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09" r:id="rId1"/>
    <p:sldMasterId id="2147483811" r:id="rId2"/>
    <p:sldMasterId id="2147483648" r:id="rId3"/>
  </p:sldMasterIdLst>
  <p:notesMasterIdLst>
    <p:notesMasterId r:id="rId28"/>
  </p:notesMasterIdLst>
  <p:handoutMasterIdLst>
    <p:handoutMasterId r:id="rId29"/>
  </p:handoutMasterIdLst>
  <p:sldIdLst>
    <p:sldId id="378" r:id="rId4"/>
    <p:sldId id="404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07" r:id="rId14"/>
    <p:sldId id="408" r:id="rId15"/>
    <p:sldId id="409" r:id="rId16"/>
    <p:sldId id="410" r:id="rId17"/>
    <p:sldId id="411" r:id="rId18"/>
    <p:sldId id="406" r:id="rId19"/>
    <p:sldId id="405" r:id="rId20"/>
    <p:sldId id="424" r:id="rId21"/>
    <p:sldId id="425" r:id="rId22"/>
    <p:sldId id="422" r:id="rId23"/>
    <p:sldId id="420" r:id="rId24"/>
    <p:sldId id="421" r:id="rId25"/>
    <p:sldId id="423" r:id="rId26"/>
    <p:sldId id="359" r:id="rId27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cavazos" initials="cgc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6FF"/>
    <a:srgbClr val="17426B"/>
    <a:srgbClr val="E7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4" autoAdjust="0"/>
    <p:restoredTop sz="94595" autoAdjust="0"/>
  </p:normalViewPr>
  <p:slideViewPr>
    <p:cSldViewPr>
      <p:cViewPr>
        <p:scale>
          <a:sx n="125" d="100"/>
          <a:sy n="125" d="100"/>
        </p:scale>
        <p:origin x="-828" y="-144"/>
      </p:cViewPr>
      <p:guideLst>
        <p:guide orient="horz" pos="2160"/>
        <p:guide orient="horz" pos="436"/>
        <p:guide orient="horz" pos="1207"/>
        <p:guide orient="horz" pos="4020"/>
        <p:guide pos="3120"/>
        <p:guide pos="5932"/>
        <p:guide pos="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.ict\Desktop\Excel%20char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54240"/>
        <c:axId val="115356032"/>
      </c:barChart>
      <c:catAx>
        <c:axId val="115354240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crossAx val="115356032"/>
        <c:crosses val="autoZero"/>
        <c:auto val="1"/>
        <c:lblAlgn val="ctr"/>
        <c:lblOffset val="100"/>
        <c:tickLblSkip val="1"/>
        <c:noMultiLvlLbl val="0"/>
      </c:catAx>
      <c:valAx>
        <c:axId val="1153560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15354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61501088959625"/>
          <c:y val="1.1627906976744186E-2"/>
          <c:w val="0.19818008636017273"/>
          <c:h val="0.936046511627906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Next year - 2016</c:v>
                </c:pt>
              </c:strCache>
            </c:strRef>
          </c:tx>
          <c:spPr>
            <a:solidFill>
              <a:srgbClr val="06325C">
                <a:lumMod val="25000"/>
                <a:lumOff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Sheet1!$B$2:$B$11</c:f>
              <c:strCache>
                <c:ptCount val="10"/>
                <c:pt idx="0">
                  <c:v>Reduce operations costs</c:v>
                </c:pt>
                <c:pt idx="1">
                  <c:v>Boost creativity and innovation</c:v>
                </c:pt>
                <c:pt idx="2">
                  <c:v>Improve productivity</c:v>
                </c:pt>
                <c:pt idx="3">
                  <c:v>Improve sales &amp; marketing effectiveness</c:v>
                </c:pt>
                <c:pt idx="4">
                  <c:v>Expand to new markets, to new regions</c:v>
                </c:pt>
                <c:pt idx="5">
                  <c:v>Attract and retain workforce</c:v>
                </c:pt>
                <c:pt idx="6">
                  <c:v>Improve customer experience</c:v>
                </c:pt>
                <c:pt idx="7">
                  <c:v>Gain a competitive advantage</c:v>
                </c:pt>
                <c:pt idx="8">
                  <c:v>Improve collaboration</c:v>
                </c:pt>
                <c:pt idx="9">
                  <c:v>Accelerate decision making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</c:v>
                </c:pt>
                <c:pt idx="1">
                  <c:v>0.4</c:v>
                </c:pt>
                <c:pt idx="2">
                  <c:v>0.4</c:v>
                </c:pt>
                <c:pt idx="3">
                  <c:v>0.34</c:v>
                </c:pt>
                <c:pt idx="4">
                  <c:v>0.33</c:v>
                </c:pt>
                <c:pt idx="5">
                  <c:v>0.27</c:v>
                </c:pt>
                <c:pt idx="6">
                  <c:v>0.24</c:v>
                </c:pt>
                <c:pt idx="7">
                  <c:v>0.19</c:v>
                </c:pt>
                <c:pt idx="8">
                  <c:v>0.13</c:v>
                </c:pt>
                <c:pt idx="9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80992"/>
        <c:axId val="115382528"/>
      </c:barChart>
      <c:catAx>
        <c:axId val="1153809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  <a:latin typeface="+mn-lt"/>
              </a:defRPr>
            </a:pPr>
            <a:endParaRPr lang="ko-KR"/>
          </a:p>
        </c:txPr>
        <c:crossAx val="115382528"/>
        <c:crosses val="autoZero"/>
        <c:auto val="1"/>
        <c:lblAlgn val="ctr"/>
        <c:lblOffset val="100"/>
        <c:tickLblSkip val="1"/>
        <c:noMultiLvlLbl val="0"/>
      </c:catAx>
      <c:valAx>
        <c:axId val="115382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15380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801464605370217E-2"/>
          <c:y val="3.2069970845481049E-2"/>
          <c:w val="0.31651749389747763"/>
          <c:h val="0.9358600583090378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Sheet1!$B$2:$B$11</c:f>
              <c:strCache>
                <c:ptCount val="10"/>
                <c:pt idx="0">
                  <c:v>Reduce operations costs</c:v>
                </c:pt>
                <c:pt idx="1">
                  <c:v>Boost creativity and innovation</c:v>
                </c:pt>
                <c:pt idx="2">
                  <c:v>Improve productivity</c:v>
                </c:pt>
                <c:pt idx="3">
                  <c:v>Improve sales &amp; marketing effectiveness</c:v>
                </c:pt>
                <c:pt idx="4">
                  <c:v>Expand to new markets, to new regions</c:v>
                </c:pt>
                <c:pt idx="5">
                  <c:v>Attract and retain workforce</c:v>
                </c:pt>
                <c:pt idx="6">
                  <c:v>Improve customer experience</c:v>
                </c:pt>
                <c:pt idx="7">
                  <c:v>Gain a competitive advantage</c:v>
                </c:pt>
                <c:pt idx="8">
                  <c:v>Improve collaboration</c:v>
                </c:pt>
                <c:pt idx="9">
                  <c:v>Accelerate decision making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0.31</c:v>
                </c:pt>
                <c:pt idx="1">
                  <c:v>0.36</c:v>
                </c:pt>
                <c:pt idx="2">
                  <c:v>0.38</c:v>
                </c:pt>
                <c:pt idx="3">
                  <c:v>0.33</c:v>
                </c:pt>
                <c:pt idx="4">
                  <c:v>0.37</c:v>
                </c:pt>
                <c:pt idx="5">
                  <c:v>0.28999999999999998</c:v>
                </c:pt>
                <c:pt idx="6">
                  <c:v>0.28999999999999998</c:v>
                </c:pt>
                <c:pt idx="7">
                  <c:v>0.3</c:v>
                </c:pt>
                <c:pt idx="8">
                  <c:v>0.21</c:v>
                </c:pt>
                <c:pt idx="9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07104"/>
        <c:axId val="115408896"/>
      </c:barChart>
      <c:catAx>
        <c:axId val="1154071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15408896"/>
        <c:crosses val="autoZero"/>
        <c:auto val="1"/>
        <c:lblAlgn val="ctr"/>
        <c:lblOffset val="100"/>
        <c:noMultiLvlLbl val="0"/>
      </c:catAx>
      <c:valAx>
        <c:axId val="1154088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154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61111111111111"/>
          <c:y val="5.0925925925925923E-2"/>
          <c:w val="0.7416666666666667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-29 </a:t>
                    </a:r>
                  </a:p>
                  <a:p>
                    <a:r>
                      <a:rPr lang="en-US" sz="1100">
                        <a:latin typeface="Calibri" panose="020F0502020204030204" pitchFamily="34" charset="0"/>
                      </a:rPr>
                      <a:t>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-4 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-2 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-1 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4 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2 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5 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11</a:t>
                    </a:r>
                  </a:p>
                  <a:p>
                    <a:r>
                      <a:rPr lang="en-US" sz="1100">
                        <a:latin typeface="Calibri" panose="020F0502020204030204" pitchFamily="34" charset="0"/>
                      </a:rPr>
                      <a:t>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8 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100">
                        <a:latin typeface="Calibri" panose="020F0502020204030204" pitchFamily="34" charset="0"/>
                      </a:rPr>
                      <a:t>5 ppt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1'!$B$16:$B$25</c:f>
              <c:strCache>
                <c:ptCount val="10"/>
                <c:pt idx="0">
                  <c:v>Reduce operations costs</c:v>
                </c:pt>
                <c:pt idx="1">
                  <c:v>Boost creativity and innovation</c:v>
                </c:pt>
                <c:pt idx="2">
                  <c:v>Improve productivity</c:v>
                </c:pt>
                <c:pt idx="3">
                  <c:v>Improve sales &amp; marketing effectiveness</c:v>
                </c:pt>
                <c:pt idx="4">
                  <c:v>Expand to new markets, to new regions</c:v>
                </c:pt>
                <c:pt idx="5">
                  <c:v>Attract and retain workforce</c:v>
                </c:pt>
                <c:pt idx="6">
                  <c:v>Improve customer experience</c:v>
                </c:pt>
                <c:pt idx="7">
                  <c:v>Gain a competitive advantage</c:v>
                </c:pt>
                <c:pt idx="8">
                  <c:v>Improve collaboration</c:v>
                </c:pt>
                <c:pt idx="9">
                  <c:v>Accelerate decision making</c:v>
                </c:pt>
              </c:strCache>
            </c:strRef>
          </c:cat>
          <c:val>
            <c:numRef>
              <c:f>'Slide 1'!$C$16:$C$25</c:f>
              <c:numCache>
                <c:formatCode>General</c:formatCode>
                <c:ptCount val="10"/>
                <c:pt idx="0">
                  <c:v>-29</c:v>
                </c:pt>
                <c:pt idx="1">
                  <c:v>-4</c:v>
                </c:pt>
                <c:pt idx="2">
                  <c:v>-2</c:v>
                </c:pt>
                <c:pt idx="3">
                  <c:v>-1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11</c:v>
                </c:pt>
                <c:pt idx="8">
                  <c:v>8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72256"/>
        <c:axId val="115473792"/>
      </c:barChart>
      <c:catAx>
        <c:axId val="1154722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15473792"/>
        <c:crosses val="autoZero"/>
        <c:auto val="1"/>
        <c:lblAlgn val="ctr"/>
        <c:lblOffset val="100"/>
        <c:noMultiLvlLbl val="0"/>
      </c:catAx>
      <c:valAx>
        <c:axId val="115473792"/>
        <c:scaling>
          <c:orientation val="minMax"/>
          <c:max val="30"/>
          <c:min val="-50"/>
        </c:scaling>
        <c:delete val="1"/>
        <c:axPos val="t"/>
        <c:numFmt formatCode="General" sourceLinked="1"/>
        <c:majorTickMark val="out"/>
        <c:minorTickMark val="none"/>
        <c:tickLblPos val="nextTo"/>
        <c:crossAx val="11547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Sheet3!$D$31</c:f>
              <c:strCache>
                <c:ptCount val="1"/>
                <c:pt idx="0">
                  <c:v>Asia Pacific</c:v>
                </c:pt>
              </c:strCache>
            </c:strRef>
          </c:tx>
          <c:spPr>
            <a:solidFill>
              <a:srgbClr val="06325C">
                <a:lumMod val="75000"/>
                <a:lumOff val="2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Sheet3!$A$32:$C$43</c:f>
              <c:strCache>
                <c:ptCount val="12"/>
                <c:pt idx="0">
                  <c:v>Dealing with security threats</c:v>
                </c:pt>
                <c:pt idx="1">
                  <c:v>Ensuring network stability/reliability</c:v>
                </c:pt>
                <c:pt idx="2">
                  <c:v>Aligning IT with business strategies</c:v>
                </c:pt>
                <c:pt idx="3">
                  <c:v>Migrating to the cloud</c:v>
                </c:pt>
                <c:pt idx="4">
                  <c:v>Automating &amp; streamlining business processes</c:v>
                </c:pt>
                <c:pt idx="5">
                  <c:v>Procuring sufficient IT budget/lack of executive buy-in</c:v>
                </c:pt>
                <c:pt idx="6">
                  <c:v>Dealing with new regulatory requiremnts</c:v>
                </c:pt>
                <c:pt idx="7">
                  <c:v>Managing multi-vendor solutions</c:v>
                </c:pt>
                <c:pt idx="8">
                  <c:v>Managing enterprise mobility</c:v>
                </c:pt>
                <c:pt idx="9">
                  <c:v>Skills shortage</c:v>
                </c:pt>
                <c:pt idx="10">
                  <c:v>Legacy systems integration</c:v>
                </c:pt>
                <c:pt idx="11">
                  <c:v>Shadow IT- BYOD/BYOA (bring your own device/application)</c:v>
                </c:pt>
              </c:strCache>
            </c:strRef>
          </c:cat>
          <c:val>
            <c:numRef>
              <c:f>Sheet3!$D$32:$D$43</c:f>
              <c:numCache>
                <c:formatCode>0%</c:formatCode>
                <c:ptCount val="12"/>
                <c:pt idx="0">
                  <c:v>0.41</c:v>
                </c:pt>
                <c:pt idx="1">
                  <c:v>0.35</c:v>
                </c:pt>
                <c:pt idx="2">
                  <c:v>0.38</c:v>
                </c:pt>
                <c:pt idx="3">
                  <c:v>0.24</c:v>
                </c:pt>
                <c:pt idx="4">
                  <c:v>0.25</c:v>
                </c:pt>
                <c:pt idx="5">
                  <c:v>0.25</c:v>
                </c:pt>
                <c:pt idx="6">
                  <c:v>0.21</c:v>
                </c:pt>
                <c:pt idx="7">
                  <c:v>0.19</c:v>
                </c:pt>
                <c:pt idx="8">
                  <c:v>0.21</c:v>
                </c:pt>
                <c:pt idx="9">
                  <c:v>0.21</c:v>
                </c:pt>
                <c:pt idx="10">
                  <c:v>0.15</c:v>
                </c:pt>
                <c:pt idx="1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08416"/>
        <c:axId val="150142976"/>
      </c:barChart>
      <c:catAx>
        <c:axId val="1501084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0142976"/>
        <c:crosses val="autoZero"/>
        <c:auto val="1"/>
        <c:lblAlgn val="ctr"/>
        <c:lblOffset val="100"/>
        <c:noMultiLvlLbl val="0"/>
      </c:catAx>
      <c:valAx>
        <c:axId val="15014297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50108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Sheet3!$D$45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06325C">
                <a:lumMod val="50000"/>
                <a:lumOff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Sheet3!$A$46:$C$57</c:f>
              <c:strCache>
                <c:ptCount val="12"/>
                <c:pt idx="0">
                  <c:v>Dealing with security threats</c:v>
                </c:pt>
                <c:pt idx="1">
                  <c:v>Ensuring network stability/reliability</c:v>
                </c:pt>
                <c:pt idx="2">
                  <c:v>Aligning IT with business strategies</c:v>
                </c:pt>
                <c:pt idx="3">
                  <c:v>Migrating to the cloud</c:v>
                </c:pt>
                <c:pt idx="4">
                  <c:v>Automating &amp; streamlining business processes</c:v>
                </c:pt>
                <c:pt idx="5">
                  <c:v>Procuring sufficient IT budget/lack of executive buy-in</c:v>
                </c:pt>
                <c:pt idx="6">
                  <c:v>Dealing with new regulatory requiremnts</c:v>
                </c:pt>
                <c:pt idx="7">
                  <c:v>Managing multi-vendor solutions</c:v>
                </c:pt>
                <c:pt idx="8">
                  <c:v>Managing enterprise mobility</c:v>
                </c:pt>
                <c:pt idx="9">
                  <c:v>Skills shortage</c:v>
                </c:pt>
                <c:pt idx="10">
                  <c:v>Legacy systems integration</c:v>
                </c:pt>
                <c:pt idx="11">
                  <c:v>Shadow IT- BYOD/BYOA (bring your own device/application)</c:v>
                </c:pt>
              </c:strCache>
            </c:strRef>
          </c:cat>
          <c:val>
            <c:numRef>
              <c:f>Sheet3!$D$46:$D$57</c:f>
              <c:numCache>
                <c:formatCode>0%</c:formatCode>
                <c:ptCount val="12"/>
                <c:pt idx="0">
                  <c:v>0.39</c:v>
                </c:pt>
                <c:pt idx="1">
                  <c:v>0.36</c:v>
                </c:pt>
                <c:pt idx="2">
                  <c:v>0.35</c:v>
                </c:pt>
                <c:pt idx="3">
                  <c:v>0.26</c:v>
                </c:pt>
                <c:pt idx="4">
                  <c:v>0.27</c:v>
                </c:pt>
                <c:pt idx="5">
                  <c:v>0.21</c:v>
                </c:pt>
                <c:pt idx="6">
                  <c:v>0.22</c:v>
                </c:pt>
                <c:pt idx="7">
                  <c:v>0.26</c:v>
                </c:pt>
                <c:pt idx="8">
                  <c:v>0.19</c:v>
                </c:pt>
                <c:pt idx="9">
                  <c:v>0.17</c:v>
                </c:pt>
                <c:pt idx="10">
                  <c:v>0.18</c:v>
                </c:pt>
                <c:pt idx="11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43680"/>
        <c:axId val="150345216"/>
      </c:barChart>
      <c:catAx>
        <c:axId val="150343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0345216"/>
        <c:crosses val="autoZero"/>
        <c:auto val="1"/>
        <c:lblAlgn val="ctr"/>
        <c:lblOffset val="100"/>
        <c:noMultiLvlLbl val="0"/>
      </c:catAx>
      <c:valAx>
        <c:axId val="15034521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503436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80047364177517022"/>
          <c:y val="9.084114787905824E-2"/>
          <c:w val="0.19952635822482975"/>
          <c:h val="0.87538589929315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Sheet3!$D$3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0632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Sheet3!$A$4:$C$15</c:f>
              <c:strCache>
                <c:ptCount val="12"/>
                <c:pt idx="0">
                  <c:v>Dealing with security threats</c:v>
                </c:pt>
                <c:pt idx="1">
                  <c:v>Ensuring network stability/reliability</c:v>
                </c:pt>
                <c:pt idx="2">
                  <c:v>Aligning IT with business strategies</c:v>
                </c:pt>
                <c:pt idx="3">
                  <c:v>Migrating to the cloud</c:v>
                </c:pt>
                <c:pt idx="4">
                  <c:v>Automating &amp; streamlining business processes</c:v>
                </c:pt>
                <c:pt idx="5">
                  <c:v>Procuring sufficient IT budget/lack of executive buy-in</c:v>
                </c:pt>
                <c:pt idx="6">
                  <c:v>Dealing with new regulatory requirements</c:v>
                </c:pt>
                <c:pt idx="7">
                  <c:v>Managing multi-vendor solutions</c:v>
                </c:pt>
                <c:pt idx="8">
                  <c:v>Managing enterprise mobility</c:v>
                </c:pt>
                <c:pt idx="9">
                  <c:v>Skills shortage</c:v>
                </c:pt>
                <c:pt idx="10">
                  <c:v>Legacy systems integration</c:v>
                </c:pt>
                <c:pt idx="11">
                  <c:v>Shadow IT- BYOD/BYOA (bring your own device/application)</c:v>
                </c:pt>
              </c:strCache>
            </c:strRef>
          </c:cat>
          <c:val>
            <c:numRef>
              <c:f>Sheet3!$D$4:$D$15</c:f>
              <c:numCache>
                <c:formatCode>0%</c:formatCode>
                <c:ptCount val="12"/>
                <c:pt idx="0">
                  <c:v>0.39</c:v>
                </c:pt>
                <c:pt idx="1">
                  <c:v>0.32</c:v>
                </c:pt>
                <c:pt idx="2">
                  <c:v>0.34</c:v>
                </c:pt>
                <c:pt idx="3">
                  <c:v>0.32</c:v>
                </c:pt>
                <c:pt idx="4">
                  <c:v>0.28000000000000003</c:v>
                </c:pt>
                <c:pt idx="5">
                  <c:v>0.22</c:v>
                </c:pt>
                <c:pt idx="6">
                  <c:v>0.22</c:v>
                </c:pt>
                <c:pt idx="7">
                  <c:v>0.19</c:v>
                </c:pt>
                <c:pt idx="8">
                  <c:v>0.2</c:v>
                </c:pt>
                <c:pt idx="9">
                  <c:v>0.19</c:v>
                </c:pt>
                <c:pt idx="10">
                  <c:v>0.21</c:v>
                </c:pt>
                <c:pt idx="1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05504"/>
        <c:axId val="150407040"/>
      </c:barChart>
      <c:catAx>
        <c:axId val="150405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150407040"/>
        <c:crosses val="autoZero"/>
        <c:auto val="1"/>
        <c:lblAlgn val="ctr"/>
        <c:lblOffset val="100"/>
        <c:noMultiLvlLbl val="0"/>
      </c:catAx>
      <c:valAx>
        <c:axId val="1504070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0405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Sheet3!$D$17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06325C">
                <a:lumMod val="90000"/>
                <a:lumOff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Sheet3!$A$18:$C$29</c:f>
              <c:strCache>
                <c:ptCount val="12"/>
                <c:pt idx="0">
                  <c:v>Dealing with security threats</c:v>
                </c:pt>
                <c:pt idx="1">
                  <c:v>Ensuring network stability/reliability</c:v>
                </c:pt>
                <c:pt idx="2">
                  <c:v>Aligning IT with business strategies</c:v>
                </c:pt>
                <c:pt idx="3">
                  <c:v>Migrating to the cloud</c:v>
                </c:pt>
                <c:pt idx="4">
                  <c:v>Automating &amp; streamlining business processes</c:v>
                </c:pt>
                <c:pt idx="5">
                  <c:v>Procuring sufficient IT budget/lack of executive buy-in</c:v>
                </c:pt>
                <c:pt idx="6">
                  <c:v>Dealing with new regulatory requirements</c:v>
                </c:pt>
                <c:pt idx="7">
                  <c:v>Managing multi-vendor solutions</c:v>
                </c:pt>
                <c:pt idx="8">
                  <c:v>Managing enterprise mobility</c:v>
                </c:pt>
                <c:pt idx="9">
                  <c:v>Skills shortage</c:v>
                </c:pt>
                <c:pt idx="10">
                  <c:v>Legacy systems integration</c:v>
                </c:pt>
                <c:pt idx="11">
                  <c:v>Shadow IT- BYOD/BYOA (bring your own device/application)</c:v>
                </c:pt>
              </c:strCache>
            </c:strRef>
          </c:cat>
          <c:val>
            <c:numRef>
              <c:f>Sheet3!$D$18:$D$29</c:f>
              <c:numCache>
                <c:formatCode>0%</c:formatCode>
                <c:ptCount val="12"/>
                <c:pt idx="0">
                  <c:v>0.43</c:v>
                </c:pt>
                <c:pt idx="1">
                  <c:v>0.32</c:v>
                </c:pt>
                <c:pt idx="2">
                  <c:v>0.33</c:v>
                </c:pt>
                <c:pt idx="3">
                  <c:v>0.3</c:v>
                </c:pt>
                <c:pt idx="4">
                  <c:v>0.26</c:v>
                </c:pt>
                <c:pt idx="5">
                  <c:v>0.24</c:v>
                </c:pt>
                <c:pt idx="6">
                  <c:v>0.22</c:v>
                </c:pt>
                <c:pt idx="7">
                  <c:v>0.22</c:v>
                </c:pt>
                <c:pt idx="8">
                  <c:v>0.2</c:v>
                </c:pt>
                <c:pt idx="9">
                  <c:v>0.19</c:v>
                </c:pt>
                <c:pt idx="10">
                  <c:v>0.17</c:v>
                </c:pt>
                <c:pt idx="1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48768"/>
        <c:axId val="150765952"/>
      </c:barChart>
      <c:catAx>
        <c:axId val="1504487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0765952"/>
        <c:crosses val="autoZero"/>
        <c:auto val="1"/>
        <c:lblAlgn val="ctr"/>
        <c:lblOffset val="100"/>
        <c:noMultiLvlLbl val="0"/>
      </c:catAx>
      <c:valAx>
        <c:axId val="150765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0448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28473804100227E-2"/>
          <c:y val="0"/>
          <c:w val="0.97494305239179957"/>
          <c:h val="0.88636612021857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Sheet1!$E$6:$E$11</c:f>
              <c:strCache>
                <c:ptCount val="6"/>
                <c:pt idx="0">
                  <c:v>J.P. Morgan Chase</c:v>
                </c:pt>
                <c:pt idx="1">
                  <c:v>Citi</c:v>
                </c:pt>
                <c:pt idx="2">
                  <c:v>Goldman Sachs</c:v>
                </c:pt>
                <c:pt idx="3">
                  <c:v>Wells Fargo</c:v>
                </c:pt>
                <c:pt idx="4">
                  <c:v>Morgan Stanley</c:v>
                </c:pt>
                <c:pt idx="5">
                  <c:v>Bank of America</c:v>
                </c:pt>
              </c:strCache>
            </c:strRef>
          </c:cat>
          <c:val>
            <c:numRef>
              <c:f>Sheet1!$F$6:$F$11</c:f>
              <c:numCache>
                <c:formatCode>General</c:formatCode>
                <c:ptCount val="6"/>
                <c:pt idx="0">
                  <c:v>87</c:v>
                </c:pt>
                <c:pt idx="1">
                  <c:v>52</c:v>
                </c:pt>
                <c:pt idx="2">
                  <c:v>43</c:v>
                </c:pt>
                <c:pt idx="3">
                  <c:v>29</c:v>
                </c:pt>
                <c:pt idx="4">
                  <c:v>23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37536"/>
        <c:axId val="98509568"/>
      </c:barChart>
      <c:catAx>
        <c:axId val="83937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98509568"/>
        <c:crosses val="autoZero"/>
        <c:auto val="1"/>
        <c:lblAlgn val="ctr"/>
        <c:lblOffset val="100"/>
        <c:noMultiLvlLbl val="0"/>
      </c:catAx>
      <c:valAx>
        <c:axId val="9850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93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AAD82A-6FF2-4D3D-AFB6-FFE6322D7FF3}" type="datetimeFigureOut">
              <a:rPr lang="en-US"/>
              <a:pPr>
                <a:defRPr/>
              </a:pPr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5AA8359-58D0-4BED-8308-0B8D2991A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4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DB7325-7A48-42B9-B605-F2D871BA5CDF}" type="datetimeFigureOut">
              <a:rPr lang="en-US"/>
              <a:pPr>
                <a:defRPr/>
              </a:pPr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61705A-E790-42FD-B617-D2A55C7FC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1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frost.com/" TargetMode="External"/><Relationship Id="rId4" Type="http://schemas.openxmlformats.org/officeDocument/2006/relationships/hyperlink" Target="http://www.frost.com/prod/servlet/register-form.pag?refpage=http:/www.frost.com/prod/servlet/frost-home.pag&amp;SRC=Contact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14448" y="0"/>
            <a:ext cx="9936000" cy="6858000"/>
            <a:chOff x="-14448" y="0"/>
            <a:chExt cx="9936000" cy="6858000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6" t="4348" r="8326" b="3621"/>
            <a:stretch/>
          </p:blipFill>
          <p:spPr>
            <a:xfrm>
              <a:off x="-14448" y="0"/>
              <a:ext cx="9936000" cy="68580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>
              <a:off x="-4142" y="0"/>
              <a:ext cx="9925694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1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24" name="Picture 39" descr="fs_clear_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bright="100000"/>
            </a:blip>
            <a:srcRect/>
            <a:stretch>
              <a:fillRect/>
            </a:stretch>
          </p:blipFill>
          <p:spPr bwMode="auto">
            <a:xfrm>
              <a:off x="109163" y="339555"/>
              <a:ext cx="3907733" cy="53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495300" y="1219200"/>
            <a:ext cx="8915400" cy="1447800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95300" y="2743200"/>
            <a:ext cx="8915400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CA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3054350" y="4648201"/>
            <a:ext cx="37973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 dirty="0" smtClean="0"/>
              <a:t>//. //.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8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4448" y="0"/>
            <a:ext cx="9936000" cy="6858000"/>
            <a:chOff x="-14448" y="0"/>
            <a:chExt cx="9936000" cy="6858000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6" t="4348" r="8326" b="3621"/>
            <a:stretch/>
          </p:blipFill>
          <p:spPr>
            <a:xfrm>
              <a:off x="-14448" y="0"/>
              <a:ext cx="9936000" cy="6858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-4142" y="0"/>
              <a:ext cx="9925694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1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23" name="Picture 39" descr="fs_clear_blu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bright="100000"/>
            </a:blip>
            <a:srcRect/>
            <a:stretch>
              <a:fillRect/>
            </a:stretch>
          </p:blipFill>
          <p:spPr bwMode="auto">
            <a:xfrm>
              <a:off x="109163" y="339555"/>
              <a:ext cx="3907733" cy="53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Placeholder 2"/>
          <p:cNvSpPr txBox="1">
            <a:spLocks/>
          </p:cNvSpPr>
          <p:nvPr userDrawn="1"/>
        </p:nvSpPr>
        <p:spPr>
          <a:xfrm>
            <a:off x="485738" y="1412776"/>
            <a:ext cx="3960000" cy="2448272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182880" algn="l" rtl="0" eaLnBrk="1" fontAlgn="base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182880" algn="l" rtl="0" eaLnBrk="1" fontAlgn="base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182880" algn="l" rtl="0" eaLnBrk="1" fontAlgn="base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Frost &amp; Sullivan, the Growth Partnership Company, </a:t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works in collaboration with clients to leverage visionary innovation that addresses the global challenges and </a:t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growth opportunities that will make or break today’s market participants. 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SzTx/>
              <a:buFont typeface="Wingdings" charset="2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than 50 years, we have been developing </a:t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growth strategies for the Global 1000, emerging businesses, the public sector and the investment community.</a:t>
            </a:r>
          </a:p>
        </p:txBody>
      </p:sp>
      <p:sp>
        <p:nvSpPr>
          <p:cNvPr id="18" name="Text Placeholder 2"/>
          <p:cNvSpPr txBox="1">
            <a:spLocks/>
          </p:cNvSpPr>
          <p:nvPr userDrawn="1"/>
        </p:nvSpPr>
        <p:spPr>
          <a:xfrm>
            <a:off x="5457050" y="1412776"/>
            <a:ext cx="3960000" cy="2448272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182880" algn="l" rtl="0" eaLnBrk="1" fontAlgn="base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182880" algn="l" rtl="0" eaLnBrk="1" fontAlgn="base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182880" algn="l" rtl="0" eaLnBrk="1" fontAlgn="base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 your organization prepared for the next profound wave of industry convergence, disruptive technologies, </a:t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increasing competitive intensity, Mega Trends, </a:t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breakthrough best practices, changing customer dynamics and emerging economies?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SzTx/>
              <a:buFont typeface="Wingdings" charset="2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ct val="0"/>
              </a:spcAft>
              <a:buClr>
                <a:srgbClr val="17426B"/>
              </a:buClr>
              <a:buSzTx/>
              <a:buFont typeface="Wingdings" charset="2"/>
              <a:buNone/>
              <a:tabLst/>
              <a:defRPr/>
            </a:pPr>
            <a:r>
              <a: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/>
            </a:r>
            <a:br>
              <a: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</a:br>
            <a:r>
              <a: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/>
            </a:r>
            <a:br>
              <a: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</a:br>
            <a:r>
              <a: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Contact Us: Start the Discussion</a:t>
            </a:r>
            <a:endParaRPr lang="en-US" sz="1000" b="1" kern="1200" noProof="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288040" y="5949280"/>
            <a:ext cx="13267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sz="1200" b="1" dirty="0">
                <a:solidFill>
                  <a:srgbClr val="FFFFFF"/>
                </a:solidFill>
                <a:ea typeface="ＭＳ Ｐゴシック" charset="-128"/>
                <a:cs typeface="+mn-cs"/>
                <a:hlinkClick r:id="rId5"/>
              </a:rPr>
              <a:t>www.frost.com</a:t>
            </a:r>
            <a:r>
              <a:rPr lang="en-US" sz="1200" b="1" dirty="0">
                <a:solidFill>
                  <a:srgbClr val="FFFFFF"/>
                </a:solidFill>
                <a:ea typeface="ＭＳ Ｐゴシック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05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r>
              <a:rPr lang="en-US" altLang="ko-KR" b="1" smtClean="0">
                <a:solidFill>
                  <a:srgbClr val="17426B"/>
                </a:solidFill>
                <a:latin typeface="+mn-ea"/>
              </a:rPr>
              <a:t>┃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7" b="16136"/>
          <a:stretch/>
        </p:blipFill>
        <p:spPr>
          <a:xfrm flipH="1">
            <a:off x="-2" y="-1"/>
            <a:ext cx="9900000" cy="301084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104770" y="3427546"/>
            <a:ext cx="631272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 자료는 기밀 정보를 다수 포함하고 있으며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분야에서 경쟁우위를 확보하는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Frost &amp; Sullivan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축적된 경험을 포함하고 있습니다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 문서를 보고 받거나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수령하는 것은 기밀 유지에 대한 귀사의 확약을 의미하며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어떤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상황에서도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Frost &amp;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Sullivan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사전 동의 없이는 본 문서의 일부라도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무단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복제할 수 없음을 인지 해주시기 바랍니다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48299" y="1390464"/>
            <a:ext cx="4032448" cy="65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17426B"/>
                </a:solidFill>
                <a:latin typeface="+mn-ea"/>
                <a:ea typeface="+mn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rgbClr val="0CA6FF"/>
                </a:solidFill>
                <a:latin typeface="+mj-lt"/>
                <a:cs typeface="Times New Roman" panose="02020603050405020304" pitchFamily="18" charset="0"/>
              </a:rPr>
              <a:t>CONFIDENTIALITY</a:t>
            </a:r>
            <a:endParaRPr lang="en-US" sz="3200" dirty="0">
              <a:solidFill>
                <a:srgbClr val="0CA6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9600" y="6498839"/>
            <a:ext cx="341440" cy="276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r>
              <a:rPr lang="en-US" altLang="ko-KR" b="1" dirty="0" smtClean="0">
                <a:solidFill>
                  <a:srgbClr val="17426B"/>
                </a:solidFill>
                <a:latin typeface="+mn-ea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85048" y="1016000"/>
            <a:ext cx="3600000" cy="2520000"/>
            <a:chOff x="5709084" y="1016732"/>
            <a:chExt cx="3600000" cy="2160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5709084" y="1016732"/>
              <a:ext cx="3600000" cy="2160000"/>
            </a:xfrm>
            <a:prstGeom prst="rect">
              <a:avLst/>
            </a:prstGeom>
            <a:solidFill>
              <a:srgbClr val="1742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889084" y="1171018"/>
              <a:ext cx="3240000" cy="1851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365998" y="1376000"/>
            <a:ext cx="3636000" cy="180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1016000"/>
            <a:ext cx="4464050" cy="5040000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  <a:defRPr sz="1800">
                <a:solidFill>
                  <a:srgbClr val="17426B"/>
                </a:solidFill>
                <a:latin typeface="+mn-ea"/>
                <a:ea typeface="+mn-ea"/>
              </a:defRPr>
            </a:lvl1pPr>
            <a:lvl2pPr marL="560070" indent="0">
              <a:buNone/>
              <a:defRPr/>
            </a:lvl2pPr>
            <a:lvl3pPr marL="960120" indent="0">
              <a:buNone/>
              <a:defRPr/>
            </a:lvl3pPr>
            <a:lvl4pPr marL="141732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 smtClean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373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9" t="21819" b="32559"/>
          <a:stretch/>
        </p:blipFill>
        <p:spPr>
          <a:xfrm>
            <a:off x="7293260" y="8619"/>
            <a:ext cx="1634084" cy="1656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75" b="28592"/>
          <a:stretch/>
        </p:blipFill>
        <p:spPr>
          <a:xfrm>
            <a:off x="8589911" y="3104964"/>
            <a:ext cx="1331641" cy="342422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92149"/>
            <a:ext cx="7293768" cy="5711403"/>
          </a:xfrm>
          <a:prstGeom prst="rect">
            <a:avLst/>
          </a:prstGeom>
          <a:gradFill flip="none" rotWithShape="1">
            <a:gsLst>
              <a:gs pos="0">
                <a:srgbClr val="0A335F"/>
              </a:gs>
              <a:gs pos="50000">
                <a:srgbClr val="072342"/>
              </a:gs>
              <a:gs pos="100000">
                <a:srgbClr val="031225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512" y="4257092"/>
            <a:ext cx="6733256" cy="1100042"/>
          </a:xfrm>
        </p:spPr>
        <p:txBody>
          <a:bodyPr/>
          <a:lstStyle>
            <a:lvl1pPr algn="l">
              <a:defRPr>
                <a:solidFill>
                  <a:srgbClr val="0CA6FF"/>
                </a:solidFill>
              </a:defRPr>
            </a:lvl1pPr>
          </a:lstStyle>
          <a:p>
            <a:r>
              <a:rPr lang="en-US" altLang="ko-KR" dirty="0" smtClean="0"/>
              <a:t>Master title style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r>
              <a:rPr lang="en-US" altLang="ko-KR" b="1" dirty="0" smtClean="0">
                <a:solidFill>
                  <a:srgbClr val="17426B"/>
                </a:solidFill>
                <a:latin typeface="+mn-ea"/>
              </a:rPr>
              <a:t>┃</a:t>
            </a:r>
            <a:endParaRPr lang="en-US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473496" y="1557096"/>
            <a:ext cx="1944000" cy="2736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17426B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//</a:t>
            </a:r>
          </a:p>
          <a:p>
            <a:pPr lvl="0"/>
            <a:r>
              <a:rPr lang="en-US" altLang="ko-KR" dirty="0" smtClean="0"/>
              <a:t>//</a:t>
            </a:r>
          </a:p>
          <a:p>
            <a:pPr lvl="0"/>
            <a:r>
              <a:rPr lang="en-US" altLang="ko-KR" dirty="0" smtClean="0"/>
              <a:t>//</a:t>
            </a:r>
            <a:endParaRPr lang="ko-KR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473280" y="1557096"/>
            <a:ext cx="194377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473280" y="4293096"/>
            <a:ext cx="194377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8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Master title style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8504" y="6498839"/>
            <a:ext cx="341440" cy="276999"/>
          </a:xfrm>
        </p:spPr>
        <p:txBody>
          <a:bodyPr lIns="0" rIns="0"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r>
              <a:rPr lang="en-US" b="1" dirty="0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792000"/>
            <a:ext cx="89281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/>
            </a:lvl1pPr>
          </a:lstStyle>
          <a:p>
            <a:pPr lvl="0"/>
            <a:r>
              <a:rPr lang="en-US" altLang="ko-KR" dirty="0" smtClean="0"/>
              <a:t>Leading Message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1664804"/>
            <a:ext cx="89281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  <a:endParaRPr lang="ko-KR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6165850"/>
            <a:ext cx="8928100" cy="216000"/>
          </a:xfrm>
          <a:prstGeom prst="rect">
            <a:avLst/>
          </a:prstGeom>
        </p:spPr>
        <p:txBody>
          <a:bodyPr lIns="0" tIns="36000" rIns="0" bIns="36000" anchor="b"/>
          <a:lstStyle>
            <a:lvl1pPr marL="0" indent="0">
              <a:buFontTx/>
              <a:buNone/>
              <a:defRPr sz="1000" i="1"/>
            </a:lvl1pPr>
            <a:lvl2pPr marL="268288" indent="0">
              <a:buFontTx/>
              <a:buNone/>
              <a:defRPr/>
            </a:lvl2pPr>
            <a:lvl3pPr marL="534988" indent="0">
              <a:buFontTx/>
              <a:buNone/>
              <a:defRPr/>
            </a:lvl3pPr>
            <a:lvl4pPr marL="714375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dirty="0" smtClean="0"/>
              <a:t>Annotation</a:t>
            </a:r>
          </a:p>
        </p:txBody>
      </p:sp>
    </p:spTree>
    <p:extLst>
      <p:ext uri="{BB962C8B-B14F-4D97-AF65-F5344CB8AC3E}">
        <p14:creationId xmlns:p14="http://schemas.microsoft.com/office/powerpoint/2010/main" val="33116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Master title style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8504" y="6498839"/>
            <a:ext cx="341440" cy="276999"/>
          </a:xfrm>
        </p:spPr>
        <p:txBody>
          <a:bodyPr lIns="0" rIns="0"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r>
              <a:rPr lang="en-US" b="1" dirty="0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792000"/>
            <a:ext cx="89281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/>
            </a:lvl1pPr>
          </a:lstStyle>
          <a:p>
            <a:pPr lvl="0"/>
            <a:r>
              <a:rPr lang="en-US" altLang="ko-KR" dirty="0" smtClean="0"/>
              <a:t>Leading Message</a:t>
            </a:r>
            <a:endParaRPr lang="ko-KR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6165850"/>
            <a:ext cx="8928100" cy="216000"/>
          </a:xfrm>
          <a:prstGeom prst="rect">
            <a:avLst/>
          </a:prstGeom>
        </p:spPr>
        <p:txBody>
          <a:bodyPr lIns="0" tIns="36000" rIns="0" bIns="36000" anchor="b"/>
          <a:lstStyle>
            <a:lvl1pPr marL="0" indent="0">
              <a:buFontTx/>
              <a:buNone/>
              <a:defRPr sz="1000" i="1"/>
            </a:lvl1pPr>
            <a:lvl2pPr marL="268288" indent="0">
              <a:buFontTx/>
              <a:buNone/>
              <a:defRPr/>
            </a:lvl2pPr>
            <a:lvl3pPr marL="534988" indent="0">
              <a:buFontTx/>
              <a:buNone/>
              <a:defRPr/>
            </a:lvl3pPr>
            <a:lvl4pPr marL="714375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dirty="0" smtClean="0"/>
              <a:t>Annotation</a:t>
            </a:r>
          </a:p>
        </p:txBody>
      </p:sp>
    </p:spTree>
    <p:extLst>
      <p:ext uri="{BB962C8B-B14F-4D97-AF65-F5344CB8AC3E}">
        <p14:creationId xmlns:p14="http://schemas.microsoft.com/office/powerpoint/2010/main" val="185242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9" descr="fs_clear_blu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/>
          </a:blip>
          <a:srcRect/>
          <a:stretch>
            <a:fillRect/>
          </a:stretch>
        </p:blipFill>
        <p:spPr bwMode="auto">
          <a:xfrm>
            <a:off x="1776546" y="5981700"/>
            <a:ext cx="635291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6C0B-500F-4EF9-85A9-6EAB527419DE}" type="datetimeFigureOut">
              <a:rPr lang="ko-KR" altLang="en-US" smtClean="0"/>
              <a:t>12-1-2019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7" r:id="rId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6"/>
          <p:cNvSpPr>
            <a:spLocks noChangeShapeType="1"/>
          </p:cNvSpPr>
          <p:nvPr/>
        </p:nvSpPr>
        <p:spPr bwMode="auto">
          <a:xfrm>
            <a:off x="412750" y="6400800"/>
            <a:ext cx="90805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9600" y="6498839"/>
            <a:ext cx="341440" cy="276999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r>
              <a:rPr lang="en-US" altLang="ko-KR" b="1" dirty="0" smtClean="0">
                <a:solidFill>
                  <a:srgbClr val="17426B"/>
                </a:solidFill>
                <a:latin typeface="+mn-ea"/>
              </a:rPr>
              <a:t>┃</a:t>
            </a:r>
            <a:endParaRPr lang="en-US" b="1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0" y="1371600"/>
            <a:ext cx="90805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165841" y="6489340"/>
            <a:ext cx="2287659" cy="344202"/>
            <a:chOff x="6911657" y="6525793"/>
            <a:chExt cx="2287659" cy="344202"/>
          </a:xfrm>
        </p:grpSpPr>
        <p:pic>
          <p:nvPicPr>
            <p:cNvPr id="12" name="Picture 33" descr="fs_clear_blue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8241" t="24173" r="7523" b="23437"/>
            <a:stretch/>
          </p:blipFill>
          <p:spPr bwMode="auto">
            <a:xfrm>
              <a:off x="6911657" y="6525793"/>
              <a:ext cx="2287659" cy="19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9"/>
            <p:cNvSpPr txBox="1">
              <a:spLocks noChangeArrowheads="1"/>
            </p:cNvSpPr>
            <p:nvPr userDrawn="1"/>
          </p:nvSpPr>
          <p:spPr bwMode="auto">
            <a:xfrm>
              <a:off x="6948460" y="6689570"/>
              <a:ext cx="698909" cy="18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000" rIns="0" bIns="36000">
              <a:spAutoFit/>
            </a:bodyPr>
            <a:lstStyle/>
            <a:p>
              <a:pPr eaLnBrk="0" hangingPunct="0"/>
              <a:r>
                <a:rPr lang="en-US" altLang="ko-KR" sz="700" dirty="0">
                  <a:solidFill>
                    <a:srgbClr val="17426B"/>
                  </a:solidFill>
                </a:rPr>
                <a:t>Copyright © </a:t>
              </a:r>
              <a:r>
                <a:rPr lang="en-US" altLang="ko-KR" sz="700" dirty="0" smtClean="0">
                  <a:solidFill>
                    <a:srgbClr val="17426B"/>
                  </a:solidFill>
                </a:rPr>
                <a:t>2019</a:t>
              </a:r>
              <a:endParaRPr lang="en-US" altLang="ko-KR" sz="700" dirty="0">
                <a:solidFill>
                  <a:srgbClr val="17426B"/>
                </a:solidFill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 userDrawn="1"/>
          </p:nvSpPr>
          <p:spPr bwMode="auto">
            <a:xfrm>
              <a:off x="8443232" y="6689570"/>
              <a:ext cx="718145" cy="18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000" rIns="0" bIns="36000">
              <a:spAutoFit/>
            </a:bodyPr>
            <a:lstStyle/>
            <a:p>
              <a:pPr algn="r" eaLnBrk="0" hangingPunct="0"/>
              <a:r>
                <a:rPr lang="en-US" altLang="ko-KR" sz="700" dirty="0" smtClean="0">
                  <a:solidFill>
                    <a:srgbClr val="17426B"/>
                  </a:solidFill>
                </a:rPr>
                <a:t>All rights reserved</a:t>
              </a:r>
              <a:endParaRPr lang="en-US" altLang="ko-KR" sz="700" dirty="0">
                <a:solidFill>
                  <a:srgbClr val="1742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4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3" r:id="rId2"/>
    <p:sldLayoutId id="214748381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b="1" i="0" kern="1200">
          <a:solidFill>
            <a:srgbClr val="17426B"/>
          </a:solidFill>
          <a:latin typeface="+mn-ea"/>
          <a:ea typeface="+mn-ea"/>
          <a:cs typeface="Arial"/>
        </a:defRPr>
      </a:lvl1pPr>
    </p:titleStyle>
    <p:bodyStyle>
      <a:lvl1pPr marL="182880" indent="-182880" algn="l" defTabSz="457200" rtl="0" eaLnBrk="1" latinLnBrk="0" hangingPunct="1">
        <a:spcBef>
          <a:spcPts val="432"/>
        </a:spcBef>
        <a:buClr>
          <a:srgbClr val="17426B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182880" algn="l" defTabSz="457200" rtl="0" eaLnBrk="1" latinLnBrk="0" hangingPunct="1">
        <a:spcBef>
          <a:spcPts val="384"/>
        </a:spcBef>
        <a:buClr>
          <a:srgbClr val="17426B"/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182880" algn="l" defTabSz="457200" rtl="0" eaLnBrk="1" latinLnBrk="0" hangingPunct="1">
        <a:spcBef>
          <a:spcPts val="336"/>
        </a:spcBef>
        <a:buClr>
          <a:srgbClr val="17426B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182880" algn="l" defTabSz="457200" rtl="0" eaLnBrk="1" latinLnBrk="0" hangingPunct="1">
        <a:spcBef>
          <a:spcPct val="20000"/>
        </a:spcBef>
        <a:buClr>
          <a:srgbClr val="17426B"/>
        </a:buClr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8950" y="188640"/>
            <a:ext cx="89281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title style</a:t>
            </a: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412750" y="684000"/>
            <a:ext cx="90805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ea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9600" y="6498839"/>
            <a:ext cx="341440" cy="276999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r>
              <a:rPr lang="en-US" altLang="ko-KR" b="1" dirty="0" smtClean="0">
                <a:solidFill>
                  <a:srgbClr val="17426B"/>
                </a:solidFill>
              </a:rPr>
              <a:t>┃</a:t>
            </a:r>
            <a:endParaRPr lang="en-US" b="1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165841" y="6489340"/>
            <a:ext cx="2287659" cy="344202"/>
            <a:chOff x="6911657" y="6525793"/>
            <a:chExt cx="2287659" cy="344202"/>
          </a:xfrm>
        </p:grpSpPr>
        <p:pic>
          <p:nvPicPr>
            <p:cNvPr id="14" name="Picture 33" descr="fs_clear_blue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8241" t="24173" r="7523" b="23437"/>
            <a:stretch/>
          </p:blipFill>
          <p:spPr bwMode="auto">
            <a:xfrm>
              <a:off x="6911657" y="6525793"/>
              <a:ext cx="2287659" cy="19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9"/>
            <p:cNvSpPr txBox="1">
              <a:spLocks noChangeArrowheads="1"/>
            </p:cNvSpPr>
            <p:nvPr userDrawn="1"/>
          </p:nvSpPr>
          <p:spPr bwMode="auto">
            <a:xfrm>
              <a:off x="6948460" y="6689570"/>
              <a:ext cx="698909" cy="18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000" rIns="0" bIns="36000">
              <a:spAutoFit/>
            </a:bodyPr>
            <a:lstStyle/>
            <a:p>
              <a:pPr eaLnBrk="0" hangingPunct="0"/>
              <a:r>
                <a:rPr lang="en-US" altLang="ko-KR" sz="700" dirty="0">
                  <a:solidFill>
                    <a:srgbClr val="17426B"/>
                  </a:solidFill>
                </a:rPr>
                <a:t>Copyright © </a:t>
              </a:r>
              <a:r>
                <a:rPr lang="en-US" altLang="ko-KR" sz="700" dirty="0" smtClean="0">
                  <a:solidFill>
                    <a:srgbClr val="17426B"/>
                  </a:solidFill>
                </a:rPr>
                <a:t>2019</a:t>
              </a:r>
              <a:endParaRPr lang="en-US" altLang="ko-KR" sz="700" dirty="0">
                <a:solidFill>
                  <a:srgbClr val="17426B"/>
                </a:solidFill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 userDrawn="1"/>
          </p:nvSpPr>
          <p:spPr bwMode="auto">
            <a:xfrm>
              <a:off x="8443232" y="6689570"/>
              <a:ext cx="718145" cy="18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000" rIns="0" bIns="36000">
              <a:spAutoFit/>
            </a:bodyPr>
            <a:lstStyle/>
            <a:p>
              <a:pPr algn="r" eaLnBrk="0" hangingPunct="0"/>
              <a:r>
                <a:rPr lang="en-US" altLang="ko-KR" sz="700" dirty="0" smtClean="0">
                  <a:solidFill>
                    <a:srgbClr val="17426B"/>
                  </a:solidFill>
                </a:rPr>
                <a:t>All rights reserved</a:t>
              </a:r>
              <a:endParaRPr lang="en-US" altLang="ko-KR" sz="700" dirty="0">
                <a:solidFill>
                  <a:srgbClr val="17426B"/>
                </a:solidFill>
              </a:endParaRPr>
            </a:p>
          </p:txBody>
        </p:sp>
      </p:grpSp>
      <p:sp>
        <p:nvSpPr>
          <p:cNvPr id="17" name="Line 36"/>
          <p:cNvSpPr>
            <a:spLocks noChangeShapeType="1"/>
          </p:cNvSpPr>
          <p:nvPr userDrawn="1"/>
        </p:nvSpPr>
        <p:spPr bwMode="auto">
          <a:xfrm>
            <a:off x="412750" y="6400800"/>
            <a:ext cx="90805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rgbClr val="17426B"/>
          </a:solidFill>
          <a:latin typeface="+mn-ea"/>
          <a:ea typeface="+mn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rgbClr val="17426B"/>
        </a:buClr>
        <a:buFont typeface="Wingdings" charset="2"/>
        <a:buChar char="§"/>
        <a:defRPr kern="1200">
          <a:solidFill>
            <a:schemeClr val="tx1"/>
          </a:solidFill>
          <a:latin typeface="+mn-ea"/>
          <a:ea typeface="+mn-ea"/>
          <a:cs typeface="Arial" pitchFamily="34" charset="0"/>
        </a:defRPr>
      </a:lvl1pPr>
      <a:lvl2pPr marL="446088" indent="-177800" algn="l" rtl="0" eaLnBrk="0" fontAlgn="base" hangingPunct="0">
        <a:spcBef>
          <a:spcPct val="20000"/>
        </a:spcBef>
        <a:spcAft>
          <a:spcPct val="0"/>
        </a:spcAft>
        <a:buClr>
          <a:srgbClr val="17426B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ea"/>
          <a:ea typeface="+mn-ea"/>
          <a:cs typeface="Arial" pitchFamily="34" charset="0"/>
        </a:defRPr>
      </a:lvl2pPr>
      <a:lvl3pPr marL="623888" indent="-88900" algn="l" rtl="0" eaLnBrk="0" fontAlgn="base" hangingPunct="0">
        <a:spcBef>
          <a:spcPct val="20000"/>
        </a:spcBef>
        <a:spcAft>
          <a:spcPct val="0"/>
        </a:spcAft>
        <a:buClr>
          <a:srgbClr val="17426B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ea"/>
          <a:ea typeface="+mn-ea"/>
          <a:cs typeface="Arial" pitchFamily="34" charset="0"/>
        </a:defRPr>
      </a:lvl3pPr>
      <a:lvl4pPr marL="981075" indent="-266700" algn="l" rtl="0" eaLnBrk="0" fontAlgn="base" hangingPunct="0">
        <a:spcBef>
          <a:spcPct val="20000"/>
        </a:spcBef>
        <a:spcAft>
          <a:spcPct val="0"/>
        </a:spcAft>
        <a:buClr>
          <a:srgbClr val="17426B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ea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34" Type="http://schemas.openxmlformats.org/officeDocument/2006/relationships/image" Target="../media/image6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6.jpeg"/><Relationship Id="rId38" Type="http://schemas.openxmlformats.org/officeDocument/2006/relationships/image" Target="../media/image7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31.png"/><Relationship Id="rId36" Type="http://schemas.openxmlformats.org/officeDocument/2006/relationships/image" Target="../media/image69.png"/><Relationship Id="rId10" Type="http://schemas.openxmlformats.org/officeDocument/2006/relationships/image" Target="../media/image46.png"/><Relationship Id="rId19" Type="http://schemas.openxmlformats.org/officeDocument/2006/relationships/image" Target="../media/image55.jpeg"/><Relationship Id="rId31" Type="http://schemas.openxmlformats.org/officeDocument/2006/relationships/image" Target="../media/image64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32.png"/><Relationship Id="rId35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jpeg"/><Relationship Id="rId21" Type="http://schemas.openxmlformats.org/officeDocument/2006/relationships/image" Target="../media/image102.png"/><Relationship Id="rId34" Type="http://schemas.openxmlformats.org/officeDocument/2006/relationships/image" Target="../media/image115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jpeg"/><Relationship Id="rId25" Type="http://schemas.openxmlformats.org/officeDocument/2006/relationships/image" Target="../media/image106.png"/><Relationship Id="rId33" Type="http://schemas.openxmlformats.org/officeDocument/2006/relationships/image" Target="../media/image114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32" Type="http://schemas.openxmlformats.org/officeDocument/2006/relationships/image" Target="../media/image113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2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microsoft.com/office/2007/relationships/hdphoto" Target="../media/hdphoto1.wdp"/><Relationship Id="rId7" Type="http://schemas.openxmlformats.org/officeDocument/2006/relationships/image" Target="../media/image2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산업 </a:t>
            </a:r>
            <a:r>
              <a:rPr lang="ko-KR" altLang="en-US" dirty="0">
                <a:effectLst/>
              </a:rPr>
              <a:t>경쟁력 제고 </a:t>
            </a:r>
            <a:r>
              <a:rPr lang="ko-KR" altLang="en-US" dirty="0" smtClean="0">
                <a:effectLst/>
              </a:rPr>
              <a:t>혁신전략</a:t>
            </a:r>
            <a:r>
              <a:rPr lang="ko-KR" altLang="en-US" dirty="0">
                <a:effectLst/>
              </a:rPr>
              <a:t/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effectLst/>
              </a:rPr>
              <a:t>2020 SW</a:t>
            </a:r>
            <a:r>
              <a:rPr lang="ko-KR" altLang="en-US" dirty="0">
                <a:effectLst/>
              </a:rPr>
              <a:t>산업 전망 </a:t>
            </a:r>
            <a:r>
              <a:rPr lang="ko-KR" altLang="en-US" dirty="0" err="1" smtClean="0">
                <a:effectLst/>
              </a:rPr>
              <a:t>컨퍼런스</a:t>
            </a:r>
            <a:endParaRPr lang="ko-KR" alt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4350" y="4648201"/>
            <a:ext cx="37973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2019. 12. 3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D:  Defense &amp; Security </a:t>
            </a:r>
            <a:r>
              <a:rPr lang="en-US" altLang="ko-KR" dirty="0" smtClean="0"/>
              <a:t>Consideration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9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-2103784" y="1177324"/>
            <a:ext cx="12251208" cy="5276014"/>
            <a:chOff x="0" y="1512913"/>
            <a:chExt cx="11410950" cy="4914153"/>
          </a:xfrm>
        </p:grpSpPr>
        <p:sp>
          <p:nvSpPr>
            <p:cNvPr id="143" name="TextBox 142"/>
            <p:cNvSpPr txBox="1"/>
            <p:nvPr/>
          </p:nvSpPr>
          <p:spPr>
            <a:xfrm>
              <a:off x="3963810" y="1512913"/>
              <a:ext cx="5207000" cy="520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Top Challenges for IT by Region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903724" y="1683616"/>
              <a:ext cx="9923026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2242961" y="1982814"/>
              <a:ext cx="8648700" cy="520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 smtClean="0"/>
                <a:t>Navigating an Era of Digital Transformation: Top IT Challenges by Region, Global, 2016 to 2018</a:t>
              </a:r>
            </a:p>
          </p:txBody>
        </p:sp>
        <p:graphicFrame>
          <p:nvGraphicFramePr>
            <p:cNvPr id="146" name="Chart 14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2305679"/>
                </p:ext>
              </p:extLst>
            </p:nvPr>
          </p:nvGraphicFramePr>
          <p:xfrm>
            <a:off x="7868163" y="2510774"/>
            <a:ext cx="2108200" cy="3619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7" name="Chart 14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60854264"/>
                </p:ext>
              </p:extLst>
            </p:nvPr>
          </p:nvGraphicFramePr>
          <p:xfrm>
            <a:off x="9010650" y="2508470"/>
            <a:ext cx="2400300" cy="3594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48" name="Straight Connector 147"/>
            <p:cNvCxnSpPr/>
            <p:nvPr/>
          </p:nvCxnSpPr>
          <p:spPr>
            <a:xfrm>
              <a:off x="2362200" y="29345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2362200" y="32139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362200" y="34679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362200" y="37473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374900" y="40267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387600" y="42934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2387600" y="45728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2425700" y="48522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2400300" y="51189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2400300" y="53983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400300" y="56777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413000" y="59444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2367137" y="5944466"/>
              <a:ext cx="6553077" cy="482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900" dirty="0" smtClean="0">
                  <a:solidFill>
                    <a:schemeClr val="tx1">
                      <a:lumMod val="50000"/>
                    </a:schemeClr>
                  </a:solidFill>
                </a:rPr>
                <a:t>Base: All respondents (n=1980); Multiple Responses</a:t>
              </a:r>
            </a:p>
            <a:p>
              <a:r>
                <a:rPr lang="en-US" sz="900" dirty="0" smtClean="0">
                  <a:solidFill>
                    <a:schemeClr val="tx1">
                      <a:lumMod val="50000"/>
                    </a:schemeClr>
                  </a:solidFill>
                </a:rPr>
                <a:t>Q6: What are the tip 3 challenges your IT department faces in the next three years? ( Select 3)</a:t>
              </a:r>
            </a:p>
          </p:txBody>
        </p:sp>
        <p:sp>
          <p:nvSpPr>
            <p:cNvPr id="161" name="TextBox 1"/>
            <p:cNvSpPr txBox="1"/>
            <p:nvPr/>
          </p:nvSpPr>
          <p:spPr>
            <a:xfrm>
              <a:off x="6832600" y="2121766"/>
              <a:ext cx="838200" cy="279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chemeClr val="bg1"/>
                  </a:solidFill>
                </a:rPr>
                <a:t>North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America</a:t>
              </a:r>
            </a:p>
          </p:txBody>
        </p:sp>
        <p:sp>
          <p:nvSpPr>
            <p:cNvPr id="162" name="TextBox 1"/>
            <p:cNvSpPr txBox="1"/>
            <p:nvPr/>
          </p:nvSpPr>
          <p:spPr>
            <a:xfrm>
              <a:off x="8026851" y="2134466"/>
              <a:ext cx="774700" cy="279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chemeClr val="bg1"/>
                  </a:solidFill>
                </a:rPr>
                <a:t>Asia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Pacific</a:t>
              </a:r>
            </a:p>
          </p:txBody>
        </p:sp>
        <p:sp>
          <p:nvSpPr>
            <p:cNvPr id="163" name="TextBox 1"/>
            <p:cNvSpPr txBox="1"/>
            <p:nvPr/>
          </p:nvSpPr>
          <p:spPr>
            <a:xfrm>
              <a:off x="9084690" y="2134466"/>
              <a:ext cx="835660" cy="279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chemeClr val="bg1"/>
                  </a:solidFill>
                </a:rPr>
                <a:t>Latin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America</a:t>
              </a:r>
            </a:p>
          </p:txBody>
        </p:sp>
        <p:graphicFrame>
          <p:nvGraphicFramePr>
            <p:cNvPr id="164" name="Chart 16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03142659"/>
                </p:ext>
              </p:extLst>
            </p:nvPr>
          </p:nvGraphicFramePr>
          <p:xfrm>
            <a:off x="0" y="2324967"/>
            <a:ext cx="7340600" cy="3759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5" name="TextBox 1"/>
            <p:cNvSpPr txBox="1"/>
            <p:nvPr/>
          </p:nvSpPr>
          <p:spPr>
            <a:xfrm>
              <a:off x="5880100" y="2147166"/>
              <a:ext cx="800100" cy="279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chemeClr val="bg1"/>
                  </a:solidFill>
                </a:rPr>
                <a:t>Europe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2362200" y="2655166"/>
              <a:ext cx="8305800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aphicFrame>
          <p:nvGraphicFramePr>
            <p:cNvPr id="167" name="Chart 16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7757324"/>
                </p:ext>
              </p:extLst>
            </p:nvPr>
          </p:nvGraphicFramePr>
          <p:xfrm>
            <a:off x="6680200" y="2510901"/>
            <a:ext cx="2156619" cy="3591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81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금융산업의 주요 디지털 전환 기술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10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446805" y="1592796"/>
            <a:ext cx="8898683" cy="4388538"/>
            <a:chOff x="474999" y="1409618"/>
            <a:chExt cx="7953055" cy="392218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220603" y="1519844"/>
              <a:ext cx="6667075" cy="31431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67269" y="1409618"/>
              <a:ext cx="0" cy="36206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67269" y="5030234"/>
              <a:ext cx="76607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161"/>
            <p:cNvSpPr txBox="1">
              <a:spLocks noChangeArrowheads="1"/>
            </p:cNvSpPr>
            <p:nvPr/>
          </p:nvSpPr>
          <p:spPr bwMode="auto">
            <a:xfrm rot="16200000">
              <a:off x="-184957" y="4124017"/>
              <a:ext cx="1567476" cy="24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200" b="1" dirty="0" smtClean="0">
                  <a:solidFill>
                    <a:srgbClr val="17426B"/>
                  </a:solidFill>
                  <a:latin typeface="+mj-lt"/>
                </a:rPr>
                <a:t>Technology</a:t>
              </a:r>
              <a:endParaRPr lang="en-US" altLang="en-US" sz="1200" b="1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10" name="TextBox 161"/>
            <p:cNvSpPr txBox="1">
              <a:spLocks noChangeArrowheads="1"/>
            </p:cNvSpPr>
            <p:nvPr/>
          </p:nvSpPr>
          <p:spPr bwMode="auto">
            <a:xfrm>
              <a:off x="757149" y="5084240"/>
              <a:ext cx="2089968" cy="24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200" b="1" dirty="0" smtClean="0">
                  <a:solidFill>
                    <a:srgbClr val="17426B"/>
                  </a:solidFill>
                  <a:latin typeface="+mj-lt"/>
                </a:rPr>
                <a:t>Innovation Opportunities</a:t>
              </a:r>
              <a:endParaRPr lang="en-US" altLang="en-US" sz="1200" b="1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>
              <a:off x="1480513" y="3086019"/>
              <a:ext cx="144000" cy="144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2" name="TextBox 161"/>
            <p:cNvSpPr txBox="1">
              <a:spLocks noChangeArrowheads="1"/>
            </p:cNvSpPr>
            <p:nvPr/>
          </p:nvSpPr>
          <p:spPr bwMode="auto">
            <a:xfrm>
              <a:off x="973173" y="2828272"/>
              <a:ext cx="2089968" cy="30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00" dirty="0"/>
                <a:t>Anything-as-a-Service</a:t>
              </a:r>
            </a:p>
          </p:txBody>
        </p:sp>
        <p:sp>
          <p:nvSpPr>
            <p:cNvPr id="13" name="Oval 12"/>
            <p:cNvSpPr>
              <a:spLocks/>
            </p:cNvSpPr>
            <p:nvPr/>
          </p:nvSpPr>
          <p:spPr bwMode="auto">
            <a:xfrm>
              <a:off x="4071254" y="3950115"/>
              <a:ext cx="144000" cy="1440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4" name="TextBox 161"/>
            <p:cNvSpPr txBox="1">
              <a:spLocks noChangeArrowheads="1"/>
            </p:cNvSpPr>
            <p:nvPr/>
          </p:nvSpPr>
          <p:spPr bwMode="auto">
            <a:xfrm>
              <a:off x="3141312" y="3759677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Social Banking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15" name="Oval 14"/>
            <p:cNvSpPr>
              <a:spLocks/>
            </p:cNvSpPr>
            <p:nvPr/>
          </p:nvSpPr>
          <p:spPr bwMode="auto">
            <a:xfrm>
              <a:off x="2504845" y="3289248"/>
              <a:ext cx="144000" cy="144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6" name="TextBox 161"/>
            <p:cNvSpPr txBox="1">
              <a:spLocks noChangeArrowheads="1"/>
            </p:cNvSpPr>
            <p:nvPr/>
          </p:nvSpPr>
          <p:spPr bwMode="auto">
            <a:xfrm>
              <a:off x="1593426" y="3098811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b="1" dirty="0" smtClean="0">
                  <a:solidFill>
                    <a:srgbClr val="17426B"/>
                  </a:solidFill>
                  <a:latin typeface="+mj-lt"/>
                </a:rPr>
                <a:t>Augmented Reality</a:t>
              </a:r>
              <a:endParaRPr lang="en-US" altLang="en-US" sz="1000" b="1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17" name="Oval 16"/>
            <p:cNvSpPr>
              <a:spLocks/>
            </p:cNvSpPr>
            <p:nvPr/>
          </p:nvSpPr>
          <p:spPr bwMode="auto">
            <a:xfrm>
              <a:off x="4513518" y="3580502"/>
              <a:ext cx="144000" cy="1440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8" name="TextBox 161"/>
            <p:cNvSpPr txBox="1">
              <a:spLocks noChangeArrowheads="1"/>
            </p:cNvSpPr>
            <p:nvPr/>
          </p:nvSpPr>
          <p:spPr bwMode="auto">
            <a:xfrm>
              <a:off x="3493453" y="3410054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Augmented Banking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19" name="Oval 18"/>
            <p:cNvSpPr>
              <a:spLocks/>
            </p:cNvSpPr>
            <p:nvPr/>
          </p:nvSpPr>
          <p:spPr bwMode="auto">
            <a:xfrm>
              <a:off x="4332864" y="2859891"/>
              <a:ext cx="144000" cy="144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20" name="TextBox 161"/>
            <p:cNvSpPr txBox="1">
              <a:spLocks noChangeArrowheads="1"/>
            </p:cNvSpPr>
            <p:nvPr/>
          </p:nvSpPr>
          <p:spPr bwMode="auto">
            <a:xfrm>
              <a:off x="3421445" y="2669454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b="1" dirty="0" smtClean="0">
                  <a:solidFill>
                    <a:srgbClr val="17426B"/>
                  </a:solidFill>
                  <a:latin typeface="+mj-lt"/>
                </a:rPr>
                <a:t>Virtual Reality</a:t>
              </a:r>
              <a:endParaRPr lang="en-US" altLang="en-US" sz="1000" b="1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21" name="Oval 20"/>
            <p:cNvSpPr>
              <a:spLocks/>
            </p:cNvSpPr>
            <p:nvPr/>
          </p:nvSpPr>
          <p:spPr bwMode="auto">
            <a:xfrm>
              <a:off x="5790832" y="2913897"/>
              <a:ext cx="144000" cy="1440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22" name="TextBox 161"/>
            <p:cNvSpPr txBox="1">
              <a:spLocks noChangeArrowheads="1"/>
            </p:cNvSpPr>
            <p:nvPr/>
          </p:nvSpPr>
          <p:spPr bwMode="auto">
            <a:xfrm>
              <a:off x="4933613" y="2693161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Virtual Branch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23" name="Oval 22"/>
            <p:cNvSpPr>
              <a:spLocks/>
            </p:cNvSpPr>
            <p:nvPr/>
          </p:nvSpPr>
          <p:spPr bwMode="auto">
            <a:xfrm>
              <a:off x="2678416" y="2034318"/>
              <a:ext cx="144000" cy="144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24" name="TextBox 161"/>
            <p:cNvSpPr txBox="1">
              <a:spLocks noChangeArrowheads="1"/>
            </p:cNvSpPr>
            <p:nvPr/>
          </p:nvSpPr>
          <p:spPr bwMode="auto">
            <a:xfrm>
              <a:off x="1837269" y="1843880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b="1" dirty="0" smtClean="0">
                  <a:solidFill>
                    <a:srgbClr val="17426B"/>
                  </a:solidFill>
                  <a:latin typeface="+mj-lt"/>
                </a:rPr>
                <a:t>Cognitive Computing</a:t>
              </a:r>
              <a:endParaRPr lang="en-US" altLang="en-US" sz="1000" b="1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25" name="Oval 24"/>
            <p:cNvSpPr>
              <a:spLocks/>
            </p:cNvSpPr>
            <p:nvPr/>
          </p:nvSpPr>
          <p:spPr bwMode="auto">
            <a:xfrm>
              <a:off x="6188505" y="4460688"/>
              <a:ext cx="144000" cy="1440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26" name="TextBox 161"/>
            <p:cNvSpPr txBox="1">
              <a:spLocks noChangeArrowheads="1"/>
            </p:cNvSpPr>
            <p:nvPr/>
          </p:nvSpPr>
          <p:spPr bwMode="auto">
            <a:xfrm>
              <a:off x="5143520" y="3863931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Cognitive Banking Analytics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27" name="TextBox 161"/>
            <p:cNvSpPr txBox="1">
              <a:spLocks noChangeArrowheads="1"/>
            </p:cNvSpPr>
            <p:nvPr/>
          </p:nvSpPr>
          <p:spPr bwMode="auto">
            <a:xfrm>
              <a:off x="5293102" y="4268550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Cognitive Security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28" name="Oval 27"/>
            <p:cNvSpPr>
              <a:spLocks/>
            </p:cNvSpPr>
            <p:nvPr/>
          </p:nvSpPr>
          <p:spPr bwMode="auto">
            <a:xfrm>
              <a:off x="6071864" y="4054369"/>
              <a:ext cx="144000" cy="1440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29" name="Oval 28"/>
            <p:cNvSpPr>
              <a:spLocks/>
            </p:cNvSpPr>
            <p:nvPr/>
          </p:nvSpPr>
          <p:spPr bwMode="auto">
            <a:xfrm>
              <a:off x="2752160" y="2682390"/>
              <a:ext cx="144000" cy="144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30" name="TextBox 161"/>
            <p:cNvSpPr txBox="1">
              <a:spLocks noChangeArrowheads="1"/>
            </p:cNvSpPr>
            <p:nvPr/>
          </p:nvSpPr>
          <p:spPr bwMode="auto">
            <a:xfrm>
              <a:off x="1911013" y="2491952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b="1" dirty="0" smtClean="0">
                  <a:solidFill>
                    <a:srgbClr val="17426B"/>
                  </a:solidFill>
                  <a:latin typeface="+mj-lt"/>
                </a:rPr>
                <a:t>Context Aware Computing</a:t>
              </a:r>
              <a:endParaRPr lang="en-US" altLang="en-US" sz="1000" b="1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31" name="TextBox 161"/>
            <p:cNvSpPr txBox="1">
              <a:spLocks noChangeArrowheads="1"/>
            </p:cNvSpPr>
            <p:nvPr/>
          </p:nvSpPr>
          <p:spPr bwMode="auto">
            <a:xfrm>
              <a:off x="4647990" y="3518066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Context Aware Banking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32" name="Oval 31"/>
            <p:cNvSpPr>
              <a:spLocks/>
            </p:cNvSpPr>
            <p:nvPr/>
          </p:nvSpPr>
          <p:spPr bwMode="auto">
            <a:xfrm>
              <a:off x="5431506" y="3708504"/>
              <a:ext cx="144000" cy="1440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33" name="Oval 32"/>
            <p:cNvSpPr>
              <a:spLocks/>
            </p:cNvSpPr>
            <p:nvPr/>
          </p:nvSpPr>
          <p:spPr bwMode="auto">
            <a:xfrm>
              <a:off x="2464128" y="3669981"/>
              <a:ext cx="144000" cy="144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34" name="TextBox 161"/>
            <p:cNvSpPr txBox="1">
              <a:spLocks noChangeArrowheads="1"/>
            </p:cNvSpPr>
            <p:nvPr/>
          </p:nvSpPr>
          <p:spPr bwMode="auto">
            <a:xfrm>
              <a:off x="1262941" y="3479544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b="1" dirty="0" smtClean="0">
                  <a:solidFill>
                    <a:srgbClr val="17426B"/>
                  </a:solidFill>
                  <a:latin typeface="+mj-lt"/>
                </a:rPr>
                <a:t>Natural Language Processing</a:t>
              </a:r>
              <a:endParaRPr lang="en-US" altLang="en-US" sz="1000" b="1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35" name="Oval 34"/>
            <p:cNvSpPr>
              <a:spLocks/>
            </p:cNvSpPr>
            <p:nvPr/>
          </p:nvSpPr>
          <p:spPr bwMode="auto">
            <a:xfrm>
              <a:off x="3238464" y="4142252"/>
              <a:ext cx="144000" cy="1440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36" name="TextBox 161"/>
            <p:cNvSpPr txBox="1">
              <a:spLocks noChangeArrowheads="1"/>
            </p:cNvSpPr>
            <p:nvPr/>
          </p:nvSpPr>
          <p:spPr bwMode="auto">
            <a:xfrm>
              <a:off x="1863518" y="4295848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Personalized Virtual Banker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37" name="TextBox 161"/>
            <p:cNvSpPr txBox="1">
              <a:spLocks noChangeArrowheads="1"/>
            </p:cNvSpPr>
            <p:nvPr/>
          </p:nvSpPr>
          <p:spPr bwMode="auto">
            <a:xfrm>
              <a:off x="4213533" y="3091399"/>
              <a:ext cx="2089968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Biometric Mobile Wallet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4965092" y="3314618"/>
              <a:ext cx="144000" cy="1440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39" name="Oval 38"/>
            <p:cNvSpPr>
              <a:spLocks/>
            </p:cNvSpPr>
            <p:nvPr/>
          </p:nvSpPr>
          <p:spPr bwMode="auto">
            <a:xfrm>
              <a:off x="7415586" y="1936439"/>
              <a:ext cx="144000" cy="1440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40" name="Oval 39"/>
            <p:cNvSpPr>
              <a:spLocks/>
            </p:cNvSpPr>
            <p:nvPr/>
          </p:nvSpPr>
          <p:spPr bwMode="auto">
            <a:xfrm>
              <a:off x="7420954" y="2169697"/>
              <a:ext cx="144000" cy="144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41" name="TextBox 161"/>
            <p:cNvSpPr txBox="1">
              <a:spLocks noChangeArrowheads="1"/>
            </p:cNvSpPr>
            <p:nvPr/>
          </p:nvSpPr>
          <p:spPr bwMode="auto">
            <a:xfrm>
              <a:off x="7536752" y="2114739"/>
              <a:ext cx="699425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Technology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42" name="TextBox 161"/>
            <p:cNvSpPr txBox="1">
              <a:spLocks noChangeArrowheads="1"/>
            </p:cNvSpPr>
            <p:nvPr/>
          </p:nvSpPr>
          <p:spPr bwMode="auto">
            <a:xfrm>
              <a:off x="7541050" y="1881482"/>
              <a:ext cx="690829" cy="22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r>
                <a:rPr lang="en-US" altLang="en-US" sz="1000" dirty="0" smtClean="0">
                  <a:solidFill>
                    <a:srgbClr val="17426B"/>
                  </a:solidFill>
                  <a:latin typeface="+mj-lt"/>
                </a:rPr>
                <a:t>Application</a:t>
              </a:r>
              <a:endParaRPr lang="en-US" altLang="en-US" sz="1000" dirty="0">
                <a:solidFill>
                  <a:srgbClr val="17426B"/>
                </a:solidFill>
                <a:latin typeface="+mj-lt"/>
              </a:endParaRPr>
            </a:p>
          </p:txBody>
        </p:sp>
        <p:sp>
          <p:nvSpPr>
            <p:cNvPr id="43" name="TextBox 49"/>
            <p:cNvSpPr txBox="1"/>
            <p:nvPr/>
          </p:nvSpPr>
          <p:spPr bwMode="auto">
            <a:xfrm>
              <a:off x="765309" y="4632799"/>
              <a:ext cx="3227520" cy="3850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Short Term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(&lt;2 years)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TextBox 50"/>
            <p:cNvSpPr txBox="1"/>
            <p:nvPr/>
          </p:nvSpPr>
          <p:spPr bwMode="auto">
            <a:xfrm>
              <a:off x="6174412" y="4629068"/>
              <a:ext cx="1647161" cy="3850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Long Term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(&gt;4 years)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TextBox 51"/>
            <p:cNvSpPr txBox="1"/>
            <p:nvPr/>
          </p:nvSpPr>
          <p:spPr bwMode="auto">
            <a:xfrm>
              <a:off x="3750432" y="4636530"/>
              <a:ext cx="2128139" cy="3850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Medium Term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(</a:t>
              </a:r>
              <a:r>
                <a:rPr lang="en-US" sz="1050" b="1" kern="0" dirty="0" smtClean="0">
                  <a:solidFill>
                    <a:srgbClr val="1F497D"/>
                  </a:solidFill>
                  <a:latin typeface="Arial"/>
                </a:rPr>
                <a:t>2-4 years</a:t>
              </a: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)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2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금융산업 디지털 전환 현황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11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2460" y="1484784"/>
            <a:ext cx="9715370" cy="4129032"/>
            <a:chOff x="381000" y="1485900"/>
            <a:chExt cx="9144000" cy="38862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25" y="1485900"/>
              <a:ext cx="846540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1000" y="3076717"/>
              <a:ext cx="9144000" cy="3924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9779" indent="-129779">
                <a:buFont typeface="Wingdings" panose="05000000000000000000" pitchFamily="2" charset="2"/>
                <a:buChar char="§"/>
              </a:pPr>
              <a:endParaRPr lang="en-MY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4875" y="3099801"/>
              <a:ext cx="6223650" cy="34624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MY" i="1" dirty="0" smtClean="0"/>
                <a:t>“Banking </a:t>
              </a:r>
              <a:r>
                <a:rPr lang="en-MY" i="1" dirty="0"/>
                <a:t>is essential, Banks are </a:t>
              </a:r>
              <a:r>
                <a:rPr lang="en-MY" i="1" dirty="0" smtClean="0"/>
                <a:t>not” – Bill Gates (1994)</a:t>
              </a:r>
              <a:endParaRPr lang="en-MY" dirty="0"/>
            </a:p>
          </p:txBody>
        </p:sp>
        <p:pic>
          <p:nvPicPr>
            <p:cNvPr id="9" name="Picture 8" descr="https://www.gannett-cdn.com/-mm-/dcc982e8ed28edbe24141c93759ed7448c9e2642/c=58-0-965-682&amp;r=x404&amp;c=534x401/local/-/media/2016/05/20/USATODAY/USATODAY/635993645233133294-EPA-USA-WORLD-BANK-IMF-SPRING-MEETINGS-8129293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1"/>
            <a:stretch/>
          </p:blipFill>
          <p:spPr bwMode="auto">
            <a:xfrm>
              <a:off x="7325781" y="2844300"/>
              <a:ext cx="111142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24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금융산업의 와해적 비즈니스모델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12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23991" y="1584008"/>
            <a:ext cx="9050587" cy="4149248"/>
            <a:chOff x="771525" y="1512000"/>
            <a:chExt cx="8362950" cy="38340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21453712"/>
                </p:ext>
              </p:extLst>
            </p:nvPr>
          </p:nvGraphicFramePr>
          <p:xfrm>
            <a:off x="771525" y="1512000"/>
            <a:ext cx="8362950" cy="3486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Picture 6" descr="Citi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913" y="4962413"/>
              <a:ext cx="330612" cy="21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</p:pic>
        <p:pic>
          <p:nvPicPr>
            <p:cNvPr id="8" name="Picture 7" descr="https://upload.wikimedia.org/wikipedia/commons/thumb/0/07/J_P_Morgan_Chase_Logo_2008_1.svg/800px-J_P_Morgan_Chase_Logo_2008_1.sv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1" t="17498" r="3574" b="17682"/>
            <a:stretch/>
          </p:blipFill>
          <p:spPr bwMode="auto">
            <a:xfrm>
              <a:off x="771525" y="4962413"/>
              <a:ext cx="1541965" cy="1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bank of america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40" b="27909"/>
            <a:stretch/>
          </p:blipFill>
          <p:spPr bwMode="auto">
            <a:xfrm>
              <a:off x="7800975" y="4962413"/>
              <a:ext cx="1266063" cy="270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</p:pic>
        <p:pic>
          <p:nvPicPr>
            <p:cNvPr id="10" name="Picture 9" descr="https://upload.wikimedia.org/wikipedia/commons/thumb/b/b3/Wells_Fargo_Bank.svg/480px-Wells_Fargo_Bank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825" y="4941000"/>
              <a:ext cx="405000" cy="4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upload.wikimedia.org/wikipedia/commons/thumb/3/34/Morgan_Stanley_Logo_1.svg/800px-Morgan_Stanley_Logo_1.sv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" t="18667" r="5167" b="19333"/>
            <a:stretch/>
          </p:blipFill>
          <p:spPr bwMode="auto">
            <a:xfrm>
              <a:off x="6429375" y="4962413"/>
              <a:ext cx="1249549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s://upload.wikimedia.org/wikipedia/commons/thumb/6/61/Goldman_Sachs.svg/480px-Goldman_Sachs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225" y="4941000"/>
              <a:ext cx="405000" cy="4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5827038" y="1683450"/>
              <a:ext cx="3240000" cy="324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0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MY" sz="1100" b="1" dirty="0">
                  <a:solidFill>
                    <a:schemeClr val="tx1"/>
                  </a:solidFill>
                </a:rPr>
                <a:t>#Keyword Search: </a:t>
              </a:r>
              <a:r>
                <a:rPr lang="en-MY" sz="1100" b="1" dirty="0" smtClean="0">
                  <a:solidFill>
                    <a:schemeClr val="tx1"/>
                  </a:solidFill>
                </a:rPr>
                <a:t>2017-18 </a:t>
              </a:r>
              <a:r>
                <a:rPr lang="en-MY" sz="1100" b="1" dirty="0">
                  <a:solidFill>
                    <a:schemeClr val="tx1"/>
                  </a:solidFill>
                </a:rPr>
                <a:t>Annual Reports</a:t>
              </a:r>
              <a:endParaRPr lang="en-SG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https://cdn0.iconfinder.com/data/icons/simple-seo-and-internet-icons/512/keyword_research-51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038" y="214065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148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금융산업의 </a:t>
            </a:r>
            <a:r>
              <a:rPr lang="ko-KR" altLang="en-US" dirty="0" err="1" smtClean="0"/>
              <a:t>핀테크</a:t>
            </a:r>
            <a:r>
              <a:rPr lang="ko-KR" altLang="en-US" dirty="0" smtClean="0"/>
              <a:t> 투자 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13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431672" y="1880828"/>
            <a:ext cx="9000001" cy="3798422"/>
            <a:chOff x="730250" y="1646802"/>
            <a:chExt cx="8445499" cy="3564396"/>
          </a:xfrm>
        </p:grpSpPr>
        <p:pic>
          <p:nvPicPr>
            <p:cNvPr id="6" name="tabl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956" y="1646802"/>
              <a:ext cx="8406793" cy="3564396"/>
            </a:xfrm>
            <a:prstGeom prst="rect">
              <a:avLst/>
            </a:prstGeom>
          </p:spPr>
        </p:pic>
        <p:pic>
          <p:nvPicPr>
            <p:cNvPr id="7" name="Picture 6" descr="http://themerkle.com/wp-content/uploads/2016/01/AAEAAQAAAAAAAATQAAAAJDlhZjAxOThiLTJjMGMtNGViNi1iZjJiLTU0Y2QyMjc0Yzc3Y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64" t="23105" r="36742" b="29856"/>
            <a:stretch/>
          </p:blipFill>
          <p:spPr bwMode="auto">
            <a:xfrm>
              <a:off x="2556474" y="2343029"/>
              <a:ext cx="270000" cy="219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chain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974" y="2858564"/>
              <a:ext cx="351000" cy="10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axoni.com/static/img/logo/full_logo_ligh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474" y="2629828"/>
              <a:ext cx="432000" cy="7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74" y="3051347"/>
              <a:ext cx="405000" cy="148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R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74" y="3280986"/>
              <a:ext cx="162000" cy="12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 result for Kensho analytics logo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35" b="37532"/>
            <a:stretch/>
          </p:blipFill>
          <p:spPr bwMode="auto">
            <a:xfrm>
              <a:off x="3235513" y="2364454"/>
              <a:ext cx="540000" cy="17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Visible Alph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513" y="2859291"/>
              <a:ext cx="540000" cy="10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mage result for Persado logo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30" b="31858"/>
            <a:stretch/>
          </p:blipFill>
          <p:spPr bwMode="auto">
            <a:xfrm>
              <a:off x="3235513" y="2599345"/>
              <a:ext cx="540000" cy="14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513" y="3047583"/>
              <a:ext cx="540000" cy="155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513" y="3258189"/>
              <a:ext cx="540000" cy="16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084" y="2403713"/>
              <a:ext cx="540000" cy="9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084" y="2574771"/>
              <a:ext cx="540000" cy="35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900" y="2401103"/>
              <a:ext cx="540000" cy="10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https://upload.wikimedia.org/wikipedia/en/6/64/Symphony_Communication_logo.pn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100" y="2407188"/>
              <a:ext cx="459000" cy="91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Image result for Plaid company logo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100" y="2596440"/>
              <a:ext cx="351000" cy="1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M-DAQ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100" y="3060445"/>
              <a:ext cx="351000" cy="130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Image result for Trade It logo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600" y="2820089"/>
              <a:ext cx="540000" cy="18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Image result for InvestLab logo"/>
            <p:cNvPicPr>
              <a:picLocks noChangeAspect="1" noChangeArrowheads="1"/>
            </p:cNvPicPr>
            <p:nvPr/>
          </p:nvPicPr>
          <p:blipFill rotWithShape="1"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33" b="21696"/>
            <a:stretch/>
          </p:blipFill>
          <p:spPr bwMode="auto">
            <a:xfrm>
              <a:off x="6007100" y="3253315"/>
              <a:ext cx="297000" cy="178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Image result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646" y="2378194"/>
              <a:ext cx="351000" cy="14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Image result for bluevine logo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46" y="2582618"/>
              <a:ext cx="432000" cy="17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Image result for FastPay logo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146" y="2835168"/>
              <a:ext cx="216000" cy="152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707" y="2396750"/>
              <a:ext cx="405000" cy="11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707" y="2583184"/>
              <a:ext cx="405000" cy="17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9" descr="cropped-ASOFT_LOGO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250" y="2406407"/>
              <a:ext cx="486000" cy="9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750" y="2583737"/>
              <a:ext cx="351000" cy="171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Citi.sv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2507099"/>
              <a:ext cx="330612" cy="21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</p:pic>
        <p:pic>
          <p:nvPicPr>
            <p:cNvPr id="33" name="Picture 32" descr="Image result for bank of america logo"/>
            <p:cNvPicPr>
              <a:picLocks noChangeAspect="1" noChangeArrowheads="1"/>
            </p:cNvPicPr>
            <p:nvPr/>
          </p:nvPicPr>
          <p:blipFill rotWithShape="1">
            <a:blip r:embed="rId2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40" b="27909"/>
            <a:stretch/>
          </p:blipFill>
          <p:spPr bwMode="auto">
            <a:xfrm>
              <a:off x="730250" y="4595721"/>
              <a:ext cx="1266063" cy="270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</p:pic>
        <p:pic>
          <p:nvPicPr>
            <p:cNvPr id="34" name="Picture 33" descr="https://upload.wikimedia.org/wikipedia/commons/thumb/0/07/J_P_Morgan_Chase_Logo_2008_1.svg/800px-J_P_Morgan_Chase_Logo_2008_1.svg.png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1" t="17498" r="3574" b="17682"/>
            <a:stretch/>
          </p:blipFill>
          <p:spPr bwMode="auto">
            <a:xfrm>
              <a:off x="768956" y="3842421"/>
              <a:ext cx="1541965" cy="1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http://themerkle.com/wp-content/uploads/2016/01/AAEAAQAAAAAAAATQAAAAJDlhZjAxOThiLTJjMGMtNGViNi1iZjJiLTU0Y2QyMjc0Yzc3Y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64" t="23105" r="36742" b="29856"/>
            <a:stretch/>
          </p:blipFill>
          <p:spPr bwMode="auto">
            <a:xfrm>
              <a:off x="2556474" y="3555063"/>
              <a:ext cx="270000" cy="219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https://axoni.com/static/img/logo/full_logo_ligh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474" y="3889222"/>
              <a:ext cx="432000" cy="7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Image result for Kensho analytics logo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35" b="37532"/>
            <a:stretch/>
          </p:blipFill>
          <p:spPr bwMode="auto">
            <a:xfrm>
              <a:off x="3235513" y="3576488"/>
              <a:ext cx="540000" cy="17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300" y="3583991"/>
              <a:ext cx="421200" cy="1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 descr="https://upload.wikimedia.org/wikipedia/en/6/64/Symphony_Communication_logo.pn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100" y="3619222"/>
              <a:ext cx="459000" cy="91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https://www.investcloud.com/App_Themes/Default/images/ClientThemeImages/InvestCloud2017/IcLogo.pn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100" y="3811764"/>
              <a:ext cx="351000" cy="1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https://www.linkedin.com/mpr/mpr/shrinknp_400_400/AAEAAQAAAAAAAAgqAAAAJDdhMzU2NDk2LTM5ZDUtNDcxYS04YWE4LWNhMmY0MjY3ZDE0YQ.jpg"/>
            <p:cNvPicPr>
              <a:picLocks noChangeAspect="1" noChangeArrowheads="1"/>
            </p:cNvPicPr>
            <p:nvPr/>
          </p:nvPicPr>
          <p:blipFill rotWithShape="1"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44" b="12681"/>
            <a:stretch/>
          </p:blipFill>
          <p:spPr bwMode="auto">
            <a:xfrm>
              <a:off x="5980100" y="4156492"/>
              <a:ext cx="351000" cy="132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OpenFin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100" y="4012338"/>
              <a:ext cx="351000" cy="105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146" y="3570403"/>
              <a:ext cx="432000" cy="189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207" y="3580919"/>
              <a:ext cx="432000" cy="168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 rotWithShape="1"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50"/>
            <a:stretch/>
          </p:blipFill>
          <p:spPr bwMode="auto">
            <a:xfrm>
              <a:off x="7650050" y="3750007"/>
              <a:ext cx="243000" cy="253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5" descr="cropped-ASOFT_LOGO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250" y="3618441"/>
              <a:ext cx="486000" cy="9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cropped-ASOFT_LOGO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250" y="4502618"/>
              <a:ext cx="486000" cy="9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207" y="4451385"/>
              <a:ext cx="540000" cy="195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https://upload.wikimedia.org/wikipedia/en/6/64/Symphony_Communication_logo.pn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100" y="4474180"/>
              <a:ext cx="459000" cy="91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Image result for Kensho analytics logo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35" b="37532"/>
            <a:stretch/>
          </p:blipFill>
          <p:spPr bwMode="auto">
            <a:xfrm>
              <a:off x="3235513" y="4418713"/>
              <a:ext cx="540000" cy="17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Visible Alph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513" y="4678798"/>
              <a:ext cx="540000" cy="10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R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74" y="4510436"/>
              <a:ext cx="162000" cy="12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207" y="4058709"/>
              <a:ext cx="540000" cy="195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3" descr="http://www.bankingtech.com/files/2017/10/wepay.png"/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6" t="11831" r="5905" b="15258"/>
            <a:stretch/>
          </p:blipFill>
          <p:spPr bwMode="auto">
            <a:xfrm>
              <a:off x="7951000" y="3774921"/>
              <a:ext cx="267414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545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금융산업의 디지털 전환방향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14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88503" y="1592795"/>
            <a:ext cx="8929615" cy="4208397"/>
            <a:chOff x="647700" y="1399975"/>
            <a:chExt cx="8610600" cy="40580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/>
            <a:stretch/>
          </p:blipFill>
          <p:spPr bwMode="auto">
            <a:xfrm>
              <a:off x="1333500" y="1399975"/>
              <a:ext cx="6794500" cy="405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876300" y="1918975"/>
              <a:ext cx="2667000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76300" y="2833375"/>
              <a:ext cx="2667000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91300" y="2757175"/>
              <a:ext cx="2667000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7700" y="2376175"/>
              <a:ext cx="2667000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02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공항조성의 주요 동향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15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88504" y="1052736"/>
            <a:ext cx="8923755" cy="5112568"/>
            <a:chOff x="980107" y="1571640"/>
            <a:chExt cx="6470355" cy="370697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80" t="2373" r="27508" b="70278"/>
            <a:stretch/>
          </p:blipFill>
          <p:spPr bwMode="auto">
            <a:xfrm>
              <a:off x="4405578" y="1571640"/>
              <a:ext cx="1296145" cy="10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01" t="2373" r="2687" b="70278"/>
            <a:stretch/>
          </p:blipFill>
          <p:spPr bwMode="auto">
            <a:xfrm>
              <a:off x="6082309" y="1571640"/>
              <a:ext cx="1296145" cy="10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" t="2327" r="76987" b="70325"/>
            <a:stretch/>
          </p:blipFill>
          <p:spPr bwMode="auto">
            <a:xfrm>
              <a:off x="1052114" y="1571640"/>
              <a:ext cx="1296145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80107" y="2567185"/>
              <a:ext cx="1440160" cy="765835"/>
            </a:xfrm>
            <a:prstGeom prst="rect">
              <a:avLst/>
            </a:prstGeom>
            <a:gradFill>
              <a:gsLst>
                <a:gs pos="0">
                  <a:srgbClr val="43719D"/>
                </a:gs>
                <a:gs pos="100000">
                  <a:srgbClr val="3458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Bigger, Bolder, Better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airports, larger terminals, more runaways, and increased comfort</a:t>
              </a:r>
              <a:endParaRPr lang="en-MY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65" t="2373" r="52823" b="70278"/>
            <a:stretch/>
          </p:blipFill>
          <p:spPr bwMode="auto">
            <a:xfrm>
              <a:off x="2728846" y="1571640"/>
              <a:ext cx="1296145" cy="10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656839" y="2567185"/>
              <a:ext cx="1440160" cy="765835"/>
            </a:xfrm>
            <a:prstGeom prst="rect">
              <a:avLst/>
            </a:prstGeom>
            <a:gradFill>
              <a:gsLst>
                <a:gs pos="0">
                  <a:srgbClr val="43719D"/>
                </a:gs>
                <a:gs pos="100000">
                  <a:srgbClr val="3458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Automation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Booking, check-in, bag drop-off, and boarding</a:t>
              </a:r>
              <a:endParaRPr lang="en-MY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33570" y="2567185"/>
              <a:ext cx="1440160" cy="765835"/>
            </a:xfrm>
            <a:prstGeom prst="rect">
              <a:avLst/>
            </a:prstGeom>
            <a:gradFill>
              <a:gsLst>
                <a:gs pos="0">
                  <a:srgbClr val="43719D"/>
                </a:gs>
                <a:gs pos="100000">
                  <a:srgbClr val="3458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Connected </a:t>
              </a:r>
              <a:r>
                <a:rPr lang="en-US" sz="11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Travellers</a:t>
              </a:r>
              <a:endPara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Devices, internal navigation systems (beacons) and augmented reality to increase passenger experience</a:t>
              </a:r>
              <a:endParaRPr lang="en-MY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0302" y="2567185"/>
              <a:ext cx="1440160" cy="765835"/>
            </a:xfrm>
            <a:prstGeom prst="rect">
              <a:avLst/>
            </a:prstGeom>
            <a:gradFill>
              <a:gsLst>
                <a:gs pos="0">
                  <a:srgbClr val="43719D"/>
                </a:gs>
                <a:gs pos="100000">
                  <a:srgbClr val="3458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Airport Cities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Becomes a reality</a:t>
              </a:r>
              <a:endParaRPr lang="en-MY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80" t="51107" r="27508" b="21544"/>
            <a:stretch/>
          </p:blipFill>
          <p:spPr bwMode="auto">
            <a:xfrm>
              <a:off x="4405578" y="3517234"/>
              <a:ext cx="1296145" cy="10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01" t="51107" r="2687" b="21544"/>
            <a:stretch/>
          </p:blipFill>
          <p:spPr bwMode="auto">
            <a:xfrm>
              <a:off x="6082309" y="3517234"/>
              <a:ext cx="1296145" cy="10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" t="51106" r="76987" b="21546"/>
            <a:stretch/>
          </p:blipFill>
          <p:spPr bwMode="auto">
            <a:xfrm>
              <a:off x="1052114" y="3517234"/>
              <a:ext cx="1296145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80107" y="4512779"/>
              <a:ext cx="1440160" cy="765835"/>
            </a:xfrm>
            <a:prstGeom prst="rect">
              <a:avLst/>
            </a:prstGeom>
            <a:gradFill>
              <a:gsLst>
                <a:gs pos="0">
                  <a:srgbClr val="43719D"/>
                </a:gs>
                <a:gs pos="100000">
                  <a:srgbClr val="3458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Intelligent Airports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efficiency and operational performance goals to drive the  creation of intelligent airport infrastructure</a:t>
              </a:r>
              <a:endParaRPr lang="en-MY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65" t="51107" r="52823" b="21544"/>
            <a:stretch/>
          </p:blipFill>
          <p:spPr bwMode="auto">
            <a:xfrm>
              <a:off x="2728846" y="3517234"/>
              <a:ext cx="1296145" cy="10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656839" y="4512779"/>
              <a:ext cx="1440160" cy="765835"/>
            </a:xfrm>
            <a:prstGeom prst="rect">
              <a:avLst/>
            </a:prstGeom>
            <a:gradFill>
              <a:gsLst>
                <a:gs pos="0">
                  <a:srgbClr val="43719D"/>
                </a:gs>
                <a:gs pos="100000">
                  <a:srgbClr val="3458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Retail, a new business paradigm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sources of revenue to support airport development</a:t>
              </a:r>
              <a:endParaRPr lang="en-MY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33570" y="4512779"/>
              <a:ext cx="1440160" cy="765835"/>
            </a:xfrm>
            <a:prstGeom prst="rect">
              <a:avLst/>
            </a:prstGeom>
            <a:gradFill>
              <a:gsLst>
                <a:gs pos="0">
                  <a:srgbClr val="43719D"/>
                </a:gs>
                <a:gs pos="100000">
                  <a:srgbClr val="3458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 and analytics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transformation to the internet of things to change the ways stakeholders cooperate leading to new business models</a:t>
              </a:r>
              <a:endParaRPr lang="en-MY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0302" y="4512779"/>
              <a:ext cx="1440160" cy="765835"/>
            </a:xfrm>
            <a:prstGeom prst="rect">
              <a:avLst/>
            </a:prstGeom>
            <a:gradFill>
              <a:gsLst>
                <a:gs pos="0">
                  <a:srgbClr val="43719D"/>
                </a:gs>
                <a:gs pos="100000">
                  <a:srgbClr val="3458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security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efficient security at the check points combined with cyber and physical security all to be controlled from a command </a:t>
              </a:r>
              <a:r>
                <a:rPr lang="en-US" sz="1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</a:t>
              </a:r>
              <a:endParaRPr lang="en-MY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80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공항 디지털 전환의 목적과 전략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16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163" name="Text Placeholder 16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458926" y="-567444"/>
            <a:ext cx="8958123" cy="6704218"/>
            <a:chOff x="458927" y="-1182615"/>
            <a:chExt cx="7886328" cy="6704218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7549728" y="1380315"/>
              <a:ext cx="0" cy="2707990"/>
            </a:xfrm>
            <a:prstGeom prst="line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Pie 82"/>
            <p:cNvSpPr/>
            <p:nvPr/>
          </p:nvSpPr>
          <p:spPr>
            <a:xfrm>
              <a:off x="2275165" y="-1182615"/>
              <a:ext cx="4155228" cy="4155228"/>
            </a:xfrm>
            <a:prstGeom prst="pie">
              <a:avLst>
                <a:gd name="adj1" fmla="val 0"/>
                <a:gd name="adj2" fmla="val 1082822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Pie 83"/>
            <p:cNvSpPr/>
            <p:nvPr/>
          </p:nvSpPr>
          <p:spPr>
            <a:xfrm>
              <a:off x="2645874" y="-803514"/>
              <a:ext cx="3413810" cy="3413810"/>
            </a:xfrm>
            <a:prstGeom prst="pie">
              <a:avLst>
                <a:gd name="adj1" fmla="val 0"/>
                <a:gd name="adj2" fmla="val 108282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Pie 84"/>
            <p:cNvSpPr/>
            <p:nvPr/>
          </p:nvSpPr>
          <p:spPr>
            <a:xfrm>
              <a:off x="3031249" y="-412017"/>
              <a:ext cx="2643060" cy="2643060"/>
            </a:xfrm>
            <a:prstGeom prst="pie">
              <a:avLst>
                <a:gd name="adj1" fmla="val 0"/>
                <a:gd name="adj2" fmla="val 1082822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2631" y="889318"/>
              <a:ext cx="2679044" cy="4044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Aft>
                  <a:spcPts val="0"/>
                </a:spcAft>
              </a:pPr>
              <a:r>
                <a:rPr lang="en-MY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 and Strategy</a:t>
              </a:r>
              <a:endParaRPr lang="en-MY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13007" y="889318"/>
              <a:ext cx="2232248" cy="4044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144000" rtlCol="0" anchor="ctr"/>
            <a:lstStyle/>
            <a:p>
              <a:pPr>
                <a:spcAft>
                  <a:spcPts val="0"/>
                </a:spcAft>
              </a:pPr>
              <a:r>
                <a:rPr lang="en-MY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 Strategy</a:t>
              </a:r>
              <a:endParaRPr lang="en-MY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72631" y="1293745"/>
              <a:ext cx="2536918" cy="4044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Goals</a:t>
              </a:r>
              <a:endParaRPr lang="en-MY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58927" y="1913510"/>
              <a:ext cx="1672456" cy="504056"/>
            </a:xfrm>
            <a:prstGeom prst="roundRect">
              <a:avLst>
                <a:gd name="adj" fmla="val 1518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36000" rtlCol="0" anchor="ctr"/>
            <a:lstStyle/>
            <a:p>
              <a:pPr algn="l"/>
              <a:r>
                <a:rPr lang="en-US" sz="11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Customers &amp; Business Models </a:t>
              </a:r>
              <a:endParaRPr lang="en-MY" sz="11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574190" y="2824385"/>
              <a:ext cx="1672456" cy="504056"/>
            </a:xfrm>
            <a:prstGeom prst="roundRect">
              <a:avLst>
                <a:gd name="adj" fmla="val 1518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36000" rtlCol="0" anchor="ctr"/>
            <a:lstStyle/>
            <a:p>
              <a:pPr algn="l"/>
              <a:r>
                <a:rPr lang="en-US" sz="11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Employees &amp; Partners</a:t>
              </a:r>
              <a:endParaRPr lang="en-MY" sz="11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887247" y="2775456"/>
              <a:ext cx="1672456" cy="504056"/>
            </a:xfrm>
            <a:prstGeom prst="roundRect">
              <a:avLst>
                <a:gd name="adj" fmla="val 1518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36000" rtlCol="0" anchor="ctr"/>
            <a:lstStyle/>
            <a:p>
              <a:pPr algn="l"/>
              <a:r>
                <a:rPr lang="en-US" sz="11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Operational Processes</a:t>
              </a:r>
              <a:endParaRPr lang="en-MY" sz="11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783165" y="1657812"/>
              <a:ext cx="1545818" cy="504056"/>
            </a:xfrm>
            <a:prstGeom prst="roundRect">
              <a:avLst>
                <a:gd name="adj" fmla="val 151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36000"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Platforms</a:t>
              </a:r>
              <a:endParaRPr lang="en-MY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6783165" y="2242954"/>
              <a:ext cx="1545818" cy="504056"/>
            </a:xfrm>
            <a:prstGeom prst="roundRect">
              <a:avLst>
                <a:gd name="adj" fmla="val 151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36000"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</a:t>
              </a:r>
              <a:endParaRPr lang="en-MY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783165" y="2824385"/>
              <a:ext cx="1545818" cy="504056"/>
            </a:xfrm>
            <a:prstGeom prst="roundRect">
              <a:avLst>
                <a:gd name="adj" fmla="val 151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36000"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</a:t>
              </a:r>
              <a:endParaRPr lang="en-MY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783165" y="3410065"/>
              <a:ext cx="1545818" cy="504056"/>
            </a:xfrm>
            <a:prstGeom prst="roundRect">
              <a:avLst>
                <a:gd name="adj" fmla="val 151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36000"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MY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783165" y="3991857"/>
              <a:ext cx="1545818" cy="504056"/>
            </a:xfrm>
            <a:prstGeom prst="roundRect">
              <a:avLst>
                <a:gd name="adj" fmla="val 151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36000"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</a:t>
              </a:r>
              <a:endParaRPr lang="en-MY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551364" y="1485185"/>
              <a:ext cx="1672456" cy="504056"/>
            </a:xfrm>
            <a:prstGeom prst="roundRect">
              <a:avLst>
                <a:gd name="adj" fmla="val 1518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Vision, Roadmap and Organizational Strategy</a:t>
              </a:r>
              <a:endParaRPr lang="en-MY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32"/>
            <p:cNvSpPr>
              <a:spLocks noEditPoints="1"/>
            </p:cNvSpPr>
            <p:nvPr/>
          </p:nvSpPr>
          <p:spPr bwMode="auto">
            <a:xfrm>
              <a:off x="4172295" y="1044832"/>
              <a:ext cx="339268" cy="339268"/>
            </a:xfrm>
            <a:custGeom>
              <a:avLst/>
              <a:gdLst>
                <a:gd name="T0" fmla="*/ 0 w 6400"/>
                <a:gd name="T1" fmla="*/ 6400 h 6400"/>
                <a:gd name="T2" fmla="*/ 3200 w 6400"/>
                <a:gd name="T3" fmla="*/ 6400 h 6400"/>
                <a:gd name="T4" fmla="*/ 3200 w 6400"/>
                <a:gd name="T5" fmla="*/ 0 h 6400"/>
                <a:gd name="T6" fmla="*/ 0 w 6400"/>
                <a:gd name="T7" fmla="*/ 0 h 6400"/>
                <a:gd name="T8" fmla="*/ 0 w 6400"/>
                <a:gd name="T9" fmla="*/ 6400 h 6400"/>
                <a:gd name="T10" fmla="*/ 2000 w 6400"/>
                <a:gd name="T11" fmla="*/ 800 h 6400"/>
                <a:gd name="T12" fmla="*/ 2800 w 6400"/>
                <a:gd name="T13" fmla="*/ 800 h 6400"/>
                <a:gd name="T14" fmla="*/ 2800 w 6400"/>
                <a:gd name="T15" fmla="*/ 1600 h 6400"/>
                <a:gd name="T16" fmla="*/ 2000 w 6400"/>
                <a:gd name="T17" fmla="*/ 1600 h 6400"/>
                <a:gd name="T18" fmla="*/ 2000 w 6400"/>
                <a:gd name="T19" fmla="*/ 800 h 6400"/>
                <a:gd name="T20" fmla="*/ 2000 w 6400"/>
                <a:gd name="T21" fmla="*/ 2400 h 6400"/>
                <a:gd name="T22" fmla="*/ 2800 w 6400"/>
                <a:gd name="T23" fmla="*/ 2400 h 6400"/>
                <a:gd name="T24" fmla="*/ 2800 w 6400"/>
                <a:gd name="T25" fmla="*/ 3200 h 6400"/>
                <a:gd name="T26" fmla="*/ 2000 w 6400"/>
                <a:gd name="T27" fmla="*/ 3200 h 6400"/>
                <a:gd name="T28" fmla="*/ 2000 w 6400"/>
                <a:gd name="T29" fmla="*/ 2400 h 6400"/>
                <a:gd name="T30" fmla="*/ 2000 w 6400"/>
                <a:gd name="T31" fmla="*/ 4000 h 6400"/>
                <a:gd name="T32" fmla="*/ 2800 w 6400"/>
                <a:gd name="T33" fmla="*/ 4000 h 6400"/>
                <a:gd name="T34" fmla="*/ 2800 w 6400"/>
                <a:gd name="T35" fmla="*/ 4800 h 6400"/>
                <a:gd name="T36" fmla="*/ 2000 w 6400"/>
                <a:gd name="T37" fmla="*/ 4800 h 6400"/>
                <a:gd name="T38" fmla="*/ 2000 w 6400"/>
                <a:gd name="T39" fmla="*/ 4000 h 6400"/>
                <a:gd name="T40" fmla="*/ 400 w 6400"/>
                <a:gd name="T41" fmla="*/ 800 h 6400"/>
                <a:gd name="T42" fmla="*/ 1200 w 6400"/>
                <a:gd name="T43" fmla="*/ 800 h 6400"/>
                <a:gd name="T44" fmla="*/ 1200 w 6400"/>
                <a:gd name="T45" fmla="*/ 1600 h 6400"/>
                <a:gd name="T46" fmla="*/ 400 w 6400"/>
                <a:gd name="T47" fmla="*/ 1600 h 6400"/>
                <a:gd name="T48" fmla="*/ 400 w 6400"/>
                <a:gd name="T49" fmla="*/ 800 h 6400"/>
                <a:gd name="T50" fmla="*/ 400 w 6400"/>
                <a:gd name="T51" fmla="*/ 2400 h 6400"/>
                <a:gd name="T52" fmla="*/ 1200 w 6400"/>
                <a:gd name="T53" fmla="*/ 2400 h 6400"/>
                <a:gd name="T54" fmla="*/ 1200 w 6400"/>
                <a:gd name="T55" fmla="*/ 3200 h 6400"/>
                <a:gd name="T56" fmla="*/ 400 w 6400"/>
                <a:gd name="T57" fmla="*/ 3200 h 6400"/>
                <a:gd name="T58" fmla="*/ 400 w 6400"/>
                <a:gd name="T59" fmla="*/ 2400 h 6400"/>
                <a:gd name="T60" fmla="*/ 400 w 6400"/>
                <a:gd name="T61" fmla="*/ 4000 h 6400"/>
                <a:gd name="T62" fmla="*/ 1200 w 6400"/>
                <a:gd name="T63" fmla="*/ 4000 h 6400"/>
                <a:gd name="T64" fmla="*/ 1200 w 6400"/>
                <a:gd name="T65" fmla="*/ 4800 h 6400"/>
                <a:gd name="T66" fmla="*/ 400 w 6400"/>
                <a:gd name="T67" fmla="*/ 4800 h 6400"/>
                <a:gd name="T68" fmla="*/ 400 w 6400"/>
                <a:gd name="T69" fmla="*/ 4000 h 6400"/>
                <a:gd name="T70" fmla="*/ 3600 w 6400"/>
                <a:gd name="T71" fmla="*/ 2000 h 6400"/>
                <a:gd name="T72" fmla="*/ 6400 w 6400"/>
                <a:gd name="T73" fmla="*/ 2000 h 6400"/>
                <a:gd name="T74" fmla="*/ 6400 w 6400"/>
                <a:gd name="T75" fmla="*/ 2400 h 6400"/>
                <a:gd name="T76" fmla="*/ 3600 w 6400"/>
                <a:gd name="T77" fmla="*/ 2400 h 6400"/>
                <a:gd name="T78" fmla="*/ 3600 w 6400"/>
                <a:gd name="T79" fmla="*/ 2000 h 6400"/>
                <a:gd name="T80" fmla="*/ 3600 w 6400"/>
                <a:gd name="T81" fmla="*/ 6400 h 6400"/>
                <a:gd name="T82" fmla="*/ 4400 w 6400"/>
                <a:gd name="T83" fmla="*/ 6400 h 6400"/>
                <a:gd name="T84" fmla="*/ 4400 w 6400"/>
                <a:gd name="T85" fmla="*/ 4800 h 6400"/>
                <a:gd name="T86" fmla="*/ 5600 w 6400"/>
                <a:gd name="T87" fmla="*/ 4800 h 6400"/>
                <a:gd name="T88" fmla="*/ 5600 w 6400"/>
                <a:gd name="T89" fmla="*/ 6400 h 6400"/>
                <a:gd name="T90" fmla="*/ 6400 w 6400"/>
                <a:gd name="T91" fmla="*/ 6400 h 6400"/>
                <a:gd name="T92" fmla="*/ 6400 w 6400"/>
                <a:gd name="T93" fmla="*/ 2800 h 6400"/>
                <a:gd name="T94" fmla="*/ 3600 w 6400"/>
                <a:gd name="T95" fmla="*/ 2800 h 6400"/>
                <a:gd name="T96" fmla="*/ 3600 w 6400"/>
                <a:gd name="T97" fmla="*/ 640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00" h="6400">
                  <a:moveTo>
                    <a:pt x="0" y="6400"/>
                  </a:moveTo>
                  <a:lnTo>
                    <a:pt x="3200" y="6400"/>
                  </a:lnTo>
                  <a:lnTo>
                    <a:pt x="3200" y="0"/>
                  </a:lnTo>
                  <a:lnTo>
                    <a:pt x="0" y="0"/>
                  </a:lnTo>
                  <a:lnTo>
                    <a:pt x="0" y="6400"/>
                  </a:lnTo>
                  <a:close/>
                  <a:moveTo>
                    <a:pt x="2000" y="800"/>
                  </a:moveTo>
                  <a:lnTo>
                    <a:pt x="2800" y="800"/>
                  </a:lnTo>
                  <a:lnTo>
                    <a:pt x="2800" y="1600"/>
                  </a:lnTo>
                  <a:lnTo>
                    <a:pt x="2000" y="1600"/>
                  </a:lnTo>
                  <a:lnTo>
                    <a:pt x="2000" y="800"/>
                  </a:lnTo>
                  <a:close/>
                  <a:moveTo>
                    <a:pt x="2000" y="2400"/>
                  </a:moveTo>
                  <a:lnTo>
                    <a:pt x="2800" y="2400"/>
                  </a:lnTo>
                  <a:lnTo>
                    <a:pt x="2800" y="3200"/>
                  </a:lnTo>
                  <a:lnTo>
                    <a:pt x="2000" y="3200"/>
                  </a:lnTo>
                  <a:lnTo>
                    <a:pt x="2000" y="2400"/>
                  </a:lnTo>
                  <a:close/>
                  <a:moveTo>
                    <a:pt x="2000" y="4000"/>
                  </a:moveTo>
                  <a:lnTo>
                    <a:pt x="2800" y="4000"/>
                  </a:lnTo>
                  <a:lnTo>
                    <a:pt x="2800" y="4800"/>
                  </a:lnTo>
                  <a:lnTo>
                    <a:pt x="2000" y="4800"/>
                  </a:lnTo>
                  <a:lnTo>
                    <a:pt x="2000" y="4000"/>
                  </a:lnTo>
                  <a:close/>
                  <a:moveTo>
                    <a:pt x="400" y="800"/>
                  </a:moveTo>
                  <a:lnTo>
                    <a:pt x="1200" y="800"/>
                  </a:lnTo>
                  <a:lnTo>
                    <a:pt x="1200" y="1600"/>
                  </a:lnTo>
                  <a:lnTo>
                    <a:pt x="400" y="1600"/>
                  </a:lnTo>
                  <a:lnTo>
                    <a:pt x="400" y="800"/>
                  </a:lnTo>
                  <a:close/>
                  <a:moveTo>
                    <a:pt x="400" y="2400"/>
                  </a:moveTo>
                  <a:lnTo>
                    <a:pt x="1200" y="2400"/>
                  </a:lnTo>
                  <a:lnTo>
                    <a:pt x="1200" y="3200"/>
                  </a:lnTo>
                  <a:lnTo>
                    <a:pt x="400" y="3200"/>
                  </a:lnTo>
                  <a:lnTo>
                    <a:pt x="400" y="2400"/>
                  </a:lnTo>
                  <a:close/>
                  <a:moveTo>
                    <a:pt x="400" y="4000"/>
                  </a:moveTo>
                  <a:lnTo>
                    <a:pt x="1200" y="4000"/>
                  </a:lnTo>
                  <a:lnTo>
                    <a:pt x="1200" y="4800"/>
                  </a:lnTo>
                  <a:lnTo>
                    <a:pt x="400" y="4800"/>
                  </a:lnTo>
                  <a:lnTo>
                    <a:pt x="400" y="4000"/>
                  </a:lnTo>
                  <a:close/>
                  <a:moveTo>
                    <a:pt x="3600" y="2000"/>
                  </a:moveTo>
                  <a:lnTo>
                    <a:pt x="6400" y="2000"/>
                  </a:lnTo>
                  <a:lnTo>
                    <a:pt x="6400" y="2400"/>
                  </a:lnTo>
                  <a:lnTo>
                    <a:pt x="3600" y="2400"/>
                  </a:lnTo>
                  <a:lnTo>
                    <a:pt x="3600" y="2000"/>
                  </a:lnTo>
                  <a:close/>
                  <a:moveTo>
                    <a:pt x="3600" y="6400"/>
                  </a:moveTo>
                  <a:lnTo>
                    <a:pt x="4400" y="6400"/>
                  </a:lnTo>
                  <a:lnTo>
                    <a:pt x="4400" y="4800"/>
                  </a:lnTo>
                  <a:lnTo>
                    <a:pt x="5600" y="4800"/>
                  </a:lnTo>
                  <a:lnTo>
                    <a:pt x="5600" y="6400"/>
                  </a:lnTo>
                  <a:lnTo>
                    <a:pt x="6400" y="6400"/>
                  </a:lnTo>
                  <a:lnTo>
                    <a:pt x="6400" y="2800"/>
                  </a:lnTo>
                  <a:lnTo>
                    <a:pt x="3600" y="2800"/>
                  </a:lnTo>
                  <a:lnTo>
                    <a:pt x="3600" y="64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99" name="Oval 98"/>
            <p:cNvSpPr/>
            <p:nvPr/>
          </p:nvSpPr>
          <p:spPr>
            <a:xfrm>
              <a:off x="3061008" y="2026804"/>
              <a:ext cx="133364" cy="1333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257064" y="2524250"/>
              <a:ext cx="133364" cy="1333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470188" y="2026804"/>
              <a:ext cx="133364" cy="1333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472631" y="2417566"/>
              <a:ext cx="1802534" cy="0"/>
            </a:xfrm>
            <a:prstGeom prst="line">
              <a:avLst/>
            </a:prstGeom>
            <a:ln w="15875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/>
            <p:cNvSpPr/>
            <p:nvPr/>
          </p:nvSpPr>
          <p:spPr>
            <a:xfrm>
              <a:off x="458927" y="2479968"/>
              <a:ext cx="1816238" cy="248618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t"/>
            <a:lstStyle/>
            <a:p>
              <a:pPr algn="l">
                <a:spcBef>
                  <a:spcPts val="200"/>
                </a:spcBef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Customers Experience</a:t>
              </a:r>
            </a:p>
            <a:p>
              <a:pPr marL="269875" indent="-171450" algn="l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signage</a:t>
              </a:r>
            </a:p>
            <a:p>
              <a:pPr marL="269875" indent="-171450" algn="l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 and VR for way finding</a:t>
              </a:r>
            </a:p>
            <a:p>
              <a:pPr>
                <a:spcBef>
                  <a:spcPts val="200"/>
                </a:spcBef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Channels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to many</a:t>
              </a: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Many to many</a:t>
              </a: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self service</a:t>
              </a:r>
            </a:p>
            <a:p>
              <a:pPr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</a:t>
              </a: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Products and services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Loyalty programs</a:t>
              </a: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Apps</a:t>
              </a:r>
            </a:p>
            <a:p>
              <a:pPr>
                <a:spcBef>
                  <a:spcPts val="200"/>
                </a:spcBef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business models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retailing </a:t>
              </a: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eCommerce</a:t>
              </a:r>
              <a:endParaRPr lang="en-MY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endParaRPr lang="en-MY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endParaRPr lang="en-MY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10065"/>
            <p:cNvSpPr>
              <a:spLocks noEditPoints="1"/>
            </p:cNvSpPr>
            <p:nvPr/>
          </p:nvSpPr>
          <p:spPr bwMode="auto">
            <a:xfrm>
              <a:off x="531389" y="2032794"/>
              <a:ext cx="244242" cy="254747"/>
            </a:xfrm>
            <a:custGeom>
              <a:avLst/>
              <a:gdLst>
                <a:gd name="T0" fmla="*/ 3607 w 5830"/>
                <a:gd name="T1" fmla="*/ 5486 h 6075"/>
                <a:gd name="T2" fmla="*/ 3324 w 5830"/>
                <a:gd name="T3" fmla="*/ 5926 h 6075"/>
                <a:gd name="T4" fmla="*/ 2697 w 5830"/>
                <a:gd name="T5" fmla="*/ 6075 h 6075"/>
                <a:gd name="T6" fmla="*/ 2461 w 5830"/>
                <a:gd name="T7" fmla="*/ 5765 h 6075"/>
                <a:gd name="T8" fmla="*/ 2221 w 5830"/>
                <a:gd name="T9" fmla="*/ 5308 h 6075"/>
                <a:gd name="T10" fmla="*/ 3436 w 5830"/>
                <a:gd name="T11" fmla="*/ 5136 h 6075"/>
                <a:gd name="T12" fmla="*/ 4411 w 5830"/>
                <a:gd name="T13" fmla="*/ 2916 h 6075"/>
                <a:gd name="T14" fmla="*/ 3623 w 5830"/>
                <a:gd name="T15" fmla="*/ 4700 h 6075"/>
                <a:gd name="T16" fmla="*/ 2449 w 5830"/>
                <a:gd name="T17" fmla="*/ 4909 h 6075"/>
                <a:gd name="T18" fmla="*/ 1836 w 5830"/>
                <a:gd name="T19" fmla="*/ 3954 h 6075"/>
                <a:gd name="T20" fmla="*/ 2904 w 5830"/>
                <a:gd name="T21" fmla="*/ 1420 h 6075"/>
                <a:gd name="T22" fmla="*/ 3083 w 5830"/>
                <a:gd name="T23" fmla="*/ 2010 h 6075"/>
                <a:gd name="T24" fmla="*/ 1835 w 5830"/>
                <a:gd name="T25" fmla="*/ 2921 h 6075"/>
                <a:gd name="T26" fmla="*/ 2172 w 5830"/>
                <a:gd name="T27" fmla="*/ 2921 h 6075"/>
                <a:gd name="T28" fmla="*/ 3083 w 5830"/>
                <a:gd name="T29" fmla="*/ 2010 h 6075"/>
                <a:gd name="T30" fmla="*/ 3083 w 5830"/>
                <a:gd name="T31" fmla="*/ 760 h 6075"/>
                <a:gd name="T32" fmla="*/ 2915 w 5830"/>
                <a:gd name="T33" fmla="*/ 0 h 6075"/>
                <a:gd name="T34" fmla="*/ 2746 w 5830"/>
                <a:gd name="T35" fmla="*/ 760 h 6075"/>
                <a:gd name="T36" fmla="*/ 928 w 5830"/>
                <a:gd name="T37" fmla="*/ 2915 h 6075"/>
                <a:gd name="T38" fmla="*/ 168 w 5830"/>
                <a:gd name="T39" fmla="*/ 2746 h 6075"/>
                <a:gd name="T40" fmla="*/ 168 w 5830"/>
                <a:gd name="T41" fmla="*/ 3084 h 6075"/>
                <a:gd name="T42" fmla="*/ 928 w 5830"/>
                <a:gd name="T43" fmla="*/ 2915 h 6075"/>
                <a:gd name="T44" fmla="*/ 5070 w 5830"/>
                <a:gd name="T45" fmla="*/ 2746 h 6075"/>
                <a:gd name="T46" fmla="*/ 5070 w 5830"/>
                <a:gd name="T47" fmla="*/ 3084 h 6075"/>
                <a:gd name="T48" fmla="*/ 5830 w 5830"/>
                <a:gd name="T49" fmla="*/ 2915 h 6075"/>
                <a:gd name="T50" fmla="*/ 1272 w 5830"/>
                <a:gd name="T51" fmla="*/ 4320 h 6075"/>
                <a:gd name="T52" fmla="*/ 853 w 5830"/>
                <a:gd name="T53" fmla="*/ 4978 h 6075"/>
                <a:gd name="T54" fmla="*/ 1091 w 5830"/>
                <a:gd name="T55" fmla="*/ 4978 h 6075"/>
                <a:gd name="T56" fmla="*/ 1510 w 5830"/>
                <a:gd name="T57" fmla="*/ 4320 h 6075"/>
                <a:gd name="T58" fmla="*/ 4438 w 5830"/>
                <a:gd name="T59" fmla="*/ 1560 h 6075"/>
                <a:gd name="T60" fmla="*/ 4976 w 5830"/>
                <a:gd name="T61" fmla="*/ 1093 h 6075"/>
                <a:gd name="T62" fmla="*/ 4737 w 5830"/>
                <a:gd name="T63" fmla="*/ 854 h 6075"/>
                <a:gd name="T64" fmla="*/ 4318 w 5830"/>
                <a:gd name="T65" fmla="*/ 1511 h 6075"/>
                <a:gd name="T66" fmla="*/ 1272 w 5830"/>
                <a:gd name="T67" fmla="*/ 1510 h 6075"/>
                <a:gd name="T68" fmla="*/ 1510 w 5830"/>
                <a:gd name="T69" fmla="*/ 1510 h 6075"/>
                <a:gd name="T70" fmla="*/ 1091 w 5830"/>
                <a:gd name="T71" fmla="*/ 853 h 6075"/>
                <a:gd name="T72" fmla="*/ 852 w 5830"/>
                <a:gd name="T73" fmla="*/ 1091 h 6075"/>
                <a:gd name="T74" fmla="*/ 4557 w 5830"/>
                <a:gd name="T75" fmla="*/ 4320 h 6075"/>
                <a:gd name="T76" fmla="*/ 4318 w 5830"/>
                <a:gd name="T77" fmla="*/ 4559 h 6075"/>
                <a:gd name="T78" fmla="*/ 4856 w 5830"/>
                <a:gd name="T79" fmla="*/ 5026 h 6075"/>
                <a:gd name="T80" fmla="*/ 4974 w 5830"/>
                <a:gd name="T81" fmla="*/ 4739 h 6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30" h="6075">
                  <a:moveTo>
                    <a:pt x="3607" y="5309"/>
                  </a:moveTo>
                  <a:lnTo>
                    <a:pt x="3607" y="5486"/>
                  </a:lnTo>
                  <a:cubicBezTo>
                    <a:pt x="3607" y="5628"/>
                    <a:pt x="3503" y="5745"/>
                    <a:pt x="3368" y="5765"/>
                  </a:cubicBezTo>
                  <a:lnTo>
                    <a:pt x="3324" y="5926"/>
                  </a:lnTo>
                  <a:cubicBezTo>
                    <a:pt x="3301" y="6014"/>
                    <a:pt x="3222" y="6075"/>
                    <a:pt x="3131" y="6075"/>
                  </a:cubicBezTo>
                  <a:lnTo>
                    <a:pt x="2697" y="6075"/>
                  </a:lnTo>
                  <a:cubicBezTo>
                    <a:pt x="2606" y="6075"/>
                    <a:pt x="2527" y="6014"/>
                    <a:pt x="2503" y="5926"/>
                  </a:cubicBezTo>
                  <a:lnTo>
                    <a:pt x="2461" y="5765"/>
                  </a:lnTo>
                  <a:cubicBezTo>
                    <a:pt x="2324" y="5744"/>
                    <a:pt x="2221" y="5628"/>
                    <a:pt x="2221" y="5485"/>
                  </a:cubicBezTo>
                  <a:lnTo>
                    <a:pt x="2221" y="5308"/>
                  </a:lnTo>
                  <a:cubicBezTo>
                    <a:pt x="2221" y="5213"/>
                    <a:pt x="2297" y="5136"/>
                    <a:pt x="2392" y="5136"/>
                  </a:cubicBezTo>
                  <a:lnTo>
                    <a:pt x="3436" y="5136"/>
                  </a:lnTo>
                  <a:cubicBezTo>
                    <a:pt x="3531" y="5138"/>
                    <a:pt x="3607" y="5214"/>
                    <a:pt x="3607" y="5309"/>
                  </a:cubicBezTo>
                  <a:close/>
                  <a:moveTo>
                    <a:pt x="4411" y="2916"/>
                  </a:moveTo>
                  <a:cubicBezTo>
                    <a:pt x="4411" y="3320"/>
                    <a:pt x="4251" y="3686"/>
                    <a:pt x="3991" y="3955"/>
                  </a:cubicBezTo>
                  <a:cubicBezTo>
                    <a:pt x="3793" y="4160"/>
                    <a:pt x="3666" y="4421"/>
                    <a:pt x="3623" y="4700"/>
                  </a:cubicBezTo>
                  <a:cubicBezTo>
                    <a:pt x="3605" y="4820"/>
                    <a:pt x="3501" y="4909"/>
                    <a:pt x="3378" y="4909"/>
                  </a:cubicBezTo>
                  <a:lnTo>
                    <a:pt x="2449" y="4909"/>
                  </a:lnTo>
                  <a:cubicBezTo>
                    <a:pt x="2328" y="4909"/>
                    <a:pt x="2223" y="4821"/>
                    <a:pt x="2206" y="4701"/>
                  </a:cubicBezTo>
                  <a:cubicBezTo>
                    <a:pt x="2162" y="4422"/>
                    <a:pt x="2033" y="4158"/>
                    <a:pt x="1836" y="3954"/>
                  </a:cubicBezTo>
                  <a:cubicBezTo>
                    <a:pt x="1581" y="3689"/>
                    <a:pt x="1422" y="3329"/>
                    <a:pt x="1418" y="2932"/>
                  </a:cubicBezTo>
                  <a:cubicBezTo>
                    <a:pt x="1409" y="2100"/>
                    <a:pt x="2072" y="1426"/>
                    <a:pt x="2904" y="1420"/>
                  </a:cubicBezTo>
                  <a:cubicBezTo>
                    <a:pt x="3736" y="1414"/>
                    <a:pt x="4411" y="2086"/>
                    <a:pt x="4411" y="2916"/>
                  </a:cubicBezTo>
                  <a:close/>
                  <a:moveTo>
                    <a:pt x="3083" y="2010"/>
                  </a:moveTo>
                  <a:cubicBezTo>
                    <a:pt x="3083" y="1918"/>
                    <a:pt x="3008" y="1841"/>
                    <a:pt x="2915" y="1841"/>
                  </a:cubicBezTo>
                  <a:cubicBezTo>
                    <a:pt x="2320" y="1841"/>
                    <a:pt x="1835" y="2325"/>
                    <a:pt x="1835" y="2921"/>
                  </a:cubicBezTo>
                  <a:cubicBezTo>
                    <a:pt x="1835" y="3014"/>
                    <a:pt x="1910" y="3090"/>
                    <a:pt x="2003" y="3090"/>
                  </a:cubicBezTo>
                  <a:cubicBezTo>
                    <a:pt x="2096" y="3090"/>
                    <a:pt x="2172" y="3015"/>
                    <a:pt x="2172" y="2921"/>
                  </a:cubicBezTo>
                  <a:cubicBezTo>
                    <a:pt x="2172" y="2511"/>
                    <a:pt x="2506" y="2179"/>
                    <a:pt x="2915" y="2179"/>
                  </a:cubicBezTo>
                  <a:cubicBezTo>
                    <a:pt x="3008" y="2179"/>
                    <a:pt x="3083" y="2104"/>
                    <a:pt x="3083" y="2010"/>
                  </a:cubicBezTo>
                  <a:close/>
                  <a:moveTo>
                    <a:pt x="2915" y="929"/>
                  </a:moveTo>
                  <a:cubicBezTo>
                    <a:pt x="3007" y="929"/>
                    <a:pt x="3083" y="854"/>
                    <a:pt x="3083" y="760"/>
                  </a:cubicBezTo>
                  <a:lnTo>
                    <a:pt x="3083" y="169"/>
                  </a:lnTo>
                  <a:cubicBezTo>
                    <a:pt x="3083" y="76"/>
                    <a:pt x="3008" y="0"/>
                    <a:pt x="2915" y="0"/>
                  </a:cubicBezTo>
                  <a:cubicBezTo>
                    <a:pt x="2821" y="0"/>
                    <a:pt x="2746" y="75"/>
                    <a:pt x="2746" y="169"/>
                  </a:cubicBezTo>
                  <a:lnTo>
                    <a:pt x="2746" y="760"/>
                  </a:lnTo>
                  <a:cubicBezTo>
                    <a:pt x="2746" y="854"/>
                    <a:pt x="2822" y="929"/>
                    <a:pt x="2915" y="929"/>
                  </a:cubicBezTo>
                  <a:close/>
                  <a:moveTo>
                    <a:pt x="928" y="2915"/>
                  </a:moveTo>
                  <a:cubicBezTo>
                    <a:pt x="928" y="2823"/>
                    <a:pt x="853" y="2746"/>
                    <a:pt x="759" y="2746"/>
                  </a:cubicBezTo>
                  <a:lnTo>
                    <a:pt x="168" y="2746"/>
                  </a:lnTo>
                  <a:cubicBezTo>
                    <a:pt x="76" y="2746"/>
                    <a:pt x="0" y="2821"/>
                    <a:pt x="0" y="2915"/>
                  </a:cubicBezTo>
                  <a:cubicBezTo>
                    <a:pt x="0" y="3008"/>
                    <a:pt x="75" y="3084"/>
                    <a:pt x="168" y="3084"/>
                  </a:cubicBezTo>
                  <a:lnTo>
                    <a:pt x="759" y="3084"/>
                  </a:lnTo>
                  <a:cubicBezTo>
                    <a:pt x="853" y="3084"/>
                    <a:pt x="928" y="3009"/>
                    <a:pt x="928" y="2915"/>
                  </a:cubicBezTo>
                  <a:close/>
                  <a:moveTo>
                    <a:pt x="5661" y="2746"/>
                  </a:moveTo>
                  <a:lnTo>
                    <a:pt x="5070" y="2746"/>
                  </a:lnTo>
                  <a:cubicBezTo>
                    <a:pt x="4977" y="2746"/>
                    <a:pt x="4901" y="2821"/>
                    <a:pt x="4901" y="2915"/>
                  </a:cubicBezTo>
                  <a:cubicBezTo>
                    <a:pt x="4901" y="3008"/>
                    <a:pt x="4976" y="3084"/>
                    <a:pt x="5070" y="3084"/>
                  </a:cubicBezTo>
                  <a:lnTo>
                    <a:pt x="5661" y="3084"/>
                  </a:lnTo>
                  <a:cubicBezTo>
                    <a:pt x="5753" y="3084"/>
                    <a:pt x="5830" y="3009"/>
                    <a:pt x="5830" y="2915"/>
                  </a:cubicBezTo>
                  <a:cubicBezTo>
                    <a:pt x="5830" y="2823"/>
                    <a:pt x="5755" y="2746"/>
                    <a:pt x="5661" y="2746"/>
                  </a:cubicBezTo>
                  <a:close/>
                  <a:moveTo>
                    <a:pt x="1272" y="4320"/>
                  </a:moveTo>
                  <a:lnTo>
                    <a:pt x="853" y="4739"/>
                  </a:lnTo>
                  <a:cubicBezTo>
                    <a:pt x="787" y="4805"/>
                    <a:pt x="787" y="4911"/>
                    <a:pt x="853" y="4978"/>
                  </a:cubicBezTo>
                  <a:cubicBezTo>
                    <a:pt x="886" y="5010"/>
                    <a:pt x="929" y="5026"/>
                    <a:pt x="972" y="5026"/>
                  </a:cubicBezTo>
                  <a:cubicBezTo>
                    <a:pt x="1015" y="5026"/>
                    <a:pt x="1058" y="5010"/>
                    <a:pt x="1091" y="4978"/>
                  </a:cubicBezTo>
                  <a:lnTo>
                    <a:pt x="1510" y="4559"/>
                  </a:lnTo>
                  <a:cubicBezTo>
                    <a:pt x="1576" y="4493"/>
                    <a:pt x="1576" y="4386"/>
                    <a:pt x="1510" y="4320"/>
                  </a:cubicBezTo>
                  <a:cubicBezTo>
                    <a:pt x="1445" y="4254"/>
                    <a:pt x="1337" y="4254"/>
                    <a:pt x="1272" y="4320"/>
                  </a:cubicBezTo>
                  <a:close/>
                  <a:moveTo>
                    <a:pt x="4438" y="1560"/>
                  </a:moveTo>
                  <a:cubicBezTo>
                    <a:pt x="4481" y="1560"/>
                    <a:pt x="4524" y="1544"/>
                    <a:pt x="4557" y="1511"/>
                  </a:cubicBezTo>
                  <a:lnTo>
                    <a:pt x="4976" y="1093"/>
                  </a:lnTo>
                  <a:cubicBezTo>
                    <a:pt x="5042" y="1026"/>
                    <a:pt x="5042" y="920"/>
                    <a:pt x="4976" y="854"/>
                  </a:cubicBezTo>
                  <a:cubicBezTo>
                    <a:pt x="4910" y="787"/>
                    <a:pt x="4803" y="787"/>
                    <a:pt x="4737" y="854"/>
                  </a:cubicBezTo>
                  <a:lnTo>
                    <a:pt x="4318" y="1272"/>
                  </a:lnTo>
                  <a:cubicBezTo>
                    <a:pt x="4252" y="1339"/>
                    <a:pt x="4252" y="1445"/>
                    <a:pt x="4318" y="1511"/>
                  </a:cubicBezTo>
                  <a:cubicBezTo>
                    <a:pt x="4352" y="1544"/>
                    <a:pt x="4395" y="1560"/>
                    <a:pt x="4438" y="1560"/>
                  </a:cubicBezTo>
                  <a:close/>
                  <a:moveTo>
                    <a:pt x="1272" y="1510"/>
                  </a:moveTo>
                  <a:cubicBezTo>
                    <a:pt x="1304" y="1543"/>
                    <a:pt x="1348" y="1559"/>
                    <a:pt x="1391" y="1559"/>
                  </a:cubicBezTo>
                  <a:cubicBezTo>
                    <a:pt x="1433" y="1559"/>
                    <a:pt x="1477" y="1543"/>
                    <a:pt x="1510" y="1510"/>
                  </a:cubicBezTo>
                  <a:cubicBezTo>
                    <a:pt x="1576" y="1444"/>
                    <a:pt x="1576" y="1338"/>
                    <a:pt x="1510" y="1271"/>
                  </a:cubicBezTo>
                  <a:lnTo>
                    <a:pt x="1091" y="853"/>
                  </a:lnTo>
                  <a:cubicBezTo>
                    <a:pt x="1025" y="786"/>
                    <a:pt x="918" y="786"/>
                    <a:pt x="852" y="853"/>
                  </a:cubicBezTo>
                  <a:cubicBezTo>
                    <a:pt x="786" y="919"/>
                    <a:pt x="786" y="1025"/>
                    <a:pt x="852" y="1091"/>
                  </a:cubicBezTo>
                  <a:lnTo>
                    <a:pt x="1272" y="1510"/>
                  </a:lnTo>
                  <a:close/>
                  <a:moveTo>
                    <a:pt x="4557" y="4320"/>
                  </a:moveTo>
                  <a:cubicBezTo>
                    <a:pt x="4491" y="4254"/>
                    <a:pt x="4385" y="4254"/>
                    <a:pt x="4318" y="4320"/>
                  </a:cubicBezTo>
                  <a:cubicBezTo>
                    <a:pt x="4252" y="4386"/>
                    <a:pt x="4252" y="4493"/>
                    <a:pt x="4318" y="4559"/>
                  </a:cubicBezTo>
                  <a:lnTo>
                    <a:pt x="4737" y="4978"/>
                  </a:lnTo>
                  <a:cubicBezTo>
                    <a:pt x="4770" y="5010"/>
                    <a:pt x="4813" y="5026"/>
                    <a:pt x="4856" y="5026"/>
                  </a:cubicBezTo>
                  <a:cubicBezTo>
                    <a:pt x="4898" y="5026"/>
                    <a:pt x="4942" y="5010"/>
                    <a:pt x="4974" y="4978"/>
                  </a:cubicBezTo>
                  <a:cubicBezTo>
                    <a:pt x="5041" y="4911"/>
                    <a:pt x="5041" y="4805"/>
                    <a:pt x="4974" y="4739"/>
                  </a:cubicBezTo>
                  <a:lnTo>
                    <a:pt x="4557" y="432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2606885" y="3345827"/>
              <a:ext cx="1713615" cy="0"/>
            </a:xfrm>
            <a:prstGeom prst="line">
              <a:avLst/>
            </a:prstGeom>
            <a:ln w="15875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ounded Rectangle 105"/>
            <p:cNvSpPr/>
            <p:nvPr/>
          </p:nvSpPr>
          <p:spPr>
            <a:xfrm>
              <a:off x="2593181" y="3401879"/>
              <a:ext cx="1816238" cy="166627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t"/>
            <a:lstStyle/>
            <a:p>
              <a:pPr algn="l">
                <a:spcBef>
                  <a:spcPts val="200"/>
                </a:spcBef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</a:p>
            <a:p>
              <a:pPr marL="269875" indent="-171450" algn="l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office</a:t>
              </a:r>
            </a:p>
            <a:p>
              <a:pPr marL="269875" indent="-171450" algn="l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Airport Collaborative</a:t>
              </a:r>
            </a:p>
            <a:p>
              <a:pPr marL="269875" indent="-171450" algn="l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 Making (A-CDM)</a:t>
              </a:r>
            </a:p>
            <a:p>
              <a:pPr>
                <a:spcBef>
                  <a:spcPts val="200"/>
                </a:spcBef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Culture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Talent acquisition</a:t>
              </a: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  <a:p>
              <a:pPr>
                <a:spcBef>
                  <a:spcPts val="200"/>
                </a:spcBef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Airport incubators</a:t>
              </a:r>
            </a:p>
          </p:txBody>
        </p:sp>
        <p:grpSp>
          <p:nvGrpSpPr>
            <p:cNvPr id="107" name="Group 4"/>
            <p:cNvGrpSpPr>
              <a:grpSpLocks noChangeAspect="1"/>
            </p:cNvGrpSpPr>
            <p:nvPr/>
          </p:nvGrpSpPr>
          <p:grpSpPr bwMode="auto">
            <a:xfrm>
              <a:off x="2678259" y="2990090"/>
              <a:ext cx="252963" cy="210927"/>
              <a:chOff x="2369" y="2648"/>
              <a:chExt cx="337" cy="281"/>
            </a:xfrm>
            <a:solidFill>
              <a:schemeClr val="tx2">
                <a:lumMod val="75000"/>
                <a:lumOff val="25000"/>
              </a:schemeClr>
            </a:solidFill>
          </p:grpSpPr>
          <p:sp>
            <p:nvSpPr>
              <p:cNvPr id="108" name="Freeform 5"/>
              <p:cNvSpPr>
                <a:spLocks/>
              </p:cNvSpPr>
              <p:nvPr/>
            </p:nvSpPr>
            <p:spPr bwMode="auto">
              <a:xfrm>
                <a:off x="2369" y="2665"/>
                <a:ext cx="293" cy="264"/>
              </a:xfrm>
              <a:custGeom>
                <a:avLst/>
                <a:gdLst>
                  <a:gd name="T0" fmla="*/ 393 w 515"/>
                  <a:gd name="T1" fmla="*/ 49 h 465"/>
                  <a:gd name="T2" fmla="*/ 199 w 515"/>
                  <a:gd name="T3" fmla="*/ 32 h 465"/>
                  <a:gd name="T4" fmla="*/ 139 w 515"/>
                  <a:gd name="T5" fmla="*/ 163 h 465"/>
                  <a:gd name="T6" fmla="*/ 173 w 515"/>
                  <a:gd name="T7" fmla="*/ 213 h 465"/>
                  <a:gd name="T8" fmla="*/ 225 w 515"/>
                  <a:gd name="T9" fmla="*/ 189 h 465"/>
                  <a:gd name="T10" fmla="*/ 253 w 515"/>
                  <a:gd name="T11" fmla="*/ 143 h 465"/>
                  <a:gd name="T12" fmla="*/ 434 w 515"/>
                  <a:gd name="T13" fmla="*/ 295 h 465"/>
                  <a:gd name="T14" fmla="*/ 412 w 515"/>
                  <a:gd name="T15" fmla="*/ 316 h 465"/>
                  <a:gd name="T16" fmla="*/ 358 w 515"/>
                  <a:gd name="T17" fmla="*/ 279 h 465"/>
                  <a:gd name="T18" fmla="*/ 395 w 515"/>
                  <a:gd name="T19" fmla="*/ 334 h 465"/>
                  <a:gd name="T20" fmla="*/ 374 w 515"/>
                  <a:gd name="T21" fmla="*/ 355 h 465"/>
                  <a:gd name="T22" fmla="*/ 319 w 515"/>
                  <a:gd name="T23" fmla="*/ 318 h 465"/>
                  <a:gd name="T24" fmla="*/ 356 w 515"/>
                  <a:gd name="T25" fmla="*/ 373 h 465"/>
                  <a:gd name="T26" fmla="*/ 335 w 515"/>
                  <a:gd name="T27" fmla="*/ 394 h 465"/>
                  <a:gd name="T28" fmla="*/ 280 w 515"/>
                  <a:gd name="T29" fmla="*/ 357 h 465"/>
                  <a:gd name="T30" fmla="*/ 317 w 515"/>
                  <a:gd name="T31" fmla="*/ 411 h 465"/>
                  <a:gd name="T32" fmla="*/ 296 w 515"/>
                  <a:gd name="T33" fmla="*/ 433 h 465"/>
                  <a:gd name="T34" fmla="*/ 246 w 515"/>
                  <a:gd name="T35" fmla="*/ 355 h 465"/>
                  <a:gd name="T36" fmla="*/ 207 w 515"/>
                  <a:gd name="T37" fmla="*/ 316 h 465"/>
                  <a:gd name="T38" fmla="*/ 168 w 515"/>
                  <a:gd name="T39" fmla="*/ 277 h 465"/>
                  <a:gd name="T40" fmla="*/ 129 w 515"/>
                  <a:gd name="T41" fmla="*/ 238 h 465"/>
                  <a:gd name="T42" fmla="*/ 22 w 515"/>
                  <a:gd name="T43" fmla="*/ 161 h 465"/>
                  <a:gd name="T44" fmla="*/ 5 w 515"/>
                  <a:gd name="T45" fmla="*/ 179 h 465"/>
                  <a:gd name="T46" fmla="*/ 56 w 515"/>
                  <a:gd name="T47" fmla="*/ 273 h 465"/>
                  <a:gd name="T48" fmla="*/ 95 w 515"/>
                  <a:gd name="T49" fmla="*/ 312 h 465"/>
                  <a:gd name="T50" fmla="*/ 133 w 515"/>
                  <a:gd name="T51" fmla="*/ 351 h 465"/>
                  <a:gd name="T52" fmla="*/ 172 w 515"/>
                  <a:gd name="T53" fmla="*/ 389 h 465"/>
                  <a:gd name="T54" fmla="*/ 211 w 515"/>
                  <a:gd name="T55" fmla="*/ 428 h 465"/>
                  <a:gd name="T56" fmla="*/ 279 w 515"/>
                  <a:gd name="T57" fmla="*/ 450 h 465"/>
                  <a:gd name="T58" fmla="*/ 345 w 515"/>
                  <a:gd name="T59" fmla="*/ 421 h 465"/>
                  <a:gd name="T60" fmla="*/ 384 w 515"/>
                  <a:gd name="T61" fmla="*/ 383 h 465"/>
                  <a:gd name="T62" fmla="*/ 422 w 515"/>
                  <a:gd name="T63" fmla="*/ 344 h 465"/>
                  <a:gd name="T64" fmla="*/ 451 w 515"/>
                  <a:gd name="T65" fmla="*/ 278 h 465"/>
                  <a:gd name="T66" fmla="*/ 510 w 515"/>
                  <a:gd name="T67" fmla="*/ 181 h 465"/>
                  <a:gd name="T68" fmla="*/ 398 w 515"/>
                  <a:gd name="T69" fmla="*/ 5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5" h="465">
                    <a:moveTo>
                      <a:pt x="398" y="52"/>
                    </a:moveTo>
                    <a:cubicBezTo>
                      <a:pt x="396" y="50"/>
                      <a:pt x="395" y="49"/>
                      <a:pt x="393" y="49"/>
                    </a:cubicBezTo>
                    <a:lnTo>
                      <a:pt x="281" y="14"/>
                    </a:lnTo>
                    <a:cubicBezTo>
                      <a:pt x="236" y="0"/>
                      <a:pt x="206" y="24"/>
                      <a:pt x="199" y="32"/>
                    </a:cubicBezTo>
                    <a:cubicBezTo>
                      <a:pt x="194" y="37"/>
                      <a:pt x="191" y="41"/>
                      <a:pt x="189" y="46"/>
                    </a:cubicBezTo>
                    <a:lnTo>
                      <a:pt x="139" y="163"/>
                    </a:lnTo>
                    <a:cubicBezTo>
                      <a:pt x="136" y="170"/>
                      <a:pt x="137" y="179"/>
                      <a:pt x="141" y="188"/>
                    </a:cubicBezTo>
                    <a:cubicBezTo>
                      <a:pt x="148" y="201"/>
                      <a:pt x="159" y="210"/>
                      <a:pt x="173" y="213"/>
                    </a:cubicBezTo>
                    <a:cubicBezTo>
                      <a:pt x="189" y="217"/>
                      <a:pt x="205" y="212"/>
                      <a:pt x="217" y="199"/>
                    </a:cubicBezTo>
                    <a:cubicBezTo>
                      <a:pt x="221" y="196"/>
                      <a:pt x="223" y="192"/>
                      <a:pt x="225" y="189"/>
                    </a:cubicBezTo>
                    <a:lnTo>
                      <a:pt x="242" y="158"/>
                    </a:lnTo>
                    <a:cubicBezTo>
                      <a:pt x="245" y="153"/>
                      <a:pt x="249" y="148"/>
                      <a:pt x="253" y="143"/>
                    </a:cubicBezTo>
                    <a:cubicBezTo>
                      <a:pt x="267" y="129"/>
                      <a:pt x="274" y="135"/>
                      <a:pt x="277" y="138"/>
                    </a:cubicBezTo>
                    <a:cubicBezTo>
                      <a:pt x="302" y="163"/>
                      <a:pt x="434" y="295"/>
                      <a:pt x="434" y="295"/>
                    </a:cubicBezTo>
                    <a:cubicBezTo>
                      <a:pt x="439" y="300"/>
                      <a:pt x="438" y="308"/>
                      <a:pt x="432" y="314"/>
                    </a:cubicBezTo>
                    <a:cubicBezTo>
                      <a:pt x="426" y="320"/>
                      <a:pt x="417" y="321"/>
                      <a:pt x="412" y="316"/>
                    </a:cubicBezTo>
                    <a:lnTo>
                      <a:pt x="375" y="279"/>
                    </a:lnTo>
                    <a:cubicBezTo>
                      <a:pt x="371" y="275"/>
                      <a:pt x="363" y="275"/>
                      <a:pt x="358" y="279"/>
                    </a:cubicBezTo>
                    <a:cubicBezTo>
                      <a:pt x="353" y="284"/>
                      <a:pt x="353" y="292"/>
                      <a:pt x="358" y="297"/>
                    </a:cubicBezTo>
                    <a:lnTo>
                      <a:pt x="395" y="334"/>
                    </a:lnTo>
                    <a:cubicBezTo>
                      <a:pt x="400" y="338"/>
                      <a:pt x="399" y="347"/>
                      <a:pt x="393" y="353"/>
                    </a:cubicBezTo>
                    <a:cubicBezTo>
                      <a:pt x="387" y="359"/>
                      <a:pt x="378" y="360"/>
                      <a:pt x="374" y="355"/>
                    </a:cubicBezTo>
                    <a:lnTo>
                      <a:pt x="337" y="318"/>
                    </a:lnTo>
                    <a:cubicBezTo>
                      <a:pt x="332" y="314"/>
                      <a:pt x="324" y="314"/>
                      <a:pt x="319" y="318"/>
                    </a:cubicBezTo>
                    <a:cubicBezTo>
                      <a:pt x="315" y="323"/>
                      <a:pt x="315" y="331"/>
                      <a:pt x="319" y="336"/>
                    </a:cubicBezTo>
                    <a:lnTo>
                      <a:pt x="356" y="373"/>
                    </a:lnTo>
                    <a:cubicBezTo>
                      <a:pt x="361" y="377"/>
                      <a:pt x="360" y="386"/>
                      <a:pt x="354" y="392"/>
                    </a:cubicBezTo>
                    <a:cubicBezTo>
                      <a:pt x="348" y="398"/>
                      <a:pt x="339" y="399"/>
                      <a:pt x="335" y="394"/>
                    </a:cubicBezTo>
                    <a:lnTo>
                      <a:pt x="298" y="357"/>
                    </a:lnTo>
                    <a:cubicBezTo>
                      <a:pt x="293" y="352"/>
                      <a:pt x="285" y="352"/>
                      <a:pt x="280" y="357"/>
                    </a:cubicBezTo>
                    <a:cubicBezTo>
                      <a:pt x="276" y="362"/>
                      <a:pt x="276" y="370"/>
                      <a:pt x="280" y="374"/>
                    </a:cubicBezTo>
                    <a:lnTo>
                      <a:pt x="317" y="411"/>
                    </a:lnTo>
                    <a:cubicBezTo>
                      <a:pt x="322" y="416"/>
                      <a:pt x="321" y="425"/>
                      <a:pt x="315" y="431"/>
                    </a:cubicBezTo>
                    <a:cubicBezTo>
                      <a:pt x="309" y="437"/>
                      <a:pt x="301" y="438"/>
                      <a:pt x="296" y="433"/>
                    </a:cubicBezTo>
                    <a:lnTo>
                      <a:pt x="251" y="388"/>
                    </a:lnTo>
                    <a:cubicBezTo>
                      <a:pt x="257" y="378"/>
                      <a:pt x="256" y="364"/>
                      <a:pt x="246" y="355"/>
                    </a:cubicBezTo>
                    <a:cubicBezTo>
                      <a:pt x="235" y="344"/>
                      <a:pt x="219" y="343"/>
                      <a:pt x="209" y="352"/>
                    </a:cubicBezTo>
                    <a:cubicBezTo>
                      <a:pt x="219" y="343"/>
                      <a:pt x="218" y="326"/>
                      <a:pt x="207" y="316"/>
                    </a:cubicBezTo>
                    <a:cubicBezTo>
                      <a:pt x="196" y="305"/>
                      <a:pt x="180" y="304"/>
                      <a:pt x="170" y="314"/>
                    </a:cubicBezTo>
                    <a:cubicBezTo>
                      <a:pt x="180" y="304"/>
                      <a:pt x="179" y="288"/>
                      <a:pt x="168" y="277"/>
                    </a:cubicBezTo>
                    <a:cubicBezTo>
                      <a:pt x="158" y="266"/>
                      <a:pt x="141" y="265"/>
                      <a:pt x="132" y="275"/>
                    </a:cubicBezTo>
                    <a:cubicBezTo>
                      <a:pt x="141" y="265"/>
                      <a:pt x="140" y="249"/>
                      <a:pt x="129" y="238"/>
                    </a:cubicBezTo>
                    <a:cubicBezTo>
                      <a:pt x="119" y="228"/>
                      <a:pt x="104" y="227"/>
                      <a:pt x="95" y="234"/>
                    </a:cubicBezTo>
                    <a:lnTo>
                      <a:pt x="22" y="161"/>
                    </a:lnTo>
                    <a:cubicBezTo>
                      <a:pt x="17" y="157"/>
                      <a:pt x="9" y="157"/>
                      <a:pt x="5" y="161"/>
                    </a:cubicBezTo>
                    <a:cubicBezTo>
                      <a:pt x="0" y="166"/>
                      <a:pt x="0" y="174"/>
                      <a:pt x="5" y="179"/>
                    </a:cubicBezTo>
                    <a:lnTo>
                      <a:pt x="77" y="251"/>
                    </a:lnTo>
                    <a:lnTo>
                      <a:pt x="56" y="273"/>
                    </a:lnTo>
                    <a:cubicBezTo>
                      <a:pt x="46" y="283"/>
                      <a:pt x="47" y="299"/>
                      <a:pt x="58" y="310"/>
                    </a:cubicBezTo>
                    <a:cubicBezTo>
                      <a:pt x="69" y="320"/>
                      <a:pt x="85" y="321"/>
                      <a:pt x="95" y="312"/>
                    </a:cubicBezTo>
                    <a:cubicBezTo>
                      <a:pt x="85" y="321"/>
                      <a:pt x="86" y="338"/>
                      <a:pt x="97" y="348"/>
                    </a:cubicBezTo>
                    <a:cubicBezTo>
                      <a:pt x="107" y="359"/>
                      <a:pt x="124" y="360"/>
                      <a:pt x="133" y="351"/>
                    </a:cubicBezTo>
                    <a:cubicBezTo>
                      <a:pt x="124" y="360"/>
                      <a:pt x="125" y="377"/>
                      <a:pt x="136" y="387"/>
                    </a:cubicBezTo>
                    <a:cubicBezTo>
                      <a:pt x="146" y="398"/>
                      <a:pt x="163" y="399"/>
                      <a:pt x="172" y="389"/>
                    </a:cubicBezTo>
                    <a:cubicBezTo>
                      <a:pt x="163" y="399"/>
                      <a:pt x="164" y="415"/>
                      <a:pt x="174" y="426"/>
                    </a:cubicBezTo>
                    <a:cubicBezTo>
                      <a:pt x="185" y="437"/>
                      <a:pt x="202" y="438"/>
                      <a:pt x="211" y="428"/>
                    </a:cubicBezTo>
                    <a:lnTo>
                      <a:pt x="234" y="406"/>
                    </a:lnTo>
                    <a:lnTo>
                      <a:pt x="279" y="450"/>
                    </a:lnTo>
                    <a:cubicBezTo>
                      <a:pt x="293" y="465"/>
                      <a:pt x="317" y="464"/>
                      <a:pt x="333" y="448"/>
                    </a:cubicBezTo>
                    <a:cubicBezTo>
                      <a:pt x="340" y="441"/>
                      <a:pt x="344" y="431"/>
                      <a:pt x="345" y="421"/>
                    </a:cubicBezTo>
                    <a:cubicBezTo>
                      <a:pt x="354" y="421"/>
                      <a:pt x="364" y="417"/>
                      <a:pt x="371" y="409"/>
                    </a:cubicBezTo>
                    <a:cubicBezTo>
                      <a:pt x="379" y="402"/>
                      <a:pt x="383" y="392"/>
                      <a:pt x="384" y="383"/>
                    </a:cubicBezTo>
                    <a:cubicBezTo>
                      <a:pt x="393" y="382"/>
                      <a:pt x="403" y="378"/>
                      <a:pt x="410" y="370"/>
                    </a:cubicBezTo>
                    <a:cubicBezTo>
                      <a:pt x="418" y="363"/>
                      <a:pt x="422" y="353"/>
                      <a:pt x="422" y="344"/>
                    </a:cubicBezTo>
                    <a:cubicBezTo>
                      <a:pt x="432" y="343"/>
                      <a:pt x="442" y="339"/>
                      <a:pt x="449" y="332"/>
                    </a:cubicBezTo>
                    <a:cubicBezTo>
                      <a:pt x="465" y="316"/>
                      <a:pt x="465" y="292"/>
                      <a:pt x="451" y="278"/>
                    </a:cubicBezTo>
                    <a:lnTo>
                      <a:pt x="432" y="259"/>
                    </a:lnTo>
                    <a:lnTo>
                      <a:pt x="510" y="181"/>
                    </a:lnTo>
                    <a:cubicBezTo>
                      <a:pt x="515" y="177"/>
                      <a:pt x="515" y="169"/>
                      <a:pt x="510" y="164"/>
                    </a:cubicBezTo>
                    <a:lnTo>
                      <a:pt x="398" y="5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09" name="Freeform 6"/>
              <p:cNvSpPr>
                <a:spLocks noEditPoints="1"/>
              </p:cNvSpPr>
              <p:nvPr/>
            </p:nvSpPr>
            <p:spPr bwMode="auto">
              <a:xfrm>
                <a:off x="2599" y="2648"/>
                <a:ext cx="107" cy="107"/>
              </a:xfrm>
              <a:custGeom>
                <a:avLst/>
                <a:gdLst>
                  <a:gd name="T0" fmla="*/ 177 w 187"/>
                  <a:gd name="T1" fmla="*/ 108 h 187"/>
                  <a:gd name="T2" fmla="*/ 79 w 187"/>
                  <a:gd name="T3" fmla="*/ 9 h 187"/>
                  <a:gd name="T4" fmla="*/ 44 w 187"/>
                  <a:gd name="T5" fmla="*/ 9 h 187"/>
                  <a:gd name="T6" fmla="*/ 10 w 187"/>
                  <a:gd name="T7" fmla="*/ 44 h 187"/>
                  <a:gd name="T8" fmla="*/ 10 w 187"/>
                  <a:gd name="T9" fmla="*/ 78 h 187"/>
                  <a:gd name="T10" fmla="*/ 108 w 187"/>
                  <a:gd name="T11" fmla="*/ 177 h 187"/>
                  <a:gd name="T12" fmla="*/ 143 w 187"/>
                  <a:gd name="T13" fmla="*/ 177 h 187"/>
                  <a:gd name="T14" fmla="*/ 177 w 187"/>
                  <a:gd name="T15" fmla="*/ 143 h 187"/>
                  <a:gd name="T16" fmla="*/ 177 w 187"/>
                  <a:gd name="T17" fmla="*/ 108 h 187"/>
                  <a:gd name="T18" fmla="*/ 126 w 187"/>
                  <a:gd name="T19" fmla="*/ 158 h 187"/>
                  <a:gd name="T20" fmla="*/ 106 w 187"/>
                  <a:gd name="T21" fmla="*/ 138 h 187"/>
                  <a:gd name="T22" fmla="*/ 126 w 187"/>
                  <a:gd name="T23" fmla="*/ 118 h 187"/>
                  <a:gd name="T24" fmla="*/ 146 w 187"/>
                  <a:gd name="T25" fmla="*/ 138 h 187"/>
                  <a:gd name="T26" fmla="*/ 126 w 187"/>
                  <a:gd name="T27" fmla="*/ 15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" h="187">
                    <a:moveTo>
                      <a:pt x="177" y="108"/>
                    </a:moveTo>
                    <a:lnTo>
                      <a:pt x="79" y="9"/>
                    </a:lnTo>
                    <a:cubicBezTo>
                      <a:pt x="69" y="0"/>
                      <a:pt x="54" y="0"/>
                      <a:pt x="44" y="9"/>
                    </a:cubicBezTo>
                    <a:lnTo>
                      <a:pt x="10" y="44"/>
                    </a:lnTo>
                    <a:cubicBezTo>
                      <a:pt x="0" y="53"/>
                      <a:pt x="0" y="69"/>
                      <a:pt x="10" y="78"/>
                    </a:cubicBezTo>
                    <a:lnTo>
                      <a:pt x="108" y="177"/>
                    </a:lnTo>
                    <a:cubicBezTo>
                      <a:pt x="118" y="187"/>
                      <a:pt x="133" y="187"/>
                      <a:pt x="143" y="177"/>
                    </a:cubicBezTo>
                    <a:lnTo>
                      <a:pt x="177" y="143"/>
                    </a:lnTo>
                    <a:cubicBezTo>
                      <a:pt x="187" y="133"/>
                      <a:pt x="187" y="118"/>
                      <a:pt x="177" y="108"/>
                    </a:cubicBezTo>
                    <a:close/>
                    <a:moveTo>
                      <a:pt x="126" y="158"/>
                    </a:moveTo>
                    <a:cubicBezTo>
                      <a:pt x="114" y="158"/>
                      <a:pt x="106" y="149"/>
                      <a:pt x="106" y="138"/>
                    </a:cubicBezTo>
                    <a:cubicBezTo>
                      <a:pt x="106" y="127"/>
                      <a:pt x="114" y="118"/>
                      <a:pt x="126" y="118"/>
                    </a:cubicBezTo>
                    <a:cubicBezTo>
                      <a:pt x="137" y="118"/>
                      <a:pt x="146" y="127"/>
                      <a:pt x="146" y="138"/>
                    </a:cubicBezTo>
                    <a:cubicBezTo>
                      <a:pt x="146" y="149"/>
                      <a:pt x="137" y="158"/>
                      <a:pt x="126" y="15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>
              <a:off x="4829060" y="3291908"/>
              <a:ext cx="1730643" cy="0"/>
            </a:xfrm>
            <a:prstGeom prst="line">
              <a:avLst/>
            </a:prstGeom>
            <a:ln w="15875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4815356" y="3354311"/>
              <a:ext cx="1816238" cy="216729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t"/>
            <a:lstStyle/>
            <a:p>
              <a:pPr algn="l">
                <a:spcBef>
                  <a:spcPts val="200"/>
                </a:spcBef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 of things</a:t>
              </a:r>
            </a:p>
            <a:p>
              <a:pPr marL="269875" indent="-171450" algn="l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Baggage Management</a:t>
              </a:r>
            </a:p>
            <a:p>
              <a:pPr marL="269875" indent="-171450" algn="l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Passenger Management</a:t>
              </a:r>
            </a:p>
            <a:p>
              <a:pPr marL="269875" indent="-171450" algn="l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Management</a:t>
              </a:r>
            </a:p>
            <a:p>
              <a:pPr marL="269875" indent="-171450" algn="l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Airside Operations</a:t>
              </a:r>
            </a:p>
            <a:p>
              <a:pPr>
                <a:spcBef>
                  <a:spcPts val="200"/>
                </a:spcBef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Supply Chain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Logistics and Cargo</a:t>
              </a:r>
            </a:p>
            <a:p>
              <a:pPr>
                <a:spcBef>
                  <a:spcPts val="200"/>
                </a:spcBef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Operations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Management</a:t>
              </a: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Enterprise billing</a:t>
              </a: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intelligence</a:t>
              </a:r>
            </a:p>
            <a:p>
              <a:pPr marL="269875" indent="-171450">
                <a:spcBef>
                  <a:spcPts val="200"/>
                </a:spcBef>
                <a:buFont typeface="Wingdings" panose="05000000000000000000" pitchFamily="2" charset="2"/>
                <a:buChar char="§"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 management</a:t>
              </a:r>
            </a:p>
          </p:txBody>
        </p:sp>
        <p:sp>
          <p:nvSpPr>
            <p:cNvPr id="112" name="Freeform 22"/>
            <p:cNvSpPr>
              <a:spLocks noEditPoints="1"/>
            </p:cNvSpPr>
            <p:nvPr/>
          </p:nvSpPr>
          <p:spPr bwMode="auto">
            <a:xfrm>
              <a:off x="4943393" y="2923514"/>
              <a:ext cx="241559" cy="241464"/>
            </a:xfrm>
            <a:custGeom>
              <a:avLst/>
              <a:gdLst>
                <a:gd name="T0" fmla="*/ 765 w 6906"/>
                <a:gd name="T1" fmla="*/ 4210 h 6905"/>
                <a:gd name="T2" fmla="*/ 1019 w 6906"/>
                <a:gd name="T3" fmla="*/ 4813 h 6905"/>
                <a:gd name="T4" fmla="*/ 713 w 6906"/>
                <a:gd name="T5" fmla="*/ 5199 h 6905"/>
                <a:gd name="T6" fmla="*/ 736 w 6906"/>
                <a:gd name="T7" fmla="*/ 5619 h 6905"/>
                <a:gd name="T8" fmla="*/ 1264 w 6906"/>
                <a:gd name="T9" fmla="*/ 6146 h 6905"/>
                <a:gd name="T10" fmla="*/ 1684 w 6906"/>
                <a:gd name="T11" fmla="*/ 6170 h 6905"/>
                <a:gd name="T12" fmla="*/ 2067 w 6906"/>
                <a:gd name="T13" fmla="*/ 5866 h 6905"/>
                <a:gd name="T14" fmla="*/ 2694 w 6906"/>
                <a:gd name="T15" fmla="*/ 6131 h 6905"/>
                <a:gd name="T16" fmla="*/ 2751 w 6906"/>
                <a:gd name="T17" fmla="*/ 6625 h 6905"/>
                <a:gd name="T18" fmla="*/ 3065 w 6906"/>
                <a:gd name="T19" fmla="*/ 6905 h 6905"/>
                <a:gd name="T20" fmla="*/ 3811 w 6906"/>
                <a:gd name="T21" fmla="*/ 6905 h 6905"/>
                <a:gd name="T22" fmla="*/ 4125 w 6906"/>
                <a:gd name="T23" fmla="*/ 6625 h 6905"/>
                <a:gd name="T24" fmla="*/ 4180 w 6906"/>
                <a:gd name="T25" fmla="*/ 6149 h 6905"/>
                <a:gd name="T26" fmla="*/ 4851 w 6906"/>
                <a:gd name="T27" fmla="*/ 5878 h 6905"/>
                <a:gd name="T28" fmla="*/ 5222 w 6906"/>
                <a:gd name="T29" fmla="*/ 6171 h 6905"/>
                <a:gd name="T30" fmla="*/ 5643 w 6906"/>
                <a:gd name="T31" fmla="*/ 6148 h 6905"/>
                <a:gd name="T32" fmla="*/ 6170 w 6906"/>
                <a:gd name="T33" fmla="*/ 5620 h 6905"/>
                <a:gd name="T34" fmla="*/ 6194 w 6906"/>
                <a:gd name="T35" fmla="*/ 5200 h 6905"/>
                <a:gd name="T36" fmla="*/ 5905 w 6906"/>
                <a:gd name="T37" fmla="*/ 4834 h 6905"/>
                <a:gd name="T38" fmla="*/ 6181 w 6906"/>
                <a:gd name="T39" fmla="*/ 4174 h 6905"/>
                <a:gd name="T40" fmla="*/ 6626 w 6906"/>
                <a:gd name="T41" fmla="*/ 4123 h 6905"/>
                <a:gd name="T42" fmla="*/ 6906 w 6906"/>
                <a:gd name="T43" fmla="*/ 3809 h 6905"/>
                <a:gd name="T44" fmla="*/ 6906 w 6906"/>
                <a:gd name="T45" fmla="*/ 3063 h 6905"/>
                <a:gd name="T46" fmla="*/ 6626 w 6906"/>
                <a:gd name="T47" fmla="*/ 2749 h 6905"/>
                <a:gd name="T48" fmla="*/ 6187 w 6906"/>
                <a:gd name="T49" fmla="*/ 2698 h 6905"/>
                <a:gd name="T50" fmla="*/ 5923 w 6906"/>
                <a:gd name="T51" fmla="*/ 2045 h 6905"/>
                <a:gd name="T52" fmla="*/ 6193 w 6906"/>
                <a:gd name="T53" fmla="*/ 1704 h 6905"/>
                <a:gd name="T54" fmla="*/ 6169 w 6906"/>
                <a:gd name="T55" fmla="*/ 1284 h 6905"/>
                <a:gd name="T56" fmla="*/ 5643 w 6906"/>
                <a:gd name="T57" fmla="*/ 758 h 6905"/>
                <a:gd name="T58" fmla="*/ 5223 w 6906"/>
                <a:gd name="T59" fmla="*/ 734 h 6905"/>
                <a:gd name="T60" fmla="*/ 4891 w 6906"/>
                <a:gd name="T61" fmla="*/ 996 h 6905"/>
                <a:gd name="T62" fmla="*/ 4205 w 6906"/>
                <a:gd name="T63" fmla="*/ 709 h 6905"/>
                <a:gd name="T64" fmla="*/ 4155 w 6906"/>
                <a:gd name="T65" fmla="*/ 280 h 6905"/>
                <a:gd name="T66" fmla="*/ 3841 w 6906"/>
                <a:gd name="T67" fmla="*/ 0 h 6905"/>
                <a:gd name="T68" fmla="*/ 3095 w 6906"/>
                <a:gd name="T69" fmla="*/ 0 h 6905"/>
                <a:gd name="T70" fmla="*/ 2781 w 6906"/>
                <a:gd name="T71" fmla="*/ 280 h 6905"/>
                <a:gd name="T72" fmla="*/ 2731 w 6906"/>
                <a:gd name="T73" fmla="*/ 709 h 6905"/>
                <a:gd name="T74" fmla="*/ 2028 w 6906"/>
                <a:gd name="T75" fmla="*/ 1006 h 6905"/>
                <a:gd name="T76" fmla="*/ 1684 w 6906"/>
                <a:gd name="T77" fmla="*/ 734 h 6905"/>
                <a:gd name="T78" fmla="*/ 1264 w 6906"/>
                <a:gd name="T79" fmla="*/ 758 h 6905"/>
                <a:gd name="T80" fmla="*/ 736 w 6906"/>
                <a:gd name="T81" fmla="*/ 1285 h 6905"/>
                <a:gd name="T82" fmla="*/ 713 w 6906"/>
                <a:gd name="T83" fmla="*/ 1705 h 6905"/>
                <a:gd name="T84" fmla="*/ 1000 w 6906"/>
                <a:gd name="T85" fmla="*/ 2069 h 6905"/>
                <a:gd name="T86" fmla="*/ 740 w 6906"/>
                <a:gd name="T87" fmla="*/ 2728 h 6905"/>
                <a:gd name="T88" fmla="*/ 280 w 6906"/>
                <a:gd name="T89" fmla="*/ 2780 h 6905"/>
                <a:gd name="T90" fmla="*/ 0 w 6906"/>
                <a:gd name="T91" fmla="*/ 3094 h 6905"/>
                <a:gd name="T92" fmla="*/ 0 w 6906"/>
                <a:gd name="T93" fmla="*/ 3840 h 6905"/>
                <a:gd name="T94" fmla="*/ 280 w 6906"/>
                <a:gd name="T95" fmla="*/ 4154 h 6905"/>
                <a:gd name="T96" fmla="*/ 765 w 6906"/>
                <a:gd name="T97" fmla="*/ 4210 h 6905"/>
                <a:gd name="T98" fmla="*/ 3469 w 6906"/>
                <a:gd name="T99" fmla="*/ 2191 h 6905"/>
                <a:gd name="T100" fmla="*/ 4703 w 6906"/>
                <a:gd name="T101" fmla="*/ 3425 h 6905"/>
                <a:gd name="T102" fmla="*/ 3469 w 6906"/>
                <a:gd name="T103" fmla="*/ 4659 h 6905"/>
                <a:gd name="T104" fmla="*/ 2235 w 6906"/>
                <a:gd name="T105" fmla="*/ 3425 h 6905"/>
                <a:gd name="T106" fmla="*/ 3469 w 6906"/>
                <a:gd name="T107" fmla="*/ 2191 h 6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06" h="6905">
                  <a:moveTo>
                    <a:pt x="765" y="4210"/>
                  </a:moveTo>
                  <a:cubicBezTo>
                    <a:pt x="826" y="4420"/>
                    <a:pt x="911" y="4623"/>
                    <a:pt x="1019" y="4813"/>
                  </a:cubicBezTo>
                  <a:lnTo>
                    <a:pt x="713" y="5199"/>
                  </a:lnTo>
                  <a:cubicBezTo>
                    <a:pt x="613" y="5325"/>
                    <a:pt x="624" y="5505"/>
                    <a:pt x="736" y="5619"/>
                  </a:cubicBezTo>
                  <a:lnTo>
                    <a:pt x="1264" y="6146"/>
                  </a:lnTo>
                  <a:cubicBezTo>
                    <a:pt x="1377" y="6260"/>
                    <a:pt x="1558" y="6270"/>
                    <a:pt x="1684" y="6170"/>
                  </a:cubicBezTo>
                  <a:lnTo>
                    <a:pt x="2067" y="5866"/>
                  </a:lnTo>
                  <a:cubicBezTo>
                    <a:pt x="2265" y="5980"/>
                    <a:pt x="2475" y="6069"/>
                    <a:pt x="2694" y="6131"/>
                  </a:cubicBezTo>
                  <a:lnTo>
                    <a:pt x="2751" y="6625"/>
                  </a:lnTo>
                  <a:cubicBezTo>
                    <a:pt x="2770" y="6785"/>
                    <a:pt x="2905" y="6905"/>
                    <a:pt x="3065" y="6905"/>
                  </a:cubicBezTo>
                  <a:lnTo>
                    <a:pt x="3811" y="6905"/>
                  </a:lnTo>
                  <a:cubicBezTo>
                    <a:pt x="3971" y="6905"/>
                    <a:pt x="4106" y="6785"/>
                    <a:pt x="4125" y="6625"/>
                  </a:cubicBezTo>
                  <a:lnTo>
                    <a:pt x="4180" y="6149"/>
                  </a:lnTo>
                  <a:cubicBezTo>
                    <a:pt x="4415" y="6088"/>
                    <a:pt x="4640" y="5996"/>
                    <a:pt x="4851" y="5878"/>
                  </a:cubicBezTo>
                  <a:lnTo>
                    <a:pt x="5222" y="6171"/>
                  </a:lnTo>
                  <a:cubicBezTo>
                    <a:pt x="5349" y="6271"/>
                    <a:pt x="5529" y="6260"/>
                    <a:pt x="5643" y="6148"/>
                  </a:cubicBezTo>
                  <a:lnTo>
                    <a:pt x="6170" y="5620"/>
                  </a:lnTo>
                  <a:cubicBezTo>
                    <a:pt x="6284" y="5506"/>
                    <a:pt x="6294" y="5326"/>
                    <a:pt x="6194" y="5200"/>
                  </a:cubicBezTo>
                  <a:lnTo>
                    <a:pt x="5905" y="4834"/>
                  </a:lnTo>
                  <a:cubicBezTo>
                    <a:pt x="6025" y="4626"/>
                    <a:pt x="6119" y="4405"/>
                    <a:pt x="6181" y="4174"/>
                  </a:cubicBezTo>
                  <a:lnTo>
                    <a:pt x="6626" y="4123"/>
                  </a:lnTo>
                  <a:cubicBezTo>
                    <a:pt x="6786" y="4104"/>
                    <a:pt x="6906" y="3969"/>
                    <a:pt x="6906" y="3809"/>
                  </a:cubicBezTo>
                  <a:lnTo>
                    <a:pt x="6906" y="3063"/>
                  </a:lnTo>
                  <a:cubicBezTo>
                    <a:pt x="6906" y="2903"/>
                    <a:pt x="6786" y="2768"/>
                    <a:pt x="6626" y="2749"/>
                  </a:cubicBezTo>
                  <a:lnTo>
                    <a:pt x="6187" y="2698"/>
                  </a:lnTo>
                  <a:cubicBezTo>
                    <a:pt x="6127" y="2469"/>
                    <a:pt x="6037" y="2250"/>
                    <a:pt x="5923" y="2045"/>
                  </a:cubicBezTo>
                  <a:lnTo>
                    <a:pt x="6193" y="1704"/>
                  </a:lnTo>
                  <a:cubicBezTo>
                    <a:pt x="6293" y="1578"/>
                    <a:pt x="6281" y="1398"/>
                    <a:pt x="6169" y="1284"/>
                  </a:cubicBezTo>
                  <a:lnTo>
                    <a:pt x="5643" y="758"/>
                  </a:lnTo>
                  <a:cubicBezTo>
                    <a:pt x="5529" y="644"/>
                    <a:pt x="5349" y="634"/>
                    <a:pt x="5223" y="734"/>
                  </a:cubicBezTo>
                  <a:lnTo>
                    <a:pt x="4891" y="996"/>
                  </a:lnTo>
                  <a:cubicBezTo>
                    <a:pt x="4676" y="870"/>
                    <a:pt x="4446" y="774"/>
                    <a:pt x="4205" y="709"/>
                  </a:cubicBezTo>
                  <a:lnTo>
                    <a:pt x="4155" y="280"/>
                  </a:lnTo>
                  <a:cubicBezTo>
                    <a:pt x="4136" y="120"/>
                    <a:pt x="4001" y="0"/>
                    <a:pt x="3841" y="0"/>
                  </a:cubicBezTo>
                  <a:lnTo>
                    <a:pt x="3095" y="0"/>
                  </a:lnTo>
                  <a:cubicBezTo>
                    <a:pt x="2935" y="0"/>
                    <a:pt x="2800" y="120"/>
                    <a:pt x="2781" y="280"/>
                  </a:cubicBezTo>
                  <a:lnTo>
                    <a:pt x="2731" y="709"/>
                  </a:lnTo>
                  <a:cubicBezTo>
                    <a:pt x="2484" y="775"/>
                    <a:pt x="2248" y="875"/>
                    <a:pt x="2028" y="1006"/>
                  </a:cubicBezTo>
                  <a:lnTo>
                    <a:pt x="1684" y="734"/>
                  </a:lnTo>
                  <a:cubicBezTo>
                    <a:pt x="1558" y="634"/>
                    <a:pt x="1378" y="645"/>
                    <a:pt x="1264" y="758"/>
                  </a:cubicBezTo>
                  <a:lnTo>
                    <a:pt x="736" y="1285"/>
                  </a:lnTo>
                  <a:cubicBezTo>
                    <a:pt x="623" y="1399"/>
                    <a:pt x="613" y="1579"/>
                    <a:pt x="713" y="1705"/>
                  </a:cubicBezTo>
                  <a:lnTo>
                    <a:pt x="1000" y="2069"/>
                  </a:lnTo>
                  <a:cubicBezTo>
                    <a:pt x="885" y="2276"/>
                    <a:pt x="798" y="2498"/>
                    <a:pt x="740" y="2728"/>
                  </a:cubicBezTo>
                  <a:lnTo>
                    <a:pt x="280" y="2780"/>
                  </a:lnTo>
                  <a:cubicBezTo>
                    <a:pt x="120" y="2799"/>
                    <a:pt x="0" y="2934"/>
                    <a:pt x="0" y="3094"/>
                  </a:cubicBezTo>
                  <a:lnTo>
                    <a:pt x="0" y="3840"/>
                  </a:lnTo>
                  <a:cubicBezTo>
                    <a:pt x="0" y="4000"/>
                    <a:pt x="120" y="4135"/>
                    <a:pt x="280" y="4154"/>
                  </a:cubicBezTo>
                  <a:lnTo>
                    <a:pt x="765" y="4210"/>
                  </a:lnTo>
                  <a:close/>
                  <a:moveTo>
                    <a:pt x="3469" y="2191"/>
                  </a:moveTo>
                  <a:cubicBezTo>
                    <a:pt x="4149" y="2191"/>
                    <a:pt x="4703" y="2745"/>
                    <a:pt x="4703" y="3425"/>
                  </a:cubicBezTo>
                  <a:cubicBezTo>
                    <a:pt x="4703" y="4105"/>
                    <a:pt x="4149" y="4659"/>
                    <a:pt x="3469" y="4659"/>
                  </a:cubicBezTo>
                  <a:cubicBezTo>
                    <a:pt x="2789" y="4659"/>
                    <a:pt x="2235" y="4105"/>
                    <a:pt x="2235" y="3425"/>
                  </a:cubicBezTo>
                  <a:cubicBezTo>
                    <a:pt x="2235" y="2745"/>
                    <a:pt x="2789" y="2191"/>
                    <a:pt x="3469" y="2191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cxnSp>
          <p:nvCxnSpPr>
            <p:cNvPr id="113" name="Straight Connector 112"/>
            <p:cNvCxnSpPr>
              <a:endCxn id="100" idx="4"/>
            </p:cNvCxnSpPr>
            <p:nvPr/>
          </p:nvCxnSpPr>
          <p:spPr>
            <a:xfrm flipV="1">
              <a:off x="4323746" y="2657614"/>
              <a:ext cx="0" cy="696698"/>
            </a:xfrm>
            <a:prstGeom prst="line">
              <a:avLst/>
            </a:prstGeom>
            <a:ln w="15875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275165" y="2090812"/>
              <a:ext cx="0" cy="326754"/>
            </a:xfrm>
            <a:prstGeom prst="line">
              <a:avLst/>
            </a:prstGeom>
            <a:ln w="15875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270161" y="2090812"/>
              <a:ext cx="771281" cy="0"/>
            </a:xfrm>
            <a:prstGeom prst="line">
              <a:avLst/>
            </a:prstGeom>
            <a:ln w="15875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6559703" y="2090812"/>
              <a:ext cx="0" cy="1201096"/>
            </a:xfrm>
            <a:prstGeom prst="line">
              <a:avLst/>
            </a:prstGeom>
            <a:ln w="15875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603552" y="2090812"/>
              <a:ext cx="956151" cy="0"/>
            </a:xfrm>
            <a:prstGeom prst="line">
              <a:avLst/>
            </a:prstGeom>
            <a:ln w="15875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7478685" y="1227063"/>
              <a:ext cx="133364" cy="1333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roup 4"/>
            <p:cNvGrpSpPr>
              <a:grpSpLocks noChangeAspect="1"/>
            </p:cNvGrpSpPr>
            <p:nvPr/>
          </p:nvGrpSpPr>
          <p:grpSpPr bwMode="auto">
            <a:xfrm>
              <a:off x="6915088" y="2963088"/>
              <a:ext cx="214977" cy="214977"/>
              <a:chOff x="-3483" y="850"/>
              <a:chExt cx="561" cy="561"/>
            </a:xfrm>
          </p:grpSpPr>
          <p:sp>
            <p:nvSpPr>
              <p:cNvPr id="120" name="Freeform 6"/>
              <p:cNvSpPr>
                <a:spLocks/>
              </p:cNvSpPr>
              <p:nvPr/>
            </p:nvSpPr>
            <p:spPr bwMode="auto">
              <a:xfrm>
                <a:off x="-3249" y="1177"/>
                <a:ext cx="94" cy="234"/>
              </a:xfrm>
              <a:custGeom>
                <a:avLst/>
                <a:gdLst>
                  <a:gd name="T0" fmla="*/ 140 w 561"/>
                  <a:gd name="T1" fmla="*/ 0 h 1404"/>
                  <a:gd name="T2" fmla="*/ 421 w 561"/>
                  <a:gd name="T3" fmla="*/ 0 h 1404"/>
                  <a:gd name="T4" fmla="*/ 421 w 561"/>
                  <a:gd name="T5" fmla="*/ 885 h 1404"/>
                  <a:gd name="T6" fmla="*/ 451 w 561"/>
                  <a:gd name="T7" fmla="*/ 903 h 1404"/>
                  <a:gd name="T8" fmla="*/ 478 w 561"/>
                  <a:gd name="T9" fmla="*/ 926 h 1404"/>
                  <a:gd name="T10" fmla="*/ 502 w 561"/>
                  <a:gd name="T11" fmla="*/ 952 h 1404"/>
                  <a:gd name="T12" fmla="*/ 522 w 561"/>
                  <a:gd name="T13" fmla="*/ 983 h 1404"/>
                  <a:gd name="T14" fmla="*/ 539 w 561"/>
                  <a:gd name="T15" fmla="*/ 1016 h 1404"/>
                  <a:gd name="T16" fmla="*/ 551 w 561"/>
                  <a:gd name="T17" fmla="*/ 1051 h 1404"/>
                  <a:gd name="T18" fmla="*/ 558 w 561"/>
                  <a:gd name="T19" fmla="*/ 1086 h 1404"/>
                  <a:gd name="T20" fmla="*/ 561 w 561"/>
                  <a:gd name="T21" fmla="*/ 1123 h 1404"/>
                  <a:gd name="T22" fmla="*/ 558 w 561"/>
                  <a:gd name="T23" fmla="*/ 1164 h 1404"/>
                  <a:gd name="T24" fmla="*/ 549 w 561"/>
                  <a:gd name="T25" fmla="*/ 1204 h 1404"/>
                  <a:gd name="T26" fmla="*/ 535 w 561"/>
                  <a:gd name="T27" fmla="*/ 1241 h 1404"/>
                  <a:gd name="T28" fmla="*/ 515 w 561"/>
                  <a:gd name="T29" fmla="*/ 1276 h 1404"/>
                  <a:gd name="T30" fmla="*/ 492 w 561"/>
                  <a:gd name="T31" fmla="*/ 1307 h 1404"/>
                  <a:gd name="T32" fmla="*/ 464 w 561"/>
                  <a:gd name="T33" fmla="*/ 1335 h 1404"/>
                  <a:gd name="T34" fmla="*/ 433 w 561"/>
                  <a:gd name="T35" fmla="*/ 1359 h 1404"/>
                  <a:gd name="T36" fmla="*/ 398 w 561"/>
                  <a:gd name="T37" fmla="*/ 1377 h 1404"/>
                  <a:gd name="T38" fmla="*/ 361 w 561"/>
                  <a:gd name="T39" fmla="*/ 1392 h 1404"/>
                  <a:gd name="T40" fmla="*/ 321 w 561"/>
                  <a:gd name="T41" fmla="*/ 1401 h 1404"/>
                  <a:gd name="T42" fmla="*/ 280 w 561"/>
                  <a:gd name="T43" fmla="*/ 1404 h 1404"/>
                  <a:gd name="T44" fmla="*/ 238 w 561"/>
                  <a:gd name="T45" fmla="*/ 1401 h 1404"/>
                  <a:gd name="T46" fmla="*/ 200 w 561"/>
                  <a:gd name="T47" fmla="*/ 1392 h 1404"/>
                  <a:gd name="T48" fmla="*/ 162 w 561"/>
                  <a:gd name="T49" fmla="*/ 1377 h 1404"/>
                  <a:gd name="T50" fmla="*/ 128 w 561"/>
                  <a:gd name="T51" fmla="*/ 1359 h 1404"/>
                  <a:gd name="T52" fmla="*/ 96 w 561"/>
                  <a:gd name="T53" fmla="*/ 1335 h 1404"/>
                  <a:gd name="T54" fmla="*/ 68 w 561"/>
                  <a:gd name="T55" fmla="*/ 1307 h 1404"/>
                  <a:gd name="T56" fmla="*/ 45 w 561"/>
                  <a:gd name="T57" fmla="*/ 1276 h 1404"/>
                  <a:gd name="T58" fmla="*/ 25 w 561"/>
                  <a:gd name="T59" fmla="*/ 1241 h 1404"/>
                  <a:gd name="T60" fmla="*/ 11 w 561"/>
                  <a:gd name="T61" fmla="*/ 1204 h 1404"/>
                  <a:gd name="T62" fmla="*/ 2 w 561"/>
                  <a:gd name="T63" fmla="*/ 1164 h 1404"/>
                  <a:gd name="T64" fmla="*/ 0 w 561"/>
                  <a:gd name="T65" fmla="*/ 1123 h 1404"/>
                  <a:gd name="T66" fmla="*/ 2 w 561"/>
                  <a:gd name="T67" fmla="*/ 1086 h 1404"/>
                  <a:gd name="T68" fmla="*/ 9 w 561"/>
                  <a:gd name="T69" fmla="*/ 1051 h 1404"/>
                  <a:gd name="T70" fmla="*/ 21 w 561"/>
                  <a:gd name="T71" fmla="*/ 1016 h 1404"/>
                  <a:gd name="T72" fmla="*/ 38 w 561"/>
                  <a:gd name="T73" fmla="*/ 983 h 1404"/>
                  <a:gd name="T74" fmla="*/ 58 w 561"/>
                  <a:gd name="T75" fmla="*/ 952 h 1404"/>
                  <a:gd name="T76" fmla="*/ 82 w 561"/>
                  <a:gd name="T77" fmla="*/ 926 h 1404"/>
                  <a:gd name="T78" fmla="*/ 109 w 561"/>
                  <a:gd name="T79" fmla="*/ 903 h 1404"/>
                  <a:gd name="T80" fmla="*/ 140 w 561"/>
                  <a:gd name="T81" fmla="*/ 885 h 1404"/>
                  <a:gd name="T82" fmla="*/ 140 w 561"/>
                  <a:gd name="T83" fmla="*/ 0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1" h="1404">
                    <a:moveTo>
                      <a:pt x="140" y="0"/>
                    </a:moveTo>
                    <a:lnTo>
                      <a:pt x="421" y="0"/>
                    </a:lnTo>
                    <a:lnTo>
                      <a:pt x="421" y="885"/>
                    </a:lnTo>
                    <a:lnTo>
                      <a:pt x="451" y="903"/>
                    </a:lnTo>
                    <a:lnTo>
                      <a:pt x="478" y="926"/>
                    </a:lnTo>
                    <a:lnTo>
                      <a:pt x="502" y="952"/>
                    </a:lnTo>
                    <a:lnTo>
                      <a:pt x="522" y="983"/>
                    </a:lnTo>
                    <a:lnTo>
                      <a:pt x="539" y="1016"/>
                    </a:lnTo>
                    <a:lnTo>
                      <a:pt x="551" y="1051"/>
                    </a:lnTo>
                    <a:lnTo>
                      <a:pt x="558" y="1086"/>
                    </a:lnTo>
                    <a:lnTo>
                      <a:pt x="561" y="1123"/>
                    </a:lnTo>
                    <a:lnTo>
                      <a:pt x="558" y="1164"/>
                    </a:lnTo>
                    <a:lnTo>
                      <a:pt x="549" y="1204"/>
                    </a:lnTo>
                    <a:lnTo>
                      <a:pt x="535" y="1241"/>
                    </a:lnTo>
                    <a:lnTo>
                      <a:pt x="515" y="1276"/>
                    </a:lnTo>
                    <a:lnTo>
                      <a:pt x="492" y="1307"/>
                    </a:lnTo>
                    <a:lnTo>
                      <a:pt x="464" y="1335"/>
                    </a:lnTo>
                    <a:lnTo>
                      <a:pt x="433" y="1359"/>
                    </a:lnTo>
                    <a:lnTo>
                      <a:pt x="398" y="1377"/>
                    </a:lnTo>
                    <a:lnTo>
                      <a:pt x="361" y="1392"/>
                    </a:lnTo>
                    <a:lnTo>
                      <a:pt x="321" y="1401"/>
                    </a:lnTo>
                    <a:lnTo>
                      <a:pt x="280" y="1404"/>
                    </a:lnTo>
                    <a:lnTo>
                      <a:pt x="238" y="1401"/>
                    </a:lnTo>
                    <a:lnTo>
                      <a:pt x="200" y="1392"/>
                    </a:lnTo>
                    <a:lnTo>
                      <a:pt x="162" y="1377"/>
                    </a:lnTo>
                    <a:lnTo>
                      <a:pt x="128" y="1359"/>
                    </a:lnTo>
                    <a:lnTo>
                      <a:pt x="96" y="1335"/>
                    </a:lnTo>
                    <a:lnTo>
                      <a:pt x="68" y="1307"/>
                    </a:lnTo>
                    <a:lnTo>
                      <a:pt x="45" y="1276"/>
                    </a:lnTo>
                    <a:lnTo>
                      <a:pt x="25" y="1241"/>
                    </a:lnTo>
                    <a:lnTo>
                      <a:pt x="11" y="1204"/>
                    </a:lnTo>
                    <a:lnTo>
                      <a:pt x="2" y="1164"/>
                    </a:lnTo>
                    <a:lnTo>
                      <a:pt x="0" y="1123"/>
                    </a:lnTo>
                    <a:lnTo>
                      <a:pt x="2" y="1086"/>
                    </a:lnTo>
                    <a:lnTo>
                      <a:pt x="9" y="1051"/>
                    </a:lnTo>
                    <a:lnTo>
                      <a:pt x="21" y="1016"/>
                    </a:lnTo>
                    <a:lnTo>
                      <a:pt x="38" y="983"/>
                    </a:lnTo>
                    <a:lnTo>
                      <a:pt x="58" y="952"/>
                    </a:lnTo>
                    <a:lnTo>
                      <a:pt x="82" y="926"/>
                    </a:lnTo>
                    <a:lnTo>
                      <a:pt x="109" y="903"/>
                    </a:lnTo>
                    <a:lnTo>
                      <a:pt x="140" y="88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21" name="Freeform 7"/>
              <p:cNvSpPr>
                <a:spLocks/>
              </p:cNvSpPr>
              <p:nvPr/>
            </p:nvSpPr>
            <p:spPr bwMode="auto">
              <a:xfrm>
                <a:off x="-3483" y="850"/>
                <a:ext cx="561" cy="493"/>
              </a:xfrm>
              <a:custGeom>
                <a:avLst/>
                <a:gdLst>
                  <a:gd name="T0" fmla="*/ 1916 w 3370"/>
                  <a:gd name="T1" fmla="*/ 27 h 2961"/>
                  <a:gd name="T2" fmla="*/ 2252 w 3370"/>
                  <a:gd name="T3" fmla="*/ 180 h 2961"/>
                  <a:gd name="T4" fmla="*/ 2504 w 3370"/>
                  <a:gd name="T5" fmla="*/ 442 h 2961"/>
                  <a:gd name="T6" fmla="*/ 2642 w 3370"/>
                  <a:gd name="T7" fmla="*/ 781 h 2961"/>
                  <a:gd name="T8" fmla="*/ 2888 w 3370"/>
                  <a:gd name="T9" fmla="*/ 948 h 2961"/>
                  <a:gd name="T10" fmla="*/ 3111 w 3370"/>
                  <a:gd name="T11" fmla="*/ 1160 h 2961"/>
                  <a:gd name="T12" fmla="*/ 3222 w 3370"/>
                  <a:gd name="T13" fmla="*/ 1452 h 2961"/>
                  <a:gd name="T14" fmla="*/ 3197 w 3370"/>
                  <a:gd name="T15" fmla="*/ 1766 h 2961"/>
                  <a:gd name="T16" fmla="*/ 3044 w 3370"/>
                  <a:gd name="T17" fmla="*/ 2016 h 2961"/>
                  <a:gd name="T18" fmla="*/ 2800 w 3370"/>
                  <a:gd name="T19" fmla="*/ 2184 h 2961"/>
                  <a:gd name="T20" fmla="*/ 2500 w 3370"/>
                  <a:gd name="T21" fmla="*/ 2246 h 2961"/>
                  <a:gd name="T22" fmla="*/ 2891 w 3370"/>
                  <a:gd name="T23" fmla="*/ 2469 h 2961"/>
                  <a:gd name="T24" fmla="*/ 3052 w 3370"/>
                  <a:gd name="T25" fmla="*/ 2388 h 2961"/>
                  <a:gd name="T26" fmla="*/ 3231 w 3370"/>
                  <a:gd name="T27" fmla="*/ 2425 h 2961"/>
                  <a:gd name="T28" fmla="*/ 3348 w 3370"/>
                  <a:gd name="T29" fmla="*/ 2563 h 2961"/>
                  <a:gd name="T30" fmla="*/ 3359 w 3370"/>
                  <a:gd name="T31" fmla="*/ 2761 h 2961"/>
                  <a:gd name="T32" fmla="*/ 3242 w 3370"/>
                  <a:gd name="T33" fmla="*/ 2915 h 2961"/>
                  <a:gd name="T34" fmla="*/ 3052 w 3370"/>
                  <a:gd name="T35" fmla="*/ 2958 h 2961"/>
                  <a:gd name="T36" fmla="*/ 2891 w 3370"/>
                  <a:gd name="T37" fmla="*/ 2878 h 2961"/>
                  <a:gd name="T38" fmla="*/ 2500 w 3370"/>
                  <a:gd name="T39" fmla="*/ 1978 h 2961"/>
                  <a:gd name="T40" fmla="*/ 2733 w 3370"/>
                  <a:gd name="T41" fmla="*/ 1919 h 2961"/>
                  <a:gd name="T42" fmla="*/ 2896 w 3370"/>
                  <a:gd name="T43" fmla="*/ 1761 h 2961"/>
                  <a:gd name="T44" fmla="*/ 2950 w 3370"/>
                  <a:gd name="T45" fmla="*/ 1538 h 2961"/>
                  <a:gd name="T46" fmla="*/ 2878 w 3370"/>
                  <a:gd name="T47" fmla="*/ 1323 h 2961"/>
                  <a:gd name="T48" fmla="*/ 2704 w 3370"/>
                  <a:gd name="T49" fmla="*/ 1180 h 2961"/>
                  <a:gd name="T50" fmla="*/ 2374 w 3370"/>
                  <a:gd name="T51" fmla="*/ 847 h 2961"/>
                  <a:gd name="T52" fmla="*/ 2233 w 3370"/>
                  <a:gd name="T53" fmla="*/ 562 h 2961"/>
                  <a:gd name="T54" fmla="*/ 1992 w 3370"/>
                  <a:gd name="T55" fmla="*/ 367 h 2961"/>
                  <a:gd name="T56" fmla="*/ 1685 w 3370"/>
                  <a:gd name="T57" fmla="*/ 295 h 2961"/>
                  <a:gd name="T58" fmla="*/ 1387 w 3370"/>
                  <a:gd name="T59" fmla="*/ 361 h 2961"/>
                  <a:gd name="T60" fmla="*/ 1149 w 3370"/>
                  <a:gd name="T61" fmla="*/ 552 h 2961"/>
                  <a:gd name="T62" fmla="*/ 1008 w 3370"/>
                  <a:gd name="T63" fmla="*/ 830 h 2961"/>
                  <a:gd name="T64" fmla="*/ 971 w 3370"/>
                  <a:gd name="T65" fmla="*/ 1114 h 2961"/>
                  <a:gd name="T66" fmla="*/ 859 w 3370"/>
                  <a:gd name="T67" fmla="*/ 1305 h 2961"/>
                  <a:gd name="T68" fmla="*/ 660 w 3370"/>
                  <a:gd name="T69" fmla="*/ 1403 h 2961"/>
                  <a:gd name="T70" fmla="*/ 500 w 3370"/>
                  <a:gd name="T71" fmla="*/ 1489 h 2961"/>
                  <a:gd name="T72" fmla="*/ 423 w 3370"/>
                  <a:gd name="T73" fmla="*/ 1642 h 2961"/>
                  <a:gd name="T74" fmla="*/ 459 w 3370"/>
                  <a:gd name="T75" fmla="*/ 1819 h 2961"/>
                  <a:gd name="T76" fmla="*/ 610 w 3370"/>
                  <a:gd name="T77" fmla="*/ 1941 h 2961"/>
                  <a:gd name="T78" fmla="*/ 1263 w 3370"/>
                  <a:gd name="T79" fmla="*/ 2807 h 2961"/>
                  <a:gd name="T80" fmla="*/ 421 w 3370"/>
                  <a:gd name="T81" fmla="*/ 2908 h 2961"/>
                  <a:gd name="T82" fmla="*/ 240 w 3370"/>
                  <a:gd name="T83" fmla="*/ 2944 h 2961"/>
                  <a:gd name="T84" fmla="*/ 69 w 3370"/>
                  <a:gd name="T85" fmla="*/ 2850 h 2961"/>
                  <a:gd name="T86" fmla="*/ 0 w 3370"/>
                  <a:gd name="T87" fmla="*/ 2666 h 2961"/>
                  <a:gd name="T88" fmla="*/ 45 w 3370"/>
                  <a:gd name="T89" fmla="*/ 2514 h 2961"/>
                  <a:gd name="T90" fmla="*/ 200 w 3370"/>
                  <a:gd name="T91" fmla="*/ 2397 h 2961"/>
                  <a:gd name="T92" fmla="*/ 388 w 3370"/>
                  <a:gd name="T93" fmla="*/ 2407 h 2961"/>
                  <a:gd name="T94" fmla="*/ 519 w 3370"/>
                  <a:gd name="T95" fmla="*/ 2526 h 2961"/>
                  <a:gd name="T96" fmla="*/ 621 w 3370"/>
                  <a:gd name="T97" fmla="*/ 2235 h 2961"/>
                  <a:gd name="T98" fmla="*/ 377 w 3370"/>
                  <a:gd name="T99" fmla="*/ 2135 h 2961"/>
                  <a:gd name="T100" fmla="*/ 203 w 3370"/>
                  <a:gd name="T101" fmla="*/ 1944 h 2961"/>
                  <a:gd name="T102" fmla="*/ 138 w 3370"/>
                  <a:gd name="T103" fmla="*/ 1681 h 2961"/>
                  <a:gd name="T104" fmla="*/ 210 w 3370"/>
                  <a:gd name="T105" fmla="*/ 1412 h 2961"/>
                  <a:gd name="T106" fmla="*/ 398 w 3370"/>
                  <a:gd name="T107" fmla="*/ 1214 h 2961"/>
                  <a:gd name="T108" fmla="*/ 627 w 3370"/>
                  <a:gd name="T109" fmla="*/ 1128 h 2961"/>
                  <a:gd name="T110" fmla="*/ 700 w 3370"/>
                  <a:gd name="T111" fmla="*/ 1043 h 2961"/>
                  <a:gd name="T112" fmla="*/ 747 w 3370"/>
                  <a:gd name="T113" fmla="*/ 722 h 2961"/>
                  <a:gd name="T114" fmla="*/ 915 w 3370"/>
                  <a:gd name="T115" fmla="*/ 390 h 2961"/>
                  <a:gd name="T116" fmla="*/ 1183 w 3370"/>
                  <a:gd name="T117" fmla="*/ 141 h 2961"/>
                  <a:gd name="T118" fmla="*/ 1526 w 3370"/>
                  <a:gd name="T119" fmla="*/ 9 h 2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70" h="2961">
                    <a:moveTo>
                      <a:pt x="1600" y="0"/>
                    </a:moveTo>
                    <a:lnTo>
                      <a:pt x="1685" y="0"/>
                    </a:lnTo>
                    <a:lnTo>
                      <a:pt x="1764" y="3"/>
                    </a:lnTo>
                    <a:lnTo>
                      <a:pt x="1841" y="12"/>
                    </a:lnTo>
                    <a:lnTo>
                      <a:pt x="1916" y="27"/>
                    </a:lnTo>
                    <a:lnTo>
                      <a:pt x="1989" y="47"/>
                    </a:lnTo>
                    <a:lnTo>
                      <a:pt x="2059" y="74"/>
                    </a:lnTo>
                    <a:lnTo>
                      <a:pt x="2127" y="105"/>
                    </a:lnTo>
                    <a:lnTo>
                      <a:pt x="2192" y="140"/>
                    </a:lnTo>
                    <a:lnTo>
                      <a:pt x="2252" y="180"/>
                    </a:lnTo>
                    <a:lnTo>
                      <a:pt x="2310" y="225"/>
                    </a:lnTo>
                    <a:lnTo>
                      <a:pt x="2365" y="273"/>
                    </a:lnTo>
                    <a:lnTo>
                      <a:pt x="2415" y="327"/>
                    </a:lnTo>
                    <a:lnTo>
                      <a:pt x="2462" y="383"/>
                    </a:lnTo>
                    <a:lnTo>
                      <a:pt x="2504" y="442"/>
                    </a:lnTo>
                    <a:lnTo>
                      <a:pt x="2541" y="505"/>
                    </a:lnTo>
                    <a:lnTo>
                      <a:pt x="2574" y="570"/>
                    </a:lnTo>
                    <a:lnTo>
                      <a:pt x="2602" y="638"/>
                    </a:lnTo>
                    <a:lnTo>
                      <a:pt x="2625" y="709"/>
                    </a:lnTo>
                    <a:lnTo>
                      <a:pt x="2642" y="781"/>
                    </a:lnTo>
                    <a:lnTo>
                      <a:pt x="2654" y="856"/>
                    </a:lnTo>
                    <a:lnTo>
                      <a:pt x="2716" y="871"/>
                    </a:lnTo>
                    <a:lnTo>
                      <a:pt x="2776" y="892"/>
                    </a:lnTo>
                    <a:lnTo>
                      <a:pt x="2833" y="918"/>
                    </a:lnTo>
                    <a:lnTo>
                      <a:pt x="2888" y="948"/>
                    </a:lnTo>
                    <a:lnTo>
                      <a:pt x="2940" y="983"/>
                    </a:lnTo>
                    <a:lnTo>
                      <a:pt x="2988" y="1021"/>
                    </a:lnTo>
                    <a:lnTo>
                      <a:pt x="3033" y="1064"/>
                    </a:lnTo>
                    <a:lnTo>
                      <a:pt x="3074" y="1110"/>
                    </a:lnTo>
                    <a:lnTo>
                      <a:pt x="3111" y="1160"/>
                    </a:lnTo>
                    <a:lnTo>
                      <a:pt x="3142" y="1212"/>
                    </a:lnTo>
                    <a:lnTo>
                      <a:pt x="3170" y="1269"/>
                    </a:lnTo>
                    <a:lnTo>
                      <a:pt x="3193" y="1327"/>
                    </a:lnTo>
                    <a:lnTo>
                      <a:pt x="3211" y="1389"/>
                    </a:lnTo>
                    <a:lnTo>
                      <a:pt x="3222" y="1452"/>
                    </a:lnTo>
                    <a:lnTo>
                      <a:pt x="3230" y="1518"/>
                    </a:lnTo>
                    <a:lnTo>
                      <a:pt x="3230" y="1585"/>
                    </a:lnTo>
                    <a:lnTo>
                      <a:pt x="3224" y="1648"/>
                    </a:lnTo>
                    <a:lnTo>
                      <a:pt x="3213" y="1708"/>
                    </a:lnTo>
                    <a:lnTo>
                      <a:pt x="3197" y="1766"/>
                    </a:lnTo>
                    <a:lnTo>
                      <a:pt x="3175" y="1822"/>
                    </a:lnTo>
                    <a:lnTo>
                      <a:pt x="3150" y="1875"/>
                    </a:lnTo>
                    <a:lnTo>
                      <a:pt x="3119" y="1925"/>
                    </a:lnTo>
                    <a:lnTo>
                      <a:pt x="3083" y="1972"/>
                    </a:lnTo>
                    <a:lnTo>
                      <a:pt x="3044" y="2016"/>
                    </a:lnTo>
                    <a:lnTo>
                      <a:pt x="3001" y="2057"/>
                    </a:lnTo>
                    <a:lnTo>
                      <a:pt x="2955" y="2095"/>
                    </a:lnTo>
                    <a:lnTo>
                      <a:pt x="2906" y="2129"/>
                    </a:lnTo>
                    <a:lnTo>
                      <a:pt x="2855" y="2159"/>
                    </a:lnTo>
                    <a:lnTo>
                      <a:pt x="2800" y="2184"/>
                    </a:lnTo>
                    <a:lnTo>
                      <a:pt x="2743" y="2206"/>
                    </a:lnTo>
                    <a:lnTo>
                      <a:pt x="2684" y="2223"/>
                    </a:lnTo>
                    <a:lnTo>
                      <a:pt x="2624" y="2235"/>
                    </a:lnTo>
                    <a:lnTo>
                      <a:pt x="2563" y="2243"/>
                    </a:lnTo>
                    <a:lnTo>
                      <a:pt x="2500" y="2246"/>
                    </a:lnTo>
                    <a:lnTo>
                      <a:pt x="2387" y="2246"/>
                    </a:lnTo>
                    <a:lnTo>
                      <a:pt x="2387" y="2526"/>
                    </a:lnTo>
                    <a:lnTo>
                      <a:pt x="2850" y="2526"/>
                    </a:lnTo>
                    <a:lnTo>
                      <a:pt x="2869" y="2495"/>
                    </a:lnTo>
                    <a:lnTo>
                      <a:pt x="2891" y="2469"/>
                    </a:lnTo>
                    <a:lnTo>
                      <a:pt x="2919" y="2444"/>
                    </a:lnTo>
                    <a:lnTo>
                      <a:pt x="2949" y="2424"/>
                    </a:lnTo>
                    <a:lnTo>
                      <a:pt x="2982" y="2407"/>
                    </a:lnTo>
                    <a:lnTo>
                      <a:pt x="3016" y="2395"/>
                    </a:lnTo>
                    <a:lnTo>
                      <a:pt x="3052" y="2388"/>
                    </a:lnTo>
                    <a:lnTo>
                      <a:pt x="3089" y="2386"/>
                    </a:lnTo>
                    <a:lnTo>
                      <a:pt x="3127" y="2388"/>
                    </a:lnTo>
                    <a:lnTo>
                      <a:pt x="3164" y="2396"/>
                    </a:lnTo>
                    <a:lnTo>
                      <a:pt x="3199" y="2407"/>
                    </a:lnTo>
                    <a:lnTo>
                      <a:pt x="3231" y="2425"/>
                    </a:lnTo>
                    <a:lnTo>
                      <a:pt x="3260" y="2445"/>
                    </a:lnTo>
                    <a:lnTo>
                      <a:pt x="3288" y="2470"/>
                    </a:lnTo>
                    <a:lnTo>
                      <a:pt x="3312" y="2497"/>
                    </a:lnTo>
                    <a:lnTo>
                      <a:pt x="3332" y="2529"/>
                    </a:lnTo>
                    <a:lnTo>
                      <a:pt x="3348" y="2563"/>
                    </a:lnTo>
                    <a:lnTo>
                      <a:pt x="3360" y="2600"/>
                    </a:lnTo>
                    <a:lnTo>
                      <a:pt x="3368" y="2639"/>
                    </a:lnTo>
                    <a:lnTo>
                      <a:pt x="3370" y="2680"/>
                    </a:lnTo>
                    <a:lnTo>
                      <a:pt x="3367" y="2722"/>
                    </a:lnTo>
                    <a:lnTo>
                      <a:pt x="3359" y="2761"/>
                    </a:lnTo>
                    <a:lnTo>
                      <a:pt x="3344" y="2799"/>
                    </a:lnTo>
                    <a:lnTo>
                      <a:pt x="3325" y="2832"/>
                    </a:lnTo>
                    <a:lnTo>
                      <a:pt x="3301" y="2864"/>
                    </a:lnTo>
                    <a:lnTo>
                      <a:pt x="3274" y="2892"/>
                    </a:lnTo>
                    <a:lnTo>
                      <a:pt x="3242" y="2915"/>
                    </a:lnTo>
                    <a:lnTo>
                      <a:pt x="3207" y="2935"/>
                    </a:lnTo>
                    <a:lnTo>
                      <a:pt x="3170" y="2949"/>
                    </a:lnTo>
                    <a:lnTo>
                      <a:pt x="3130" y="2958"/>
                    </a:lnTo>
                    <a:lnTo>
                      <a:pt x="3089" y="2961"/>
                    </a:lnTo>
                    <a:lnTo>
                      <a:pt x="3052" y="2958"/>
                    </a:lnTo>
                    <a:lnTo>
                      <a:pt x="3016" y="2951"/>
                    </a:lnTo>
                    <a:lnTo>
                      <a:pt x="2982" y="2939"/>
                    </a:lnTo>
                    <a:lnTo>
                      <a:pt x="2949" y="2922"/>
                    </a:lnTo>
                    <a:lnTo>
                      <a:pt x="2919" y="2902"/>
                    </a:lnTo>
                    <a:lnTo>
                      <a:pt x="2891" y="2878"/>
                    </a:lnTo>
                    <a:lnTo>
                      <a:pt x="2869" y="2851"/>
                    </a:lnTo>
                    <a:lnTo>
                      <a:pt x="2850" y="2820"/>
                    </a:lnTo>
                    <a:lnTo>
                      <a:pt x="2107" y="2820"/>
                    </a:lnTo>
                    <a:lnTo>
                      <a:pt x="2107" y="1978"/>
                    </a:lnTo>
                    <a:lnTo>
                      <a:pt x="2500" y="1978"/>
                    </a:lnTo>
                    <a:lnTo>
                      <a:pt x="2550" y="1976"/>
                    </a:lnTo>
                    <a:lnTo>
                      <a:pt x="2598" y="1968"/>
                    </a:lnTo>
                    <a:lnTo>
                      <a:pt x="2646" y="1957"/>
                    </a:lnTo>
                    <a:lnTo>
                      <a:pt x="2691" y="1939"/>
                    </a:lnTo>
                    <a:lnTo>
                      <a:pt x="2733" y="1919"/>
                    </a:lnTo>
                    <a:lnTo>
                      <a:pt x="2773" y="1894"/>
                    </a:lnTo>
                    <a:lnTo>
                      <a:pt x="2808" y="1867"/>
                    </a:lnTo>
                    <a:lnTo>
                      <a:pt x="2841" y="1835"/>
                    </a:lnTo>
                    <a:lnTo>
                      <a:pt x="2870" y="1799"/>
                    </a:lnTo>
                    <a:lnTo>
                      <a:pt x="2896" y="1761"/>
                    </a:lnTo>
                    <a:lnTo>
                      <a:pt x="2916" y="1721"/>
                    </a:lnTo>
                    <a:lnTo>
                      <a:pt x="2932" y="1678"/>
                    </a:lnTo>
                    <a:lnTo>
                      <a:pt x="2943" y="1633"/>
                    </a:lnTo>
                    <a:lnTo>
                      <a:pt x="2949" y="1585"/>
                    </a:lnTo>
                    <a:lnTo>
                      <a:pt x="2950" y="1538"/>
                    </a:lnTo>
                    <a:lnTo>
                      <a:pt x="2945" y="1491"/>
                    </a:lnTo>
                    <a:lnTo>
                      <a:pt x="2935" y="1446"/>
                    </a:lnTo>
                    <a:lnTo>
                      <a:pt x="2920" y="1403"/>
                    </a:lnTo>
                    <a:lnTo>
                      <a:pt x="2902" y="1362"/>
                    </a:lnTo>
                    <a:lnTo>
                      <a:pt x="2878" y="1323"/>
                    </a:lnTo>
                    <a:lnTo>
                      <a:pt x="2850" y="1287"/>
                    </a:lnTo>
                    <a:lnTo>
                      <a:pt x="2819" y="1255"/>
                    </a:lnTo>
                    <a:lnTo>
                      <a:pt x="2784" y="1226"/>
                    </a:lnTo>
                    <a:lnTo>
                      <a:pt x="2746" y="1201"/>
                    </a:lnTo>
                    <a:lnTo>
                      <a:pt x="2704" y="1180"/>
                    </a:lnTo>
                    <a:lnTo>
                      <a:pt x="2659" y="1162"/>
                    </a:lnTo>
                    <a:lnTo>
                      <a:pt x="2612" y="1151"/>
                    </a:lnTo>
                    <a:lnTo>
                      <a:pt x="2415" y="1108"/>
                    </a:lnTo>
                    <a:lnTo>
                      <a:pt x="2387" y="912"/>
                    </a:lnTo>
                    <a:lnTo>
                      <a:pt x="2374" y="847"/>
                    </a:lnTo>
                    <a:lnTo>
                      <a:pt x="2356" y="784"/>
                    </a:lnTo>
                    <a:lnTo>
                      <a:pt x="2332" y="725"/>
                    </a:lnTo>
                    <a:lnTo>
                      <a:pt x="2303" y="668"/>
                    </a:lnTo>
                    <a:lnTo>
                      <a:pt x="2271" y="613"/>
                    </a:lnTo>
                    <a:lnTo>
                      <a:pt x="2233" y="562"/>
                    </a:lnTo>
                    <a:lnTo>
                      <a:pt x="2192" y="515"/>
                    </a:lnTo>
                    <a:lnTo>
                      <a:pt x="2147" y="472"/>
                    </a:lnTo>
                    <a:lnTo>
                      <a:pt x="2098" y="432"/>
                    </a:lnTo>
                    <a:lnTo>
                      <a:pt x="2047" y="397"/>
                    </a:lnTo>
                    <a:lnTo>
                      <a:pt x="1992" y="367"/>
                    </a:lnTo>
                    <a:lnTo>
                      <a:pt x="1935" y="342"/>
                    </a:lnTo>
                    <a:lnTo>
                      <a:pt x="1875" y="322"/>
                    </a:lnTo>
                    <a:lnTo>
                      <a:pt x="1814" y="306"/>
                    </a:lnTo>
                    <a:lnTo>
                      <a:pt x="1750" y="298"/>
                    </a:lnTo>
                    <a:lnTo>
                      <a:pt x="1685" y="295"/>
                    </a:lnTo>
                    <a:lnTo>
                      <a:pt x="1629" y="295"/>
                    </a:lnTo>
                    <a:lnTo>
                      <a:pt x="1566" y="302"/>
                    </a:lnTo>
                    <a:lnTo>
                      <a:pt x="1504" y="316"/>
                    </a:lnTo>
                    <a:lnTo>
                      <a:pt x="1445" y="336"/>
                    </a:lnTo>
                    <a:lnTo>
                      <a:pt x="1387" y="361"/>
                    </a:lnTo>
                    <a:lnTo>
                      <a:pt x="1334" y="390"/>
                    </a:lnTo>
                    <a:lnTo>
                      <a:pt x="1283" y="424"/>
                    </a:lnTo>
                    <a:lnTo>
                      <a:pt x="1235" y="463"/>
                    </a:lnTo>
                    <a:lnTo>
                      <a:pt x="1190" y="505"/>
                    </a:lnTo>
                    <a:lnTo>
                      <a:pt x="1149" y="552"/>
                    </a:lnTo>
                    <a:lnTo>
                      <a:pt x="1112" y="601"/>
                    </a:lnTo>
                    <a:lnTo>
                      <a:pt x="1079" y="654"/>
                    </a:lnTo>
                    <a:lnTo>
                      <a:pt x="1051" y="711"/>
                    </a:lnTo>
                    <a:lnTo>
                      <a:pt x="1027" y="769"/>
                    </a:lnTo>
                    <a:lnTo>
                      <a:pt x="1008" y="830"/>
                    </a:lnTo>
                    <a:lnTo>
                      <a:pt x="994" y="893"/>
                    </a:lnTo>
                    <a:lnTo>
                      <a:pt x="986" y="958"/>
                    </a:lnTo>
                    <a:lnTo>
                      <a:pt x="983" y="1024"/>
                    </a:lnTo>
                    <a:lnTo>
                      <a:pt x="981" y="1069"/>
                    </a:lnTo>
                    <a:lnTo>
                      <a:pt x="971" y="1114"/>
                    </a:lnTo>
                    <a:lnTo>
                      <a:pt x="958" y="1156"/>
                    </a:lnTo>
                    <a:lnTo>
                      <a:pt x="940" y="1197"/>
                    </a:lnTo>
                    <a:lnTo>
                      <a:pt x="917" y="1236"/>
                    </a:lnTo>
                    <a:lnTo>
                      <a:pt x="890" y="1272"/>
                    </a:lnTo>
                    <a:lnTo>
                      <a:pt x="859" y="1305"/>
                    </a:lnTo>
                    <a:lnTo>
                      <a:pt x="825" y="1333"/>
                    </a:lnTo>
                    <a:lnTo>
                      <a:pt x="788" y="1358"/>
                    </a:lnTo>
                    <a:lnTo>
                      <a:pt x="747" y="1378"/>
                    </a:lnTo>
                    <a:lnTo>
                      <a:pt x="705" y="1394"/>
                    </a:lnTo>
                    <a:lnTo>
                      <a:pt x="660" y="1403"/>
                    </a:lnTo>
                    <a:lnTo>
                      <a:pt x="623" y="1412"/>
                    </a:lnTo>
                    <a:lnTo>
                      <a:pt x="588" y="1426"/>
                    </a:lnTo>
                    <a:lnTo>
                      <a:pt x="555" y="1444"/>
                    </a:lnTo>
                    <a:lnTo>
                      <a:pt x="527" y="1464"/>
                    </a:lnTo>
                    <a:lnTo>
                      <a:pt x="500" y="1489"/>
                    </a:lnTo>
                    <a:lnTo>
                      <a:pt x="477" y="1516"/>
                    </a:lnTo>
                    <a:lnTo>
                      <a:pt x="458" y="1544"/>
                    </a:lnTo>
                    <a:lnTo>
                      <a:pt x="443" y="1576"/>
                    </a:lnTo>
                    <a:lnTo>
                      <a:pt x="431" y="1609"/>
                    </a:lnTo>
                    <a:lnTo>
                      <a:pt x="423" y="1642"/>
                    </a:lnTo>
                    <a:lnTo>
                      <a:pt x="420" y="1677"/>
                    </a:lnTo>
                    <a:lnTo>
                      <a:pt x="421" y="1712"/>
                    </a:lnTo>
                    <a:lnTo>
                      <a:pt x="428" y="1749"/>
                    </a:lnTo>
                    <a:lnTo>
                      <a:pt x="441" y="1785"/>
                    </a:lnTo>
                    <a:lnTo>
                      <a:pt x="459" y="1819"/>
                    </a:lnTo>
                    <a:lnTo>
                      <a:pt x="482" y="1849"/>
                    </a:lnTo>
                    <a:lnTo>
                      <a:pt x="508" y="1878"/>
                    </a:lnTo>
                    <a:lnTo>
                      <a:pt x="539" y="1903"/>
                    </a:lnTo>
                    <a:lnTo>
                      <a:pt x="573" y="1924"/>
                    </a:lnTo>
                    <a:lnTo>
                      <a:pt x="610" y="1941"/>
                    </a:lnTo>
                    <a:lnTo>
                      <a:pt x="648" y="1954"/>
                    </a:lnTo>
                    <a:lnTo>
                      <a:pt x="689" y="1962"/>
                    </a:lnTo>
                    <a:lnTo>
                      <a:pt x="731" y="1964"/>
                    </a:lnTo>
                    <a:lnTo>
                      <a:pt x="1263" y="1964"/>
                    </a:lnTo>
                    <a:lnTo>
                      <a:pt x="1263" y="2807"/>
                    </a:lnTo>
                    <a:lnTo>
                      <a:pt x="519" y="2807"/>
                    </a:lnTo>
                    <a:lnTo>
                      <a:pt x="501" y="2836"/>
                    </a:lnTo>
                    <a:lnTo>
                      <a:pt x="478" y="2864"/>
                    </a:lnTo>
                    <a:lnTo>
                      <a:pt x="452" y="2888"/>
                    </a:lnTo>
                    <a:lnTo>
                      <a:pt x="421" y="2908"/>
                    </a:lnTo>
                    <a:lnTo>
                      <a:pt x="388" y="2924"/>
                    </a:lnTo>
                    <a:lnTo>
                      <a:pt x="353" y="2937"/>
                    </a:lnTo>
                    <a:lnTo>
                      <a:pt x="318" y="2944"/>
                    </a:lnTo>
                    <a:lnTo>
                      <a:pt x="281" y="2947"/>
                    </a:lnTo>
                    <a:lnTo>
                      <a:pt x="240" y="2944"/>
                    </a:lnTo>
                    <a:lnTo>
                      <a:pt x="200" y="2935"/>
                    </a:lnTo>
                    <a:lnTo>
                      <a:pt x="163" y="2920"/>
                    </a:lnTo>
                    <a:lnTo>
                      <a:pt x="128" y="2902"/>
                    </a:lnTo>
                    <a:lnTo>
                      <a:pt x="97" y="2877"/>
                    </a:lnTo>
                    <a:lnTo>
                      <a:pt x="69" y="2850"/>
                    </a:lnTo>
                    <a:lnTo>
                      <a:pt x="45" y="2819"/>
                    </a:lnTo>
                    <a:lnTo>
                      <a:pt x="27" y="2784"/>
                    </a:lnTo>
                    <a:lnTo>
                      <a:pt x="12" y="2747"/>
                    </a:lnTo>
                    <a:lnTo>
                      <a:pt x="3" y="2707"/>
                    </a:lnTo>
                    <a:lnTo>
                      <a:pt x="0" y="2666"/>
                    </a:lnTo>
                    <a:lnTo>
                      <a:pt x="0" y="2666"/>
                    </a:lnTo>
                    <a:lnTo>
                      <a:pt x="3" y="2624"/>
                    </a:lnTo>
                    <a:lnTo>
                      <a:pt x="12" y="2586"/>
                    </a:lnTo>
                    <a:lnTo>
                      <a:pt x="27" y="2548"/>
                    </a:lnTo>
                    <a:lnTo>
                      <a:pt x="45" y="2514"/>
                    </a:lnTo>
                    <a:lnTo>
                      <a:pt x="69" y="2482"/>
                    </a:lnTo>
                    <a:lnTo>
                      <a:pt x="97" y="2454"/>
                    </a:lnTo>
                    <a:lnTo>
                      <a:pt x="128" y="2431"/>
                    </a:lnTo>
                    <a:lnTo>
                      <a:pt x="163" y="2411"/>
                    </a:lnTo>
                    <a:lnTo>
                      <a:pt x="200" y="2397"/>
                    </a:lnTo>
                    <a:lnTo>
                      <a:pt x="240" y="2389"/>
                    </a:lnTo>
                    <a:lnTo>
                      <a:pt x="281" y="2386"/>
                    </a:lnTo>
                    <a:lnTo>
                      <a:pt x="318" y="2388"/>
                    </a:lnTo>
                    <a:lnTo>
                      <a:pt x="353" y="2395"/>
                    </a:lnTo>
                    <a:lnTo>
                      <a:pt x="388" y="2407"/>
                    </a:lnTo>
                    <a:lnTo>
                      <a:pt x="421" y="2424"/>
                    </a:lnTo>
                    <a:lnTo>
                      <a:pt x="452" y="2444"/>
                    </a:lnTo>
                    <a:lnTo>
                      <a:pt x="478" y="2469"/>
                    </a:lnTo>
                    <a:lnTo>
                      <a:pt x="501" y="2495"/>
                    </a:lnTo>
                    <a:lnTo>
                      <a:pt x="519" y="2526"/>
                    </a:lnTo>
                    <a:lnTo>
                      <a:pt x="983" y="2526"/>
                    </a:lnTo>
                    <a:lnTo>
                      <a:pt x="983" y="2246"/>
                    </a:lnTo>
                    <a:lnTo>
                      <a:pt x="731" y="2246"/>
                    </a:lnTo>
                    <a:lnTo>
                      <a:pt x="675" y="2243"/>
                    </a:lnTo>
                    <a:lnTo>
                      <a:pt x="621" y="2235"/>
                    </a:lnTo>
                    <a:lnTo>
                      <a:pt x="569" y="2224"/>
                    </a:lnTo>
                    <a:lnTo>
                      <a:pt x="517" y="2208"/>
                    </a:lnTo>
                    <a:lnTo>
                      <a:pt x="468" y="2187"/>
                    </a:lnTo>
                    <a:lnTo>
                      <a:pt x="421" y="2163"/>
                    </a:lnTo>
                    <a:lnTo>
                      <a:pt x="377" y="2135"/>
                    </a:lnTo>
                    <a:lnTo>
                      <a:pt x="335" y="2103"/>
                    </a:lnTo>
                    <a:lnTo>
                      <a:pt x="297" y="2067"/>
                    </a:lnTo>
                    <a:lnTo>
                      <a:pt x="261" y="2030"/>
                    </a:lnTo>
                    <a:lnTo>
                      <a:pt x="231" y="1988"/>
                    </a:lnTo>
                    <a:lnTo>
                      <a:pt x="203" y="1944"/>
                    </a:lnTo>
                    <a:lnTo>
                      <a:pt x="180" y="1896"/>
                    </a:lnTo>
                    <a:lnTo>
                      <a:pt x="162" y="1846"/>
                    </a:lnTo>
                    <a:lnTo>
                      <a:pt x="149" y="1794"/>
                    </a:lnTo>
                    <a:lnTo>
                      <a:pt x="140" y="1740"/>
                    </a:lnTo>
                    <a:lnTo>
                      <a:pt x="138" y="1681"/>
                    </a:lnTo>
                    <a:lnTo>
                      <a:pt x="141" y="1624"/>
                    </a:lnTo>
                    <a:lnTo>
                      <a:pt x="151" y="1568"/>
                    </a:lnTo>
                    <a:lnTo>
                      <a:pt x="166" y="1513"/>
                    </a:lnTo>
                    <a:lnTo>
                      <a:pt x="185" y="1462"/>
                    </a:lnTo>
                    <a:lnTo>
                      <a:pt x="210" y="1412"/>
                    </a:lnTo>
                    <a:lnTo>
                      <a:pt x="240" y="1366"/>
                    </a:lnTo>
                    <a:lnTo>
                      <a:pt x="274" y="1322"/>
                    </a:lnTo>
                    <a:lnTo>
                      <a:pt x="311" y="1282"/>
                    </a:lnTo>
                    <a:lnTo>
                      <a:pt x="352" y="1246"/>
                    </a:lnTo>
                    <a:lnTo>
                      <a:pt x="398" y="1214"/>
                    </a:lnTo>
                    <a:lnTo>
                      <a:pt x="445" y="1187"/>
                    </a:lnTo>
                    <a:lnTo>
                      <a:pt x="496" y="1165"/>
                    </a:lnTo>
                    <a:lnTo>
                      <a:pt x="548" y="1148"/>
                    </a:lnTo>
                    <a:lnTo>
                      <a:pt x="603" y="1137"/>
                    </a:lnTo>
                    <a:lnTo>
                      <a:pt x="627" y="1128"/>
                    </a:lnTo>
                    <a:lnTo>
                      <a:pt x="648" y="1115"/>
                    </a:lnTo>
                    <a:lnTo>
                      <a:pt x="666" y="1100"/>
                    </a:lnTo>
                    <a:lnTo>
                      <a:pt x="681" y="1081"/>
                    </a:lnTo>
                    <a:lnTo>
                      <a:pt x="693" y="1063"/>
                    </a:lnTo>
                    <a:lnTo>
                      <a:pt x="700" y="1043"/>
                    </a:lnTo>
                    <a:lnTo>
                      <a:pt x="702" y="1024"/>
                    </a:lnTo>
                    <a:lnTo>
                      <a:pt x="705" y="947"/>
                    </a:lnTo>
                    <a:lnTo>
                      <a:pt x="714" y="870"/>
                    </a:lnTo>
                    <a:lnTo>
                      <a:pt x="727" y="796"/>
                    </a:lnTo>
                    <a:lnTo>
                      <a:pt x="747" y="722"/>
                    </a:lnTo>
                    <a:lnTo>
                      <a:pt x="772" y="651"/>
                    </a:lnTo>
                    <a:lnTo>
                      <a:pt x="800" y="582"/>
                    </a:lnTo>
                    <a:lnTo>
                      <a:pt x="835" y="515"/>
                    </a:lnTo>
                    <a:lnTo>
                      <a:pt x="873" y="452"/>
                    </a:lnTo>
                    <a:lnTo>
                      <a:pt x="915" y="390"/>
                    </a:lnTo>
                    <a:lnTo>
                      <a:pt x="962" y="333"/>
                    </a:lnTo>
                    <a:lnTo>
                      <a:pt x="1012" y="280"/>
                    </a:lnTo>
                    <a:lnTo>
                      <a:pt x="1067" y="229"/>
                    </a:lnTo>
                    <a:lnTo>
                      <a:pt x="1123" y="183"/>
                    </a:lnTo>
                    <a:lnTo>
                      <a:pt x="1183" y="141"/>
                    </a:lnTo>
                    <a:lnTo>
                      <a:pt x="1247" y="105"/>
                    </a:lnTo>
                    <a:lnTo>
                      <a:pt x="1314" y="73"/>
                    </a:lnTo>
                    <a:lnTo>
                      <a:pt x="1382" y="46"/>
                    </a:lnTo>
                    <a:lnTo>
                      <a:pt x="1453" y="25"/>
                    </a:lnTo>
                    <a:lnTo>
                      <a:pt x="1526" y="9"/>
                    </a:lnTo>
                    <a:lnTo>
                      <a:pt x="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</p:grpSp>
        <p:sp>
          <p:nvSpPr>
            <p:cNvPr id="122" name="Freeform 136"/>
            <p:cNvSpPr>
              <a:spLocks noEditPoints="1"/>
            </p:cNvSpPr>
            <p:nvPr/>
          </p:nvSpPr>
          <p:spPr bwMode="auto">
            <a:xfrm>
              <a:off x="6963451" y="4139153"/>
              <a:ext cx="108545" cy="190953"/>
            </a:xfrm>
            <a:custGeom>
              <a:avLst/>
              <a:gdLst>
                <a:gd name="T0" fmla="*/ 170 w 195"/>
                <a:gd name="T1" fmla="*/ 0 h 343"/>
                <a:gd name="T2" fmla="*/ 25 w 195"/>
                <a:gd name="T3" fmla="*/ 0 h 343"/>
                <a:gd name="T4" fmla="*/ 0 w 195"/>
                <a:gd name="T5" fmla="*/ 25 h 343"/>
                <a:gd name="T6" fmla="*/ 0 w 195"/>
                <a:gd name="T7" fmla="*/ 318 h 343"/>
                <a:gd name="T8" fmla="*/ 25 w 195"/>
                <a:gd name="T9" fmla="*/ 343 h 343"/>
                <a:gd name="T10" fmla="*/ 170 w 195"/>
                <a:gd name="T11" fmla="*/ 343 h 343"/>
                <a:gd name="T12" fmla="*/ 195 w 195"/>
                <a:gd name="T13" fmla="*/ 318 h 343"/>
                <a:gd name="T14" fmla="*/ 195 w 195"/>
                <a:gd name="T15" fmla="*/ 25 h 343"/>
                <a:gd name="T16" fmla="*/ 170 w 195"/>
                <a:gd name="T17" fmla="*/ 0 h 343"/>
                <a:gd name="T18" fmla="*/ 62 w 195"/>
                <a:gd name="T19" fmla="*/ 15 h 343"/>
                <a:gd name="T20" fmla="*/ 133 w 195"/>
                <a:gd name="T21" fmla="*/ 15 h 343"/>
                <a:gd name="T22" fmla="*/ 136 w 195"/>
                <a:gd name="T23" fmla="*/ 21 h 343"/>
                <a:gd name="T24" fmla="*/ 133 w 195"/>
                <a:gd name="T25" fmla="*/ 27 h 343"/>
                <a:gd name="T26" fmla="*/ 62 w 195"/>
                <a:gd name="T27" fmla="*/ 27 h 343"/>
                <a:gd name="T28" fmla="*/ 59 w 195"/>
                <a:gd name="T29" fmla="*/ 21 h 343"/>
                <a:gd name="T30" fmla="*/ 62 w 195"/>
                <a:gd name="T31" fmla="*/ 15 h 343"/>
                <a:gd name="T32" fmla="*/ 98 w 195"/>
                <a:gd name="T33" fmla="*/ 318 h 343"/>
                <a:gd name="T34" fmla="*/ 82 w 195"/>
                <a:gd name="T35" fmla="*/ 302 h 343"/>
                <a:gd name="T36" fmla="*/ 98 w 195"/>
                <a:gd name="T37" fmla="*/ 286 h 343"/>
                <a:gd name="T38" fmla="*/ 113 w 195"/>
                <a:gd name="T39" fmla="*/ 302 h 343"/>
                <a:gd name="T40" fmla="*/ 98 w 195"/>
                <a:gd name="T41" fmla="*/ 318 h 343"/>
                <a:gd name="T42" fmla="*/ 176 w 195"/>
                <a:gd name="T43" fmla="*/ 264 h 343"/>
                <a:gd name="T44" fmla="*/ 19 w 195"/>
                <a:gd name="T45" fmla="*/ 264 h 343"/>
                <a:gd name="T46" fmla="*/ 19 w 195"/>
                <a:gd name="T47" fmla="*/ 42 h 343"/>
                <a:gd name="T48" fmla="*/ 176 w 195"/>
                <a:gd name="T49" fmla="*/ 42 h 343"/>
                <a:gd name="T50" fmla="*/ 176 w 195"/>
                <a:gd name="T51" fmla="*/ 26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" h="343">
                  <a:moveTo>
                    <a:pt x="170" y="0"/>
                  </a:moveTo>
                  <a:lnTo>
                    <a:pt x="25" y="0"/>
                  </a:lnTo>
                  <a:cubicBezTo>
                    <a:pt x="12" y="0"/>
                    <a:pt x="0" y="11"/>
                    <a:pt x="0" y="25"/>
                  </a:cubicBezTo>
                  <a:lnTo>
                    <a:pt x="0" y="318"/>
                  </a:lnTo>
                  <a:cubicBezTo>
                    <a:pt x="0" y="332"/>
                    <a:pt x="12" y="343"/>
                    <a:pt x="25" y="343"/>
                  </a:cubicBezTo>
                  <a:lnTo>
                    <a:pt x="170" y="343"/>
                  </a:lnTo>
                  <a:cubicBezTo>
                    <a:pt x="183" y="343"/>
                    <a:pt x="195" y="332"/>
                    <a:pt x="195" y="318"/>
                  </a:cubicBezTo>
                  <a:lnTo>
                    <a:pt x="195" y="25"/>
                  </a:lnTo>
                  <a:cubicBezTo>
                    <a:pt x="195" y="11"/>
                    <a:pt x="183" y="0"/>
                    <a:pt x="170" y="0"/>
                  </a:cubicBezTo>
                  <a:close/>
                  <a:moveTo>
                    <a:pt x="62" y="15"/>
                  </a:moveTo>
                  <a:lnTo>
                    <a:pt x="133" y="15"/>
                  </a:lnTo>
                  <a:cubicBezTo>
                    <a:pt x="135" y="15"/>
                    <a:pt x="136" y="18"/>
                    <a:pt x="136" y="21"/>
                  </a:cubicBezTo>
                  <a:cubicBezTo>
                    <a:pt x="136" y="25"/>
                    <a:pt x="135" y="27"/>
                    <a:pt x="133" y="27"/>
                  </a:cubicBezTo>
                  <a:lnTo>
                    <a:pt x="62" y="27"/>
                  </a:lnTo>
                  <a:cubicBezTo>
                    <a:pt x="60" y="27"/>
                    <a:pt x="59" y="25"/>
                    <a:pt x="59" y="21"/>
                  </a:cubicBezTo>
                  <a:cubicBezTo>
                    <a:pt x="59" y="18"/>
                    <a:pt x="60" y="15"/>
                    <a:pt x="62" y="15"/>
                  </a:cubicBezTo>
                  <a:close/>
                  <a:moveTo>
                    <a:pt x="98" y="318"/>
                  </a:moveTo>
                  <a:cubicBezTo>
                    <a:pt x="89" y="318"/>
                    <a:pt x="82" y="311"/>
                    <a:pt x="82" y="302"/>
                  </a:cubicBezTo>
                  <a:cubicBezTo>
                    <a:pt x="82" y="294"/>
                    <a:pt x="89" y="286"/>
                    <a:pt x="98" y="286"/>
                  </a:cubicBezTo>
                  <a:cubicBezTo>
                    <a:pt x="106" y="286"/>
                    <a:pt x="113" y="294"/>
                    <a:pt x="113" y="302"/>
                  </a:cubicBezTo>
                  <a:cubicBezTo>
                    <a:pt x="113" y="311"/>
                    <a:pt x="106" y="318"/>
                    <a:pt x="98" y="318"/>
                  </a:cubicBezTo>
                  <a:close/>
                  <a:moveTo>
                    <a:pt x="176" y="264"/>
                  </a:moveTo>
                  <a:lnTo>
                    <a:pt x="19" y="264"/>
                  </a:lnTo>
                  <a:lnTo>
                    <a:pt x="19" y="42"/>
                  </a:lnTo>
                  <a:lnTo>
                    <a:pt x="176" y="42"/>
                  </a:lnTo>
                  <a:lnTo>
                    <a:pt x="176" y="2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23" name="Freeform 6"/>
            <p:cNvSpPr>
              <a:spLocks noEditPoints="1"/>
            </p:cNvSpPr>
            <p:nvPr/>
          </p:nvSpPr>
          <p:spPr bwMode="auto">
            <a:xfrm>
              <a:off x="6942111" y="3555926"/>
              <a:ext cx="151226" cy="197176"/>
            </a:xfrm>
            <a:custGeom>
              <a:avLst/>
              <a:gdLst>
                <a:gd name="T0" fmla="*/ 1246 w 2650"/>
                <a:gd name="T1" fmla="*/ 2043 h 3450"/>
                <a:gd name="T2" fmla="*/ 1135 w 2650"/>
                <a:gd name="T3" fmla="*/ 2121 h 3450"/>
                <a:gd name="T4" fmla="*/ 1079 w 2650"/>
                <a:gd name="T5" fmla="*/ 2247 h 3450"/>
                <a:gd name="T6" fmla="*/ 1095 w 2650"/>
                <a:gd name="T7" fmla="*/ 2382 h 3450"/>
                <a:gd name="T8" fmla="*/ 1182 w 2650"/>
                <a:gd name="T9" fmla="*/ 2491 h 3450"/>
                <a:gd name="T10" fmla="*/ 1207 w 2650"/>
                <a:gd name="T11" fmla="*/ 2543 h 3450"/>
                <a:gd name="T12" fmla="*/ 1216 w 2650"/>
                <a:gd name="T13" fmla="*/ 2927 h 3450"/>
                <a:gd name="T14" fmla="*/ 1289 w 2650"/>
                <a:gd name="T15" fmla="*/ 2995 h 3450"/>
                <a:gd name="T16" fmla="*/ 1399 w 2650"/>
                <a:gd name="T17" fmla="*/ 2987 h 3450"/>
                <a:gd name="T18" fmla="*/ 1455 w 2650"/>
                <a:gd name="T19" fmla="*/ 2920 h 3450"/>
                <a:gd name="T20" fmla="*/ 1460 w 2650"/>
                <a:gd name="T21" fmla="*/ 2544 h 3450"/>
                <a:gd name="T22" fmla="*/ 1487 w 2650"/>
                <a:gd name="T23" fmla="*/ 2490 h 3450"/>
                <a:gd name="T24" fmla="*/ 1572 w 2650"/>
                <a:gd name="T25" fmla="*/ 2384 h 3450"/>
                <a:gd name="T26" fmla="*/ 1588 w 2650"/>
                <a:gd name="T27" fmla="*/ 2241 h 3450"/>
                <a:gd name="T28" fmla="*/ 1519 w 2650"/>
                <a:gd name="T29" fmla="*/ 2105 h 3450"/>
                <a:gd name="T30" fmla="*/ 1379 w 2650"/>
                <a:gd name="T31" fmla="*/ 2031 h 3450"/>
                <a:gd name="T32" fmla="*/ 1216 w 2650"/>
                <a:gd name="T33" fmla="*/ 466 h 3450"/>
                <a:gd name="T34" fmla="*/ 1008 w 2650"/>
                <a:gd name="T35" fmla="*/ 553 h 3450"/>
                <a:gd name="T36" fmla="*/ 851 w 2650"/>
                <a:gd name="T37" fmla="*/ 710 h 3450"/>
                <a:gd name="T38" fmla="*/ 763 w 2650"/>
                <a:gd name="T39" fmla="*/ 919 h 3450"/>
                <a:gd name="T40" fmla="*/ 1915 w 2650"/>
                <a:gd name="T41" fmla="*/ 1397 h 3450"/>
                <a:gd name="T42" fmla="*/ 1889 w 2650"/>
                <a:gd name="T43" fmla="*/ 864 h 3450"/>
                <a:gd name="T44" fmla="*/ 1783 w 2650"/>
                <a:gd name="T45" fmla="*/ 666 h 3450"/>
                <a:gd name="T46" fmla="*/ 1611 w 2650"/>
                <a:gd name="T47" fmla="*/ 525 h 3450"/>
                <a:gd name="T48" fmla="*/ 1393 w 2650"/>
                <a:gd name="T49" fmla="*/ 458 h 3450"/>
                <a:gd name="T50" fmla="*/ 1493 w 2650"/>
                <a:gd name="T51" fmla="*/ 13 h 3450"/>
                <a:gd name="T52" fmla="*/ 1788 w 2650"/>
                <a:gd name="T53" fmla="*/ 105 h 3450"/>
                <a:gd name="T54" fmla="*/ 2038 w 2650"/>
                <a:gd name="T55" fmla="*/ 277 h 3450"/>
                <a:gd name="T56" fmla="*/ 2227 w 2650"/>
                <a:gd name="T57" fmla="*/ 513 h 3450"/>
                <a:gd name="T58" fmla="*/ 2341 w 2650"/>
                <a:gd name="T59" fmla="*/ 799 h 3450"/>
                <a:gd name="T60" fmla="*/ 2369 w 2650"/>
                <a:gd name="T61" fmla="*/ 1395 h 3450"/>
                <a:gd name="T62" fmla="*/ 2491 w 2650"/>
                <a:gd name="T63" fmla="*/ 1421 h 3450"/>
                <a:gd name="T64" fmla="*/ 2606 w 2650"/>
                <a:gd name="T65" fmla="*/ 1520 h 3450"/>
                <a:gd name="T66" fmla="*/ 2650 w 2650"/>
                <a:gd name="T67" fmla="*/ 1669 h 3450"/>
                <a:gd name="T68" fmla="*/ 2624 w 2650"/>
                <a:gd name="T69" fmla="*/ 3291 h 3450"/>
                <a:gd name="T70" fmla="*/ 2525 w 2650"/>
                <a:gd name="T71" fmla="*/ 3406 h 3450"/>
                <a:gd name="T72" fmla="*/ 2376 w 2650"/>
                <a:gd name="T73" fmla="*/ 3450 h 3450"/>
                <a:gd name="T74" fmla="*/ 158 w 2650"/>
                <a:gd name="T75" fmla="*/ 3423 h 3450"/>
                <a:gd name="T76" fmla="*/ 44 w 2650"/>
                <a:gd name="T77" fmla="*/ 3325 h 3450"/>
                <a:gd name="T78" fmla="*/ 0 w 2650"/>
                <a:gd name="T79" fmla="*/ 3176 h 3450"/>
                <a:gd name="T80" fmla="*/ 26 w 2650"/>
                <a:gd name="T81" fmla="*/ 1555 h 3450"/>
                <a:gd name="T82" fmla="*/ 125 w 2650"/>
                <a:gd name="T83" fmla="*/ 1441 h 3450"/>
                <a:gd name="T84" fmla="*/ 274 w 2650"/>
                <a:gd name="T85" fmla="*/ 1397 h 3450"/>
                <a:gd name="T86" fmla="*/ 311 w 2650"/>
                <a:gd name="T87" fmla="*/ 876 h 3450"/>
                <a:gd name="T88" fmla="*/ 403 w 2650"/>
                <a:gd name="T89" fmla="*/ 581 h 3450"/>
                <a:gd name="T90" fmla="*/ 575 w 2650"/>
                <a:gd name="T91" fmla="*/ 332 h 3450"/>
                <a:gd name="T92" fmla="*/ 811 w 2650"/>
                <a:gd name="T93" fmla="*/ 142 h 3450"/>
                <a:gd name="T94" fmla="*/ 1097 w 2650"/>
                <a:gd name="T95" fmla="*/ 27 h 3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50" h="3450">
                  <a:moveTo>
                    <a:pt x="1344" y="2027"/>
                  </a:moveTo>
                  <a:lnTo>
                    <a:pt x="1311" y="2028"/>
                  </a:lnTo>
                  <a:lnTo>
                    <a:pt x="1278" y="2033"/>
                  </a:lnTo>
                  <a:lnTo>
                    <a:pt x="1246" y="2043"/>
                  </a:lnTo>
                  <a:lnTo>
                    <a:pt x="1215" y="2056"/>
                  </a:lnTo>
                  <a:lnTo>
                    <a:pt x="1186" y="2074"/>
                  </a:lnTo>
                  <a:lnTo>
                    <a:pt x="1160" y="2096"/>
                  </a:lnTo>
                  <a:lnTo>
                    <a:pt x="1135" y="2121"/>
                  </a:lnTo>
                  <a:lnTo>
                    <a:pt x="1116" y="2149"/>
                  </a:lnTo>
                  <a:lnTo>
                    <a:pt x="1099" y="2180"/>
                  </a:lnTo>
                  <a:lnTo>
                    <a:pt x="1086" y="2214"/>
                  </a:lnTo>
                  <a:lnTo>
                    <a:pt x="1079" y="2247"/>
                  </a:lnTo>
                  <a:lnTo>
                    <a:pt x="1076" y="2282"/>
                  </a:lnTo>
                  <a:lnTo>
                    <a:pt x="1078" y="2316"/>
                  </a:lnTo>
                  <a:lnTo>
                    <a:pt x="1084" y="2349"/>
                  </a:lnTo>
                  <a:lnTo>
                    <a:pt x="1095" y="2382"/>
                  </a:lnTo>
                  <a:lnTo>
                    <a:pt x="1110" y="2412"/>
                  </a:lnTo>
                  <a:lnTo>
                    <a:pt x="1130" y="2440"/>
                  </a:lnTo>
                  <a:lnTo>
                    <a:pt x="1153" y="2467"/>
                  </a:lnTo>
                  <a:lnTo>
                    <a:pt x="1182" y="2491"/>
                  </a:lnTo>
                  <a:lnTo>
                    <a:pt x="1194" y="2502"/>
                  </a:lnTo>
                  <a:lnTo>
                    <a:pt x="1202" y="2514"/>
                  </a:lnTo>
                  <a:lnTo>
                    <a:pt x="1206" y="2527"/>
                  </a:lnTo>
                  <a:lnTo>
                    <a:pt x="1207" y="2543"/>
                  </a:lnTo>
                  <a:lnTo>
                    <a:pt x="1206" y="2875"/>
                  </a:lnTo>
                  <a:lnTo>
                    <a:pt x="1206" y="2876"/>
                  </a:lnTo>
                  <a:lnTo>
                    <a:pt x="1209" y="2902"/>
                  </a:lnTo>
                  <a:lnTo>
                    <a:pt x="1216" y="2927"/>
                  </a:lnTo>
                  <a:lnTo>
                    <a:pt x="1229" y="2949"/>
                  </a:lnTo>
                  <a:lnTo>
                    <a:pt x="1246" y="2968"/>
                  </a:lnTo>
                  <a:lnTo>
                    <a:pt x="1266" y="2984"/>
                  </a:lnTo>
                  <a:lnTo>
                    <a:pt x="1289" y="2995"/>
                  </a:lnTo>
                  <a:lnTo>
                    <a:pt x="1315" y="3002"/>
                  </a:lnTo>
                  <a:lnTo>
                    <a:pt x="1342" y="3003"/>
                  </a:lnTo>
                  <a:lnTo>
                    <a:pt x="1371" y="2998"/>
                  </a:lnTo>
                  <a:lnTo>
                    <a:pt x="1399" y="2987"/>
                  </a:lnTo>
                  <a:lnTo>
                    <a:pt x="1418" y="2974"/>
                  </a:lnTo>
                  <a:lnTo>
                    <a:pt x="1434" y="2959"/>
                  </a:lnTo>
                  <a:lnTo>
                    <a:pt x="1446" y="2941"/>
                  </a:lnTo>
                  <a:lnTo>
                    <a:pt x="1455" y="2920"/>
                  </a:lnTo>
                  <a:lnTo>
                    <a:pt x="1460" y="2898"/>
                  </a:lnTo>
                  <a:lnTo>
                    <a:pt x="1461" y="2876"/>
                  </a:lnTo>
                  <a:lnTo>
                    <a:pt x="1461" y="2710"/>
                  </a:lnTo>
                  <a:lnTo>
                    <a:pt x="1460" y="2544"/>
                  </a:lnTo>
                  <a:lnTo>
                    <a:pt x="1462" y="2527"/>
                  </a:lnTo>
                  <a:lnTo>
                    <a:pt x="1466" y="2514"/>
                  </a:lnTo>
                  <a:lnTo>
                    <a:pt x="1473" y="2501"/>
                  </a:lnTo>
                  <a:lnTo>
                    <a:pt x="1487" y="2490"/>
                  </a:lnTo>
                  <a:lnTo>
                    <a:pt x="1514" y="2467"/>
                  </a:lnTo>
                  <a:lnTo>
                    <a:pt x="1538" y="2441"/>
                  </a:lnTo>
                  <a:lnTo>
                    <a:pt x="1557" y="2413"/>
                  </a:lnTo>
                  <a:lnTo>
                    <a:pt x="1572" y="2384"/>
                  </a:lnTo>
                  <a:lnTo>
                    <a:pt x="1583" y="2351"/>
                  </a:lnTo>
                  <a:lnTo>
                    <a:pt x="1589" y="2318"/>
                  </a:lnTo>
                  <a:lnTo>
                    <a:pt x="1591" y="2282"/>
                  </a:lnTo>
                  <a:lnTo>
                    <a:pt x="1588" y="2241"/>
                  </a:lnTo>
                  <a:lnTo>
                    <a:pt x="1578" y="2202"/>
                  </a:lnTo>
                  <a:lnTo>
                    <a:pt x="1564" y="2167"/>
                  </a:lnTo>
                  <a:lnTo>
                    <a:pt x="1543" y="2134"/>
                  </a:lnTo>
                  <a:lnTo>
                    <a:pt x="1519" y="2105"/>
                  </a:lnTo>
                  <a:lnTo>
                    <a:pt x="1489" y="2079"/>
                  </a:lnTo>
                  <a:lnTo>
                    <a:pt x="1456" y="2059"/>
                  </a:lnTo>
                  <a:lnTo>
                    <a:pt x="1419" y="2043"/>
                  </a:lnTo>
                  <a:lnTo>
                    <a:pt x="1379" y="2031"/>
                  </a:lnTo>
                  <a:lnTo>
                    <a:pt x="1344" y="2027"/>
                  </a:lnTo>
                  <a:close/>
                  <a:moveTo>
                    <a:pt x="1334" y="454"/>
                  </a:moveTo>
                  <a:lnTo>
                    <a:pt x="1274" y="458"/>
                  </a:lnTo>
                  <a:lnTo>
                    <a:pt x="1216" y="466"/>
                  </a:lnTo>
                  <a:lnTo>
                    <a:pt x="1161" y="481"/>
                  </a:lnTo>
                  <a:lnTo>
                    <a:pt x="1107" y="500"/>
                  </a:lnTo>
                  <a:lnTo>
                    <a:pt x="1056" y="525"/>
                  </a:lnTo>
                  <a:lnTo>
                    <a:pt x="1008" y="553"/>
                  </a:lnTo>
                  <a:lnTo>
                    <a:pt x="963" y="587"/>
                  </a:lnTo>
                  <a:lnTo>
                    <a:pt x="921" y="624"/>
                  </a:lnTo>
                  <a:lnTo>
                    <a:pt x="885" y="666"/>
                  </a:lnTo>
                  <a:lnTo>
                    <a:pt x="851" y="710"/>
                  </a:lnTo>
                  <a:lnTo>
                    <a:pt x="822" y="759"/>
                  </a:lnTo>
                  <a:lnTo>
                    <a:pt x="796" y="810"/>
                  </a:lnTo>
                  <a:lnTo>
                    <a:pt x="778" y="864"/>
                  </a:lnTo>
                  <a:lnTo>
                    <a:pt x="763" y="919"/>
                  </a:lnTo>
                  <a:lnTo>
                    <a:pt x="755" y="977"/>
                  </a:lnTo>
                  <a:lnTo>
                    <a:pt x="751" y="1037"/>
                  </a:lnTo>
                  <a:lnTo>
                    <a:pt x="751" y="1397"/>
                  </a:lnTo>
                  <a:lnTo>
                    <a:pt x="1915" y="1397"/>
                  </a:lnTo>
                  <a:lnTo>
                    <a:pt x="1915" y="1037"/>
                  </a:lnTo>
                  <a:lnTo>
                    <a:pt x="1913" y="977"/>
                  </a:lnTo>
                  <a:lnTo>
                    <a:pt x="1904" y="919"/>
                  </a:lnTo>
                  <a:lnTo>
                    <a:pt x="1889" y="864"/>
                  </a:lnTo>
                  <a:lnTo>
                    <a:pt x="1870" y="810"/>
                  </a:lnTo>
                  <a:lnTo>
                    <a:pt x="1845" y="759"/>
                  </a:lnTo>
                  <a:lnTo>
                    <a:pt x="1817" y="711"/>
                  </a:lnTo>
                  <a:lnTo>
                    <a:pt x="1783" y="666"/>
                  </a:lnTo>
                  <a:lnTo>
                    <a:pt x="1745" y="624"/>
                  </a:lnTo>
                  <a:lnTo>
                    <a:pt x="1703" y="588"/>
                  </a:lnTo>
                  <a:lnTo>
                    <a:pt x="1659" y="554"/>
                  </a:lnTo>
                  <a:lnTo>
                    <a:pt x="1611" y="525"/>
                  </a:lnTo>
                  <a:lnTo>
                    <a:pt x="1559" y="500"/>
                  </a:lnTo>
                  <a:lnTo>
                    <a:pt x="1507" y="481"/>
                  </a:lnTo>
                  <a:lnTo>
                    <a:pt x="1450" y="466"/>
                  </a:lnTo>
                  <a:lnTo>
                    <a:pt x="1393" y="458"/>
                  </a:lnTo>
                  <a:lnTo>
                    <a:pt x="1334" y="454"/>
                  </a:lnTo>
                  <a:close/>
                  <a:moveTo>
                    <a:pt x="1334" y="0"/>
                  </a:moveTo>
                  <a:lnTo>
                    <a:pt x="1415" y="3"/>
                  </a:lnTo>
                  <a:lnTo>
                    <a:pt x="1493" y="13"/>
                  </a:lnTo>
                  <a:lnTo>
                    <a:pt x="1571" y="27"/>
                  </a:lnTo>
                  <a:lnTo>
                    <a:pt x="1646" y="48"/>
                  </a:lnTo>
                  <a:lnTo>
                    <a:pt x="1718" y="75"/>
                  </a:lnTo>
                  <a:lnTo>
                    <a:pt x="1788" y="105"/>
                  </a:lnTo>
                  <a:lnTo>
                    <a:pt x="1855" y="142"/>
                  </a:lnTo>
                  <a:lnTo>
                    <a:pt x="1919" y="183"/>
                  </a:lnTo>
                  <a:lnTo>
                    <a:pt x="1980" y="228"/>
                  </a:lnTo>
                  <a:lnTo>
                    <a:pt x="2038" y="277"/>
                  </a:lnTo>
                  <a:lnTo>
                    <a:pt x="2092" y="331"/>
                  </a:lnTo>
                  <a:lnTo>
                    <a:pt x="2141" y="388"/>
                  </a:lnTo>
                  <a:lnTo>
                    <a:pt x="2186" y="449"/>
                  </a:lnTo>
                  <a:lnTo>
                    <a:pt x="2227" y="513"/>
                  </a:lnTo>
                  <a:lnTo>
                    <a:pt x="2264" y="580"/>
                  </a:lnTo>
                  <a:lnTo>
                    <a:pt x="2295" y="651"/>
                  </a:lnTo>
                  <a:lnTo>
                    <a:pt x="2321" y="723"/>
                  </a:lnTo>
                  <a:lnTo>
                    <a:pt x="2341" y="799"/>
                  </a:lnTo>
                  <a:lnTo>
                    <a:pt x="2357" y="875"/>
                  </a:lnTo>
                  <a:lnTo>
                    <a:pt x="2365" y="955"/>
                  </a:lnTo>
                  <a:lnTo>
                    <a:pt x="2369" y="1036"/>
                  </a:lnTo>
                  <a:lnTo>
                    <a:pt x="2369" y="1395"/>
                  </a:lnTo>
                  <a:lnTo>
                    <a:pt x="2376" y="1395"/>
                  </a:lnTo>
                  <a:lnTo>
                    <a:pt x="2417" y="1399"/>
                  </a:lnTo>
                  <a:lnTo>
                    <a:pt x="2455" y="1407"/>
                  </a:lnTo>
                  <a:lnTo>
                    <a:pt x="2491" y="1421"/>
                  </a:lnTo>
                  <a:lnTo>
                    <a:pt x="2525" y="1440"/>
                  </a:lnTo>
                  <a:lnTo>
                    <a:pt x="2555" y="1463"/>
                  </a:lnTo>
                  <a:lnTo>
                    <a:pt x="2583" y="1490"/>
                  </a:lnTo>
                  <a:lnTo>
                    <a:pt x="2606" y="1520"/>
                  </a:lnTo>
                  <a:lnTo>
                    <a:pt x="2624" y="1554"/>
                  </a:lnTo>
                  <a:lnTo>
                    <a:pt x="2638" y="1591"/>
                  </a:lnTo>
                  <a:lnTo>
                    <a:pt x="2647" y="1628"/>
                  </a:lnTo>
                  <a:lnTo>
                    <a:pt x="2650" y="1669"/>
                  </a:lnTo>
                  <a:lnTo>
                    <a:pt x="2650" y="3176"/>
                  </a:lnTo>
                  <a:lnTo>
                    <a:pt x="2647" y="3216"/>
                  </a:lnTo>
                  <a:lnTo>
                    <a:pt x="2638" y="3254"/>
                  </a:lnTo>
                  <a:lnTo>
                    <a:pt x="2624" y="3291"/>
                  </a:lnTo>
                  <a:lnTo>
                    <a:pt x="2606" y="3325"/>
                  </a:lnTo>
                  <a:lnTo>
                    <a:pt x="2583" y="3355"/>
                  </a:lnTo>
                  <a:lnTo>
                    <a:pt x="2555" y="3382"/>
                  </a:lnTo>
                  <a:lnTo>
                    <a:pt x="2525" y="3406"/>
                  </a:lnTo>
                  <a:lnTo>
                    <a:pt x="2491" y="3423"/>
                  </a:lnTo>
                  <a:lnTo>
                    <a:pt x="2455" y="3438"/>
                  </a:lnTo>
                  <a:lnTo>
                    <a:pt x="2417" y="3446"/>
                  </a:lnTo>
                  <a:lnTo>
                    <a:pt x="2376" y="3450"/>
                  </a:lnTo>
                  <a:lnTo>
                    <a:pt x="274" y="3450"/>
                  </a:lnTo>
                  <a:lnTo>
                    <a:pt x="233" y="3446"/>
                  </a:lnTo>
                  <a:lnTo>
                    <a:pt x="195" y="3438"/>
                  </a:lnTo>
                  <a:lnTo>
                    <a:pt x="158" y="3423"/>
                  </a:lnTo>
                  <a:lnTo>
                    <a:pt x="125" y="3406"/>
                  </a:lnTo>
                  <a:lnTo>
                    <a:pt x="94" y="3382"/>
                  </a:lnTo>
                  <a:lnTo>
                    <a:pt x="67" y="3355"/>
                  </a:lnTo>
                  <a:lnTo>
                    <a:pt x="44" y="3325"/>
                  </a:lnTo>
                  <a:lnTo>
                    <a:pt x="26" y="3291"/>
                  </a:lnTo>
                  <a:lnTo>
                    <a:pt x="11" y="3254"/>
                  </a:lnTo>
                  <a:lnTo>
                    <a:pt x="3" y="3216"/>
                  </a:lnTo>
                  <a:lnTo>
                    <a:pt x="0" y="3176"/>
                  </a:lnTo>
                  <a:lnTo>
                    <a:pt x="0" y="1669"/>
                  </a:lnTo>
                  <a:lnTo>
                    <a:pt x="3" y="1629"/>
                  </a:lnTo>
                  <a:lnTo>
                    <a:pt x="11" y="1591"/>
                  </a:lnTo>
                  <a:lnTo>
                    <a:pt x="26" y="1555"/>
                  </a:lnTo>
                  <a:lnTo>
                    <a:pt x="44" y="1521"/>
                  </a:lnTo>
                  <a:lnTo>
                    <a:pt x="67" y="1490"/>
                  </a:lnTo>
                  <a:lnTo>
                    <a:pt x="94" y="1464"/>
                  </a:lnTo>
                  <a:lnTo>
                    <a:pt x="125" y="1441"/>
                  </a:lnTo>
                  <a:lnTo>
                    <a:pt x="158" y="1422"/>
                  </a:lnTo>
                  <a:lnTo>
                    <a:pt x="195" y="1408"/>
                  </a:lnTo>
                  <a:lnTo>
                    <a:pt x="233" y="1400"/>
                  </a:lnTo>
                  <a:lnTo>
                    <a:pt x="274" y="1397"/>
                  </a:lnTo>
                  <a:lnTo>
                    <a:pt x="298" y="1397"/>
                  </a:lnTo>
                  <a:lnTo>
                    <a:pt x="298" y="1037"/>
                  </a:lnTo>
                  <a:lnTo>
                    <a:pt x="301" y="956"/>
                  </a:lnTo>
                  <a:lnTo>
                    <a:pt x="311" y="876"/>
                  </a:lnTo>
                  <a:lnTo>
                    <a:pt x="325" y="800"/>
                  </a:lnTo>
                  <a:lnTo>
                    <a:pt x="346" y="724"/>
                  </a:lnTo>
                  <a:lnTo>
                    <a:pt x="371" y="652"/>
                  </a:lnTo>
                  <a:lnTo>
                    <a:pt x="403" y="581"/>
                  </a:lnTo>
                  <a:lnTo>
                    <a:pt x="440" y="514"/>
                  </a:lnTo>
                  <a:lnTo>
                    <a:pt x="481" y="450"/>
                  </a:lnTo>
                  <a:lnTo>
                    <a:pt x="526" y="389"/>
                  </a:lnTo>
                  <a:lnTo>
                    <a:pt x="575" y="332"/>
                  </a:lnTo>
                  <a:lnTo>
                    <a:pt x="629" y="278"/>
                  </a:lnTo>
                  <a:lnTo>
                    <a:pt x="686" y="229"/>
                  </a:lnTo>
                  <a:lnTo>
                    <a:pt x="747" y="183"/>
                  </a:lnTo>
                  <a:lnTo>
                    <a:pt x="811" y="142"/>
                  </a:lnTo>
                  <a:lnTo>
                    <a:pt x="878" y="106"/>
                  </a:lnTo>
                  <a:lnTo>
                    <a:pt x="949" y="75"/>
                  </a:lnTo>
                  <a:lnTo>
                    <a:pt x="1021" y="48"/>
                  </a:lnTo>
                  <a:lnTo>
                    <a:pt x="1097" y="27"/>
                  </a:lnTo>
                  <a:lnTo>
                    <a:pt x="1173" y="13"/>
                  </a:lnTo>
                  <a:lnTo>
                    <a:pt x="1253" y="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grpSp>
          <p:nvGrpSpPr>
            <p:cNvPr id="124" name="Group 10068"/>
            <p:cNvGrpSpPr>
              <a:grpSpLocks noChangeAspect="1"/>
            </p:cNvGrpSpPr>
            <p:nvPr/>
          </p:nvGrpSpPr>
          <p:grpSpPr bwMode="auto">
            <a:xfrm>
              <a:off x="6198775" y="965820"/>
              <a:ext cx="321148" cy="252470"/>
              <a:chOff x="1514" y="1056"/>
              <a:chExt cx="332" cy="261"/>
            </a:xfrm>
            <a:solidFill>
              <a:schemeClr val="bg1">
                <a:lumMod val="95000"/>
              </a:schemeClr>
            </a:solidFill>
          </p:grpSpPr>
          <p:sp>
            <p:nvSpPr>
              <p:cNvPr id="125" name="Rectangle 10070"/>
              <p:cNvSpPr>
                <a:spLocks noChangeArrowheads="1"/>
              </p:cNvSpPr>
              <p:nvPr/>
            </p:nvSpPr>
            <p:spPr bwMode="auto">
              <a:xfrm>
                <a:off x="1514" y="1277"/>
                <a:ext cx="40" cy="4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26" name="Rectangle 10071"/>
              <p:cNvSpPr>
                <a:spLocks noChangeArrowheads="1"/>
              </p:cNvSpPr>
              <p:nvPr/>
            </p:nvSpPr>
            <p:spPr bwMode="auto">
              <a:xfrm>
                <a:off x="1539" y="1223"/>
                <a:ext cx="40" cy="3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27" name="Rectangle 10072"/>
              <p:cNvSpPr>
                <a:spLocks noChangeArrowheads="1"/>
              </p:cNvSpPr>
              <p:nvPr/>
            </p:nvSpPr>
            <p:spPr bwMode="auto">
              <a:xfrm>
                <a:off x="1578" y="1273"/>
                <a:ext cx="40" cy="3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28" name="Rectangle 10073"/>
              <p:cNvSpPr>
                <a:spLocks noChangeArrowheads="1"/>
              </p:cNvSpPr>
              <p:nvPr/>
            </p:nvSpPr>
            <p:spPr bwMode="auto">
              <a:xfrm>
                <a:off x="1609" y="1207"/>
                <a:ext cx="47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29" name="Rectangle 10074"/>
              <p:cNvSpPr>
                <a:spLocks noChangeArrowheads="1"/>
              </p:cNvSpPr>
              <p:nvPr/>
            </p:nvSpPr>
            <p:spPr bwMode="auto">
              <a:xfrm>
                <a:off x="1676" y="1062"/>
                <a:ext cx="47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30" name="Rectangle 10075"/>
              <p:cNvSpPr>
                <a:spLocks noChangeArrowheads="1"/>
              </p:cNvSpPr>
              <p:nvPr/>
            </p:nvSpPr>
            <p:spPr bwMode="auto">
              <a:xfrm>
                <a:off x="1591" y="1147"/>
                <a:ext cx="47" cy="4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31" name="Rectangle 10076"/>
              <p:cNvSpPr>
                <a:spLocks noChangeArrowheads="1"/>
              </p:cNvSpPr>
              <p:nvPr/>
            </p:nvSpPr>
            <p:spPr bwMode="auto">
              <a:xfrm>
                <a:off x="1665" y="1127"/>
                <a:ext cx="67" cy="6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32" name="Rectangle 10077"/>
              <p:cNvSpPr>
                <a:spLocks noChangeArrowheads="1"/>
              </p:cNvSpPr>
              <p:nvPr/>
            </p:nvSpPr>
            <p:spPr bwMode="auto">
              <a:xfrm>
                <a:off x="1715" y="1209"/>
                <a:ext cx="81" cy="8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33" name="Rectangle 10078"/>
              <p:cNvSpPr>
                <a:spLocks noChangeArrowheads="1"/>
              </p:cNvSpPr>
              <p:nvPr/>
            </p:nvSpPr>
            <p:spPr bwMode="auto">
              <a:xfrm>
                <a:off x="1745" y="1056"/>
                <a:ext cx="101" cy="10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34" name="Rectangle 10079"/>
              <p:cNvSpPr>
                <a:spLocks noChangeArrowheads="1"/>
              </p:cNvSpPr>
              <p:nvPr/>
            </p:nvSpPr>
            <p:spPr bwMode="auto">
              <a:xfrm>
                <a:off x="1652" y="1259"/>
                <a:ext cx="47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233624" y="953302"/>
              <a:ext cx="236344" cy="236344"/>
              <a:chOff x="2355850" y="1495425"/>
              <a:chExt cx="387351" cy="387351"/>
            </a:xfrm>
            <a:solidFill>
              <a:schemeClr val="accent2"/>
            </a:solidFill>
          </p:grpSpPr>
          <p:sp>
            <p:nvSpPr>
              <p:cNvPr id="136" name="Freeform 80"/>
              <p:cNvSpPr>
                <a:spLocks/>
              </p:cNvSpPr>
              <p:nvPr/>
            </p:nvSpPr>
            <p:spPr bwMode="auto">
              <a:xfrm>
                <a:off x="2355850" y="1531938"/>
                <a:ext cx="350838" cy="350838"/>
              </a:xfrm>
              <a:custGeom>
                <a:avLst/>
                <a:gdLst>
                  <a:gd name="T0" fmla="*/ 342 w 684"/>
                  <a:gd name="T1" fmla="*/ 684 h 684"/>
                  <a:gd name="T2" fmla="*/ 684 w 684"/>
                  <a:gd name="T3" fmla="*/ 342 h 684"/>
                  <a:gd name="T4" fmla="*/ 644 w 684"/>
                  <a:gd name="T5" fmla="*/ 181 h 684"/>
                  <a:gd name="T6" fmla="*/ 636 w 684"/>
                  <a:gd name="T7" fmla="*/ 182 h 684"/>
                  <a:gd name="T8" fmla="*/ 631 w 684"/>
                  <a:gd name="T9" fmla="*/ 182 h 684"/>
                  <a:gd name="T10" fmla="*/ 587 w 684"/>
                  <a:gd name="T11" fmla="*/ 178 h 684"/>
                  <a:gd name="T12" fmla="*/ 556 w 684"/>
                  <a:gd name="T13" fmla="*/ 210 h 684"/>
                  <a:gd name="T14" fmla="*/ 593 w 684"/>
                  <a:gd name="T15" fmla="*/ 342 h 684"/>
                  <a:gd name="T16" fmla="*/ 342 w 684"/>
                  <a:gd name="T17" fmla="*/ 593 h 684"/>
                  <a:gd name="T18" fmla="*/ 91 w 684"/>
                  <a:gd name="T19" fmla="*/ 342 h 684"/>
                  <a:gd name="T20" fmla="*/ 342 w 684"/>
                  <a:gd name="T21" fmla="*/ 91 h 684"/>
                  <a:gd name="T22" fmla="*/ 474 w 684"/>
                  <a:gd name="T23" fmla="*/ 128 h 684"/>
                  <a:gd name="T24" fmla="*/ 503 w 684"/>
                  <a:gd name="T25" fmla="*/ 100 h 684"/>
                  <a:gd name="T26" fmla="*/ 499 w 684"/>
                  <a:gd name="T27" fmla="*/ 50 h 684"/>
                  <a:gd name="T28" fmla="*/ 499 w 684"/>
                  <a:gd name="T29" fmla="*/ 38 h 684"/>
                  <a:gd name="T30" fmla="*/ 342 w 684"/>
                  <a:gd name="T31" fmla="*/ 0 h 684"/>
                  <a:gd name="T32" fmla="*/ 0 w 684"/>
                  <a:gd name="T33" fmla="*/ 342 h 684"/>
                  <a:gd name="T34" fmla="*/ 342 w 684"/>
                  <a:gd name="T35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4" h="684">
                    <a:moveTo>
                      <a:pt x="342" y="684"/>
                    </a:moveTo>
                    <a:cubicBezTo>
                      <a:pt x="531" y="684"/>
                      <a:pt x="684" y="531"/>
                      <a:pt x="684" y="342"/>
                    </a:cubicBezTo>
                    <a:cubicBezTo>
                      <a:pt x="684" y="284"/>
                      <a:pt x="670" y="229"/>
                      <a:pt x="644" y="181"/>
                    </a:cubicBezTo>
                    <a:cubicBezTo>
                      <a:pt x="641" y="182"/>
                      <a:pt x="638" y="182"/>
                      <a:pt x="636" y="182"/>
                    </a:cubicBezTo>
                    <a:cubicBezTo>
                      <a:pt x="634" y="182"/>
                      <a:pt x="632" y="182"/>
                      <a:pt x="631" y="182"/>
                    </a:cubicBezTo>
                    <a:lnTo>
                      <a:pt x="587" y="178"/>
                    </a:lnTo>
                    <a:lnTo>
                      <a:pt x="556" y="210"/>
                    </a:lnTo>
                    <a:cubicBezTo>
                      <a:pt x="580" y="248"/>
                      <a:pt x="593" y="294"/>
                      <a:pt x="593" y="342"/>
                    </a:cubicBezTo>
                    <a:cubicBezTo>
                      <a:pt x="593" y="481"/>
                      <a:pt x="481" y="593"/>
                      <a:pt x="342" y="593"/>
                    </a:cubicBezTo>
                    <a:cubicBezTo>
                      <a:pt x="203" y="593"/>
                      <a:pt x="91" y="481"/>
                      <a:pt x="91" y="342"/>
                    </a:cubicBezTo>
                    <a:cubicBezTo>
                      <a:pt x="91" y="203"/>
                      <a:pt x="203" y="91"/>
                      <a:pt x="342" y="91"/>
                    </a:cubicBezTo>
                    <a:cubicBezTo>
                      <a:pt x="391" y="91"/>
                      <a:pt x="436" y="105"/>
                      <a:pt x="474" y="128"/>
                    </a:cubicBezTo>
                    <a:lnTo>
                      <a:pt x="503" y="100"/>
                    </a:lnTo>
                    <a:lnTo>
                      <a:pt x="499" y="50"/>
                    </a:lnTo>
                    <a:cubicBezTo>
                      <a:pt x="499" y="46"/>
                      <a:pt x="499" y="42"/>
                      <a:pt x="499" y="38"/>
                    </a:cubicBezTo>
                    <a:cubicBezTo>
                      <a:pt x="452" y="14"/>
                      <a:pt x="399" y="0"/>
                      <a:pt x="342" y="0"/>
                    </a:cubicBezTo>
                    <a:cubicBezTo>
                      <a:pt x="153" y="0"/>
                      <a:pt x="0" y="153"/>
                      <a:pt x="0" y="342"/>
                    </a:cubicBezTo>
                    <a:cubicBezTo>
                      <a:pt x="0" y="531"/>
                      <a:pt x="153" y="684"/>
                      <a:pt x="342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37" name="Freeform 81"/>
              <p:cNvSpPr>
                <a:spLocks/>
              </p:cNvSpPr>
              <p:nvPr/>
            </p:nvSpPr>
            <p:spPr bwMode="auto">
              <a:xfrm>
                <a:off x="2444750" y="1620838"/>
                <a:ext cx="173038" cy="173038"/>
              </a:xfrm>
              <a:custGeom>
                <a:avLst/>
                <a:gdLst>
                  <a:gd name="T0" fmla="*/ 168 w 336"/>
                  <a:gd name="T1" fmla="*/ 80 h 336"/>
                  <a:gd name="T2" fmla="*/ 175 w 336"/>
                  <a:gd name="T3" fmla="*/ 80 h 336"/>
                  <a:gd name="T4" fmla="*/ 238 w 336"/>
                  <a:gd name="T5" fmla="*/ 17 h 336"/>
                  <a:gd name="T6" fmla="*/ 239 w 336"/>
                  <a:gd name="T7" fmla="*/ 15 h 336"/>
                  <a:gd name="T8" fmla="*/ 168 w 336"/>
                  <a:gd name="T9" fmla="*/ 0 h 336"/>
                  <a:gd name="T10" fmla="*/ 0 w 336"/>
                  <a:gd name="T11" fmla="*/ 168 h 336"/>
                  <a:gd name="T12" fmla="*/ 168 w 336"/>
                  <a:gd name="T13" fmla="*/ 336 h 336"/>
                  <a:gd name="T14" fmla="*/ 336 w 336"/>
                  <a:gd name="T15" fmla="*/ 168 h 336"/>
                  <a:gd name="T16" fmla="*/ 321 w 336"/>
                  <a:gd name="T17" fmla="*/ 97 h 336"/>
                  <a:gd name="T18" fmla="*/ 319 w 336"/>
                  <a:gd name="T19" fmla="*/ 98 h 336"/>
                  <a:gd name="T20" fmla="*/ 256 w 336"/>
                  <a:gd name="T21" fmla="*/ 161 h 336"/>
                  <a:gd name="T22" fmla="*/ 256 w 336"/>
                  <a:gd name="T23" fmla="*/ 168 h 336"/>
                  <a:gd name="T24" fmla="*/ 168 w 336"/>
                  <a:gd name="T25" fmla="*/ 256 h 336"/>
                  <a:gd name="T26" fmla="*/ 80 w 336"/>
                  <a:gd name="T27" fmla="*/ 168 h 336"/>
                  <a:gd name="T28" fmla="*/ 168 w 336"/>
                  <a:gd name="T29" fmla="*/ 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6" h="336">
                    <a:moveTo>
                      <a:pt x="168" y="80"/>
                    </a:moveTo>
                    <a:cubicBezTo>
                      <a:pt x="170" y="80"/>
                      <a:pt x="173" y="80"/>
                      <a:pt x="175" y="80"/>
                    </a:cubicBezTo>
                    <a:lnTo>
                      <a:pt x="238" y="17"/>
                    </a:lnTo>
                    <a:lnTo>
                      <a:pt x="239" y="15"/>
                    </a:lnTo>
                    <a:cubicBezTo>
                      <a:pt x="218" y="5"/>
                      <a:pt x="194" y="0"/>
                      <a:pt x="168" y="0"/>
                    </a:cubicBezTo>
                    <a:cubicBezTo>
                      <a:pt x="75" y="0"/>
                      <a:pt x="0" y="75"/>
                      <a:pt x="0" y="168"/>
                    </a:cubicBezTo>
                    <a:cubicBezTo>
                      <a:pt x="0" y="261"/>
                      <a:pt x="75" y="336"/>
                      <a:pt x="168" y="336"/>
                    </a:cubicBezTo>
                    <a:cubicBezTo>
                      <a:pt x="261" y="336"/>
                      <a:pt x="336" y="261"/>
                      <a:pt x="336" y="168"/>
                    </a:cubicBezTo>
                    <a:cubicBezTo>
                      <a:pt x="336" y="143"/>
                      <a:pt x="331" y="118"/>
                      <a:pt x="321" y="97"/>
                    </a:cubicBezTo>
                    <a:lnTo>
                      <a:pt x="319" y="98"/>
                    </a:lnTo>
                    <a:lnTo>
                      <a:pt x="256" y="161"/>
                    </a:lnTo>
                    <a:cubicBezTo>
                      <a:pt x="256" y="164"/>
                      <a:pt x="256" y="166"/>
                      <a:pt x="256" y="168"/>
                    </a:cubicBezTo>
                    <a:cubicBezTo>
                      <a:pt x="256" y="217"/>
                      <a:pt x="217" y="256"/>
                      <a:pt x="168" y="256"/>
                    </a:cubicBezTo>
                    <a:cubicBezTo>
                      <a:pt x="119" y="256"/>
                      <a:pt x="80" y="217"/>
                      <a:pt x="80" y="168"/>
                    </a:cubicBezTo>
                    <a:cubicBezTo>
                      <a:pt x="80" y="119"/>
                      <a:pt x="119" y="80"/>
                      <a:pt x="168" y="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38" name="Freeform 82"/>
              <p:cNvSpPr>
                <a:spLocks/>
              </p:cNvSpPr>
              <p:nvPr/>
            </p:nvSpPr>
            <p:spPr bwMode="auto">
              <a:xfrm>
                <a:off x="2547938" y="1495425"/>
                <a:ext cx="195263" cy="193675"/>
              </a:xfrm>
              <a:custGeom>
                <a:avLst/>
                <a:gdLst>
                  <a:gd name="T0" fmla="*/ 321 w 381"/>
                  <a:gd name="T1" fmla="*/ 104 h 380"/>
                  <a:gd name="T2" fmla="*/ 340 w 381"/>
                  <a:gd name="T3" fmla="*/ 85 h 380"/>
                  <a:gd name="T4" fmla="*/ 340 w 381"/>
                  <a:gd name="T5" fmla="*/ 55 h 380"/>
                  <a:gd name="T6" fmla="*/ 327 w 381"/>
                  <a:gd name="T7" fmla="*/ 42 h 380"/>
                  <a:gd name="T8" fmla="*/ 312 w 381"/>
                  <a:gd name="T9" fmla="*/ 36 h 380"/>
                  <a:gd name="T10" fmla="*/ 297 w 381"/>
                  <a:gd name="T11" fmla="*/ 42 h 380"/>
                  <a:gd name="T12" fmla="*/ 275 w 381"/>
                  <a:gd name="T13" fmla="*/ 63 h 380"/>
                  <a:gd name="T14" fmla="*/ 271 w 381"/>
                  <a:gd name="T15" fmla="*/ 7 h 380"/>
                  <a:gd name="T16" fmla="*/ 264 w 381"/>
                  <a:gd name="T17" fmla="*/ 0 h 380"/>
                  <a:gd name="T18" fmla="*/ 259 w 381"/>
                  <a:gd name="T19" fmla="*/ 2 h 380"/>
                  <a:gd name="T20" fmla="*/ 175 w 381"/>
                  <a:gd name="T21" fmla="*/ 86 h 380"/>
                  <a:gd name="T22" fmla="*/ 165 w 381"/>
                  <a:gd name="T23" fmla="*/ 114 h 380"/>
                  <a:gd name="T24" fmla="*/ 165 w 381"/>
                  <a:gd name="T25" fmla="*/ 117 h 380"/>
                  <a:gd name="T26" fmla="*/ 169 w 381"/>
                  <a:gd name="T27" fmla="*/ 170 h 380"/>
                  <a:gd name="T28" fmla="*/ 139 w 381"/>
                  <a:gd name="T29" fmla="*/ 200 h 380"/>
                  <a:gd name="T30" fmla="*/ 85 w 381"/>
                  <a:gd name="T31" fmla="*/ 254 h 380"/>
                  <a:gd name="T32" fmla="*/ 83 w 381"/>
                  <a:gd name="T33" fmla="*/ 255 h 380"/>
                  <a:gd name="T34" fmla="*/ 31 w 381"/>
                  <a:gd name="T35" fmla="*/ 308 h 380"/>
                  <a:gd name="T36" fmla="*/ 8 w 381"/>
                  <a:gd name="T37" fmla="*/ 331 h 380"/>
                  <a:gd name="T38" fmla="*/ 2 w 381"/>
                  <a:gd name="T39" fmla="*/ 342 h 380"/>
                  <a:gd name="T40" fmla="*/ 1 w 381"/>
                  <a:gd name="T41" fmla="*/ 361 h 380"/>
                  <a:gd name="T42" fmla="*/ 19 w 381"/>
                  <a:gd name="T43" fmla="*/ 380 h 380"/>
                  <a:gd name="T44" fmla="*/ 20 w 381"/>
                  <a:gd name="T45" fmla="*/ 380 h 380"/>
                  <a:gd name="T46" fmla="*/ 39 w 381"/>
                  <a:gd name="T47" fmla="*/ 379 h 380"/>
                  <a:gd name="T48" fmla="*/ 51 w 381"/>
                  <a:gd name="T49" fmla="*/ 374 h 380"/>
                  <a:gd name="T50" fmla="*/ 215 w 381"/>
                  <a:gd name="T51" fmla="*/ 210 h 380"/>
                  <a:gd name="T52" fmla="*/ 263 w 381"/>
                  <a:gd name="T53" fmla="*/ 214 h 380"/>
                  <a:gd name="T54" fmla="*/ 265 w 381"/>
                  <a:gd name="T55" fmla="*/ 214 h 380"/>
                  <a:gd name="T56" fmla="*/ 267 w 381"/>
                  <a:gd name="T57" fmla="*/ 214 h 380"/>
                  <a:gd name="T58" fmla="*/ 293 w 381"/>
                  <a:gd name="T59" fmla="*/ 203 h 380"/>
                  <a:gd name="T60" fmla="*/ 377 w 381"/>
                  <a:gd name="T61" fmla="*/ 120 h 380"/>
                  <a:gd name="T62" fmla="*/ 372 w 381"/>
                  <a:gd name="T63" fmla="*/ 108 h 380"/>
                  <a:gd name="T64" fmla="*/ 321 w 381"/>
                  <a:gd name="T65" fmla="*/ 10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1" h="380">
                    <a:moveTo>
                      <a:pt x="321" y="104"/>
                    </a:moveTo>
                    <a:lnTo>
                      <a:pt x="340" y="85"/>
                    </a:lnTo>
                    <a:cubicBezTo>
                      <a:pt x="348" y="77"/>
                      <a:pt x="348" y="63"/>
                      <a:pt x="340" y="55"/>
                    </a:cubicBezTo>
                    <a:lnTo>
                      <a:pt x="327" y="42"/>
                    </a:lnTo>
                    <a:cubicBezTo>
                      <a:pt x="323" y="38"/>
                      <a:pt x="317" y="36"/>
                      <a:pt x="312" y="36"/>
                    </a:cubicBezTo>
                    <a:cubicBezTo>
                      <a:pt x="306" y="36"/>
                      <a:pt x="301" y="38"/>
                      <a:pt x="297" y="42"/>
                    </a:cubicBezTo>
                    <a:lnTo>
                      <a:pt x="275" y="63"/>
                    </a:lnTo>
                    <a:lnTo>
                      <a:pt x="271" y="7"/>
                    </a:lnTo>
                    <a:cubicBezTo>
                      <a:pt x="271" y="3"/>
                      <a:pt x="267" y="0"/>
                      <a:pt x="264" y="0"/>
                    </a:cubicBezTo>
                    <a:cubicBezTo>
                      <a:pt x="262" y="0"/>
                      <a:pt x="260" y="1"/>
                      <a:pt x="259" y="2"/>
                    </a:cubicBezTo>
                    <a:lnTo>
                      <a:pt x="175" y="86"/>
                    </a:lnTo>
                    <a:cubicBezTo>
                      <a:pt x="168" y="93"/>
                      <a:pt x="164" y="103"/>
                      <a:pt x="165" y="114"/>
                    </a:cubicBezTo>
                    <a:lnTo>
                      <a:pt x="165" y="117"/>
                    </a:lnTo>
                    <a:lnTo>
                      <a:pt x="169" y="170"/>
                    </a:lnTo>
                    <a:lnTo>
                      <a:pt x="139" y="200"/>
                    </a:lnTo>
                    <a:lnTo>
                      <a:pt x="85" y="254"/>
                    </a:lnTo>
                    <a:lnTo>
                      <a:pt x="83" y="255"/>
                    </a:lnTo>
                    <a:lnTo>
                      <a:pt x="31" y="308"/>
                    </a:lnTo>
                    <a:lnTo>
                      <a:pt x="8" y="331"/>
                    </a:lnTo>
                    <a:cubicBezTo>
                      <a:pt x="4" y="334"/>
                      <a:pt x="3" y="338"/>
                      <a:pt x="2" y="342"/>
                    </a:cubicBezTo>
                    <a:lnTo>
                      <a:pt x="1" y="361"/>
                    </a:lnTo>
                    <a:cubicBezTo>
                      <a:pt x="0" y="371"/>
                      <a:pt x="8" y="380"/>
                      <a:pt x="19" y="380"/>
                    </a:cubicBezTo>
                    <a:lnTo>
                      <a:pt x="20" y="380"/>
                    </a:lnTo>
                    <a:lnTo>
                      <a:pt x="39" y="379"/>
                    </a:lnTo>
                    <a:cubicBezTo>
                      <a:pt x="44" y="379"/>
                      <a:pt x="48" y="377"/>
                      <a:pt x="51" y="374"/>
                    </a:cubicBezTo>
                    <a:lnTo>
                      <a:pt x="215" y="210"/>
                    </a:lnTo>
                    <a:lnTo>
                      <a:pt x="263" y="214"/>
                    </a:lnTo>
                    <a:lnTo>
                      <a:pt x="265" y="214"/>
                    </a:lnTo>
                    <a:cubicBezTo>
                      <a:pt x="266" y="214"/>
                      <a:pt x="267" y="214"/>
                      <a:pt x="267" y="214"/>
                    </a:cubicBezTo>
                    <a:cubicBezTo>
                      <a:pt x="277" y="214"/>
                      <a:pt x="286" y="210"/>
                      <a:pt x="293" y="203"/>
                    </a:cubicBezTo>
                    <a:lnTo>
                      <a:pt x="377" y="120"/>
                    </a:lnTo>
                    <a:cubicBezTo>
                      <a:pt x="381" y="116"/>
                      <a:pt x="378" y="108"/>
                      <a:pt x="372" y="108"/>
                    </a:cubicBezTo>
                    <a:lnTo>
                      <a:pt x="321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2547938" y="1495425"/>
                <a:ext cx="195263" cy="193675"/>
              </a:xfrm>
              <a:custGeom>
                <a:avLst/>
                <a:gdLst>
                  <a:gd name="T0" fmla="*/ 321 w 381"/>
                  <a:gd name="T1" fmla="*/ 104 h 380"/>
                  <a:gd name="T2" fmla="*/ 340 w 381"/>
                  <a:gd name="T3" fmla="*/ 85 h 380"/>
                  <a:gd name="T4" fmla="*/ 340 w 381"/>
                  <a:gd name="T5" fmla="*/ 55 h 380"/>
                  <a:gd name="T6" fmla="*/ 327 w 381"/>
                  <a:gd name="T7" fmla="*/ 42 h 380"/>
                  <a:gd name="T8" fmla="*/ 312 w 381"/>
                  <a:gd name="T9" fmla="*/ 36 h 380"/>
                  <a:gd name="T10" fmla="*/ 297 w 381"/>
                  <a:gd name="T11" fmla="*/ 42 h 380"/>
                  <a:gd name="T12" fmla="*/ 275 w 381"/>
                  <a:gd name="T13" fmla="*/ 63 h 380"/>
                  <a:gd name="T14" fmla="*/ 271 w 381"/>
                  <a:gd name="T15" fmla="*/ 7 h 380"/>
                  <a:gd name="T16" fmla="*/ 264 w 381"/>
                  <a:gd name="T17" fmla="*/ 0 h 380"/>
                  <a:gd name="T18" fmla="*/ 259 w 381"/>
                  <a:gd name="T19" fmla="*/ 2 h 380"/>
                  <a:gd name="T20" fmla="*/ 175 w 381"/>
                  <a:gd name="T21" fmla="*/ 86 h 380"/>
                  <a:gd name="T22" fmla="*/ 165 w 381"/>
                  <a:gd name="T23" fmla="*/ 114 h 380"/>
                  <a:gd name="T24" fmla="*/ 165 w 381"/>
                  <a:gd name="T25" fmla="*/ 117 h 380"/>
                  <a:gd name="T26" fmla="*/ 169 w 381"/>
                  <a:gd name="T27" fmla="*/ 170 h 380"/>
                  <a:gd name="T28" fmla="*/ 139 w 381"/>
                  <a:gd name="T29" fmla="*/ 200 h 380"/>
                  <a:gd name="T30" fmla="*/ 85 w 381"/>
                  <a:gd name="T31" fmla="*/ 254 h 380"/>
                  <a:gd name="T32" fmla="*/ 83 w 381"/>
                  <a:gd name="T33" fmla="*/ 255 h 380"/>
                  <a:gd name="T34" fmla="*/ 31 w 381"/>
                  <a:gd name="T35" fmla="*/ 308 h 380"/>
                  <a:gd name="T36" fmla="*/ 8 w 381"/>
                  <a:gd name="T37" fmla="*/ 331 h 380"/>
                  <a:gd name="T38" fmla="*/ 2 w 381"/>
                  <a:gd name="T39" fmla="*/ 342 h 380"/>
                  <a:gd name="T40" fmla="*/ 1 w 381"/>
                  <a:gd name="T41" fmla="*/ 361 h 380"/>
                  <a:gd name="T42" fmla="*/ 19 w 381"/>
                  <a:gd name="T43" fmla="*/ 380 h 380"/>
                  <a:gd name="T44" fmla="*/ 20 w 381"/>
                  <a:gd name="T45" fmla="*/ 380 h 380"/>
                  <a:gd name="T46" fmla="*/ 39 w 381"/>
                  <a:gd name="T47" fmla="*/ 379 h 380"/>
                  <a:gd name="T48" fmla="*/ 51 w 381"/>
                  <a:gd name="T49" fmla="*/ 374 h 380"/>
                  <a:gd name="T50" fmla="*/ 215 w 381"/>
                  <a:gd name="T51" fmla="*/ 210 h 380"/>
                  <a:gd name="T52" fmla="*/ 263 w 381"/>
                  <a:gd name="T53" fmla="*/ 214 h 380"/>
                  <a:gd name="T54" fmla="*/ 265 w 381"/>
                  <a:gd name="T55" fmla="*/ 214 h 380"/>
                  <a:gd name="T56" fmla="*/ 267 w 381"/>
                  <a:gd name="T57" fmla="*/ 214 h 380"/>
                  <a:gd name="T58" fmla="*/ 293 w 381"/>
                  <a:gd name="T59" fmla="*/ 203 h 380"/>
                  <a:gd name="T60" fmla="*/ 377 w 381"/>
                  <a:gd name="T61" fmla="*/ 120 h 380"/>
                  <a:gd name="T62" fmla="*/ 372 w 381"/>
                  <a:gd name="T63" fmla="*/ 108 h 380"/>
                  <a:gd name="T64" fmla="*/ 321 w 381"/>
                  <a:gd name="T65" fmla="*/ 10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1" h="380">
                    <a:moveTo>
                      <a:pt x="321" y="104"/>
                    </a:moveTo>
                    <a:lnTo>
                      <a:pt x="340" y="85"/>
                    </a:lnTo>
                    <a:cubicBezTo>
                      <a:pt x="348" y="77"/>
                      <a:pt x="348" y="63"/>
                      <a:pt x="340" y="55"/>
                    </a:cubicBezTo>
                    <a:lnTo>
                      <a:pt x="327" y="42"/>
                    </a:lnTo>
                    <a:cubicBezTo>
                      <a:pt x="323" y="38"/>
                      <a:pt x="317" y="36"/>
                      <a:pt x="312" y="36"/>
                    </a:cubicBezTo>
                    <a:cubicBezTo>
                      <a:pt x="306" y="36"/>
                      <a:pt x="301" y="38"/>
                      <a:pt x="297" y="42"/>
                    </a:cubicBezTo>
                    <a:lnTo>
                      <a:pt x="275" y="63"/>
                    </a:lnTo>
                    <a:lnTo>
                      <a:pt x="271" y="7"/>
                    </a:lnTo>
                    <a:cubicBezTo>
                      <a:pt x="271" y="3"/>
                      <a:pt x="267" y="0"/>
                      <a:pt x="264" y="0"/>
                    </a:cubicBezTo>
                    <a:cubicBezTo>
                      <a:pt x="262" y="0"/>
                      <a:pt x="260" y="1"/>
                      <a:pt x="259" y="2"/>
                    </a:cubicBezTo>
                    <a:lnTo>
                      <a:pt x="175" y="86"/>
                    </a:lnTo>
                    <a:cubicBezTo>
                      <a:pt x="168" y="93"/>
                      <a:pt x="164" y="103"/>
                      <a:pt x="165" y="114"/>
                    </a:cubicBezTo>
                    <a:lnTo>
                      <a:pt x="165" y="117"/>
                    </a:lnTo>
                    <a:lnTo>
                      <a:pt x="169" y="170"/>
                    </a:lnTo>
                    <a:lnTo>
                      <a:pt x="139" y="200"/>
                    </a:lnTo>
                    <a:lnTo>
                      <a:pt x="85" y="254"/>
                    </a:lnTo>
                    <a:lnTo>
                      <a:pt x="83" y="255"/>
                    </a:lnTo>
                    <a:lnTo>
                      <a:pt x="31" y="308"/>
                    </a:lnTo>
                    <a:lnTo>
                      <a:pt x="8" y="331"/>
                    </a:lnTo>
                    <a:cubicBezTo>
                      <a:pt x="4" y="334"/>
                      <a:pt x="3" y="338"/>
                      <a:pt x="2" y="342"/>
                    </a:cubicBezTo>
                    <a:lnTo>
                      <a:pt x="1" y="361"/>
                    </a:lnTo>
                    <a:cubicBezTo>
                      <a:pt x="0" y="371"/>
                      <a:pt x="8" y="380"/>
                      <a:pt x="19" y="380"/>
                    </a:cubicBezTo>
                    <a:lnTo>
                      <a:pt x="20" y="380"/>
                    </a:lnTo>
                    <a:lnTo>
                      <a:pt x="39" y="379"/>
                    </a:lnTo>
                    <a:cubicBezTo>
                      <a:pt x="44" y="379"/>
                      <a:pt x="48" y="377"/>
                      <a:pt x="51" y="374"/>
                    </a:cubicBezTo>
                    <a:lnTo>
                      <a:pt x="215" y="210"/>
                    </a:lnTo>
                    <a:lnTo>
                      <a:pt x="263" y="214"/>
                    </a:lnTo>
                    <a:lnTo>
                      <a:pt x="265" y="214"/>
                    </a:lnTo>
                    <a:cubicBezTo>
                      <a:pt x="266" y="214"/>
                      <a:pt x="267" y="214"/>
                      <a:pt x="267" y="214"/>
                    </a:cubicBezTo>
                    <a:cubicBezTo>
                      <a:pt x="277" y="214"/>
                      <a:pt x="286" y="210"/>
                      <a:pt x="293" y="203"/>
                    </a:cubicBezTo>
                    <a:lnTo>
                      <a:pt x="377" y="120"/>
                    </a:lnTo>
                    <a:cubicBezTo>
                      <a:pt x="381" y="116"/>
                      <a:pt x="378" y="108"/>
                      <a:pt x="372" y="108"/>
                    </a:cubicBezTo>
                    <a:lnTo>
                      <a:pt x="321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</p:grpSp>
        <p:grpSp>
          <p:nvGrpSpPr>
            <p:cNvPr id="140" name="Group 53"/>
            <p:cNvGrpSpPr>
              <a:grpSpLocks noChangeAspect="1"/>
            </p:cNvGrpSpPr>
            <p:nvPr/>
          </p:nvGrpSpPr>
          <p:grpSpPr bwMode="auto">
            <a:xfrm>
              <a:off x="1669243" y="1347823"/>
              <a:ext cx="284074" cy="284167"/>
              <a:chOff x="-2724" y="1276"/>
              <a:chExt cx="3072" cy="3073"/>
            </a:xfrm>
            <a:solidFill>
              <a:schemeClr val="accent2"/>
            </a:solidFill>
          </p:grpSpPr>
          <p:sp>
            <p:nvSpPr>
              <p:cNvPr id="141" name="Freeform 54"/>
              <p:cNvSpPr>
                <a:spLocks/>
              </p:cNvSpPr>
              <p:nvPr/>
            </p:nvSpPr>
            <p:spPr bwMode="auto">
              <a:xfrm>
                <a:off x="-1616" y="2259"/>
                <a:ext cx="856" cy="1107"/>
              </a:xfrm>
              <a:custGeom>
                <a:avLst/>
                <a:gdLst>
                  <a:gd name="T0" fmla="*/ 1293 w 1784"/>
                  <a:gd name="T1" fmla="*/ 1313 h 2306"/>
                  <a:gd name="T2" fmla="*/ 1610 w 1784"/>
                  <a:gd name="T3" fmla="*/ 718 h 2306"/>
                  <a:gd name="T4" fmla="*/ 892 w 1784"/>
                  <a:gd name="T5" fmla="*/ 0 h 2306"/>
                  <a:gd name="T6" fmla="*/ 174 w 1784"/>
                  <a:gd name="T7" fmla="*/ 718 h 2306"/>
                  <a:gd name="T8" fmla="*/ 491 w 1784"/>
                  <a:gd name="T9" fmla="*/ 1313 h 2306"/>
                  <a:gd name="T10" fmla="*/ 0 w 1784"/>
                  <a:gd name="T11" fmla="*/ 2110 h 2306"/>
                  <a:gd name="T12" fmla="*/ 0 w 1784"/>
                  <a:gd name="T13" fmla="*/ 2306 h 2306"/>
                  <a:gd name="T14" fmla="*/ 1784 w 1784"/>
                  <a:gd name="T15" fmla="*/ 2306 h 2306"/>
                  <a:gd name="T16" fmla="*/ 1784 w 1784"/>
                  <a:gd name="T17" fmla="*/ 2110 h 2306"/>
                  <a:gd name="T18" fmla="*/ 1293 w 1784"/>
                  <a:gd name="T19" fmla="*/ 1313 h 2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4" h="2306">
                    <a:moveTo>
                      <a:pt x="1293" y="1313"/>
                    </a:moveTo>
                    <a:cubicBezTo>
                      <a:pt x="1484" y="1184"/>
                      <a:pt x="1610" y="966"/>
                      <a:pt x="1610" y="718"/>
                    </a:cubicBezTo>
                    <a:cubicBezTo>
                      <a:pt x="1610" y="322"/>
                      <a:pt x="1288" y="0"/>
                      <a:pt x="892" y="0"/>
                    </a:cubicBezTo>
                    <a:cubicBezTo>
                      <a:pt x="496" y="0"/>
                      <a:pt x="174" y="322"/>
                      <a:pt x="174" y="718"/>
                    </a:cubicBezTo>
                    <a:cubicBezTo>
                      <a:pt x="174" y="966"/>
                      <a:pt x="300" y="1184"/>
                      <a:pt x="491" y="1313"/>
                    </a:cubicBezTo>
                    <a:cubicBezTo>
                      <a:pt x="200" y="1460"/>
                      <a:pt x="0" y="1762"/>
                      <a:pt x="0" y="2110"/>
                    </a:cubicBezTo>
                    <a:lnTo>
                      <a:pt x="0" y="2306"/>
                    </a:lnTo>
                    <a:lnTo>
                      <a:pt x="1784" y="2306"/>
                    </a:lnTo>
                    <a:lnTo>
                      <a:pt x="1784" y="2110"/>
                    </a:lnTo>
                    <a:cubicBezTo>
                      <a:pt x="1784" y="1762"/>
                      <a:pt x="1584" y="1460"/>
                      <a:pt x="1293" y="13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42" name="Freeform 55"/>
              <p:cNvSpPr>
                <a:spLocks noEditPoints="1"/>
              </p:cNvSpPr>
              <p:nvPr/>
            </p:nvSpPr>
            <p:spPr bwMode="auto">
              <a:xfrm>
                <a:off x="-2724" y="1276"/>
                <a:ext cx="3072" cy="3073"/>
              </a:xfrm>
              <a:custGeom>
                <a:avLst/>
                <a:gdLst>
                  <a:gd name="T0" fmla="*/ 5951 w 6400"/>
                  <a:gd name="T1" fmla="*/ 3004 h 6400"/>
                  <a:gd name="T2" fmla="*/ 3396 w 6400"/>
                  <a:gd name="T3" fmla="*/ 449 h 6400"/>
                  <a:gd name="T4" fmla="*/ 3396 w 6400"/>
                  <a:gd name="T5" fmla="*/ 0 h 6400"/>
                  <a:gd name="T6" fmla="*/ 3004 w 6400"/>
                  <a:gd name="T7" fmla="*/ 0 h 6400"/>
                  <a:gd name="T8" fmla="*/ 3004 w 6400"/>
                  <a:gd name="T9" fmla="*/ 449 h 6400"/>
                  <a:gd name="T10" fmla="*/ 449 w 6400"/>
                  <a:gd name="T11" fmla="*/ 3004 h 6400"/>
                  <a:gd name="T12" fmla="*/ 0 w 6400"/>
                  <a:gd name="T13" fmla="*/ 3004 h 6400"/>
                  <a:gd name="T14" fmla="*/ 0 w 6400"/>
                  <a:gd name="T15" fmla="*/ 3396 h 6400"/>
                  <a:gd name="T16" fmla="*/ 449 w 6400"/>
                  <a:gd name="T17" fmla="*/ 3396 h 6400"/>
                  <a:gd name="T18" fmla="*/ 3004 w 6400"/>
                  <a:gd name="T19" fmla="*/ 5952 h 6400"/>
                  <a:gd name="T20" fmla="*/ 3004 w 6400"/>
                  <a:gd name="T21" fmla="*/ 6400 h 6400"/>
                  <a:gd name="T22" fmla="*/ 3396 w 6400"/>
                  <a:gd name="T23" fmla="*/ 6400 h 6400"/>
                  <a:gd name="T24" fmla="*/ 3396 w 6400"/>
                  <a:gd name="T25" fmla="*/ 5951 h 6400"/>
                  <a:gd name="T26" fmla="*/ 5952 w 6400"/>
                  <a:gd name="T27" fmla="*/ 3396 h 6400"/>
                  <a:gd name="T28" fmla="*/ 6400 w 6400"/>
                  <a:gd name="T29" fmla="*/ 3396 h 6400"/>
                  <a:gd name="T30" fmla="*/ 6400 w 6400"/>
                  <a:gd name="T31" fmla="*/ 3004 h 6400"/>
                  <a:gd name="T32" fmla="*/ 5951 w 6400"/>
                  <a:gd name="T33" fmla="*/ 3004 h 6400"/>
                  <a:gd name="T34" fmla="*/ 5296 w 6400"/>
                  <a:gd name="T35" fmla="*/ 3396 h 6400"/>
                  <a:gd name="T36" fmla="*/ 3396 w 6400"/>
                  <a:gd name="T37" fmla="*/ 5296 h 6400"/>
                  <a:gd name="T38" fmla="*/ 3396 w 6400"/>
                  <a:gd name="T39" fmla="*/ 4864 h 6400"/>
                  <a:gd name="T40" fmla="*/ 3004 w 6400"/>
                  <a:gd name="T41" fmla="*/ 4864 h 6400"/>
                  <a:gd name="T42" fmla="*/ 3004 w 6400"/>
                  <a:gd name="T43" fmla="*/ 5296 h 6400"/>
                  <a:gd name="T44" fmla="*/ 1104 w 6400"/>
                  <a:gd name="T45" fmla="*/ 3396 h 6400"/>
                  <a:gd name="T46" fmla="*/ 1536 w 6400"/>
                  <a:gd name="T47" fmla="*/ 3396 h 6400"/>
                  <a:gd name="T48" fmla="*/ 1536 w 6400"/>
                  <a:gd name="T49" fmla="*/ 3004 h 6400"/>
                  <a:gd name="T50" fmla="*/ 1104 w 6400"/>
                  <a:gd name="T51" fmla="*/ 3004 h 6400"/>
                  <a:gd name="T52" fmla="*/ 3004 w 6400"/>
                  <a:gd name="T53" fmla="*/ 1104 h 6400"/>
                  <a:gd name="T54" fmla="*/ 3004 w 6400"/>
                  <a:gd name="T55" fmla="*/ 1536 h 6400"/>
                  <a:gd name="T56" fmla="*/ 3396 w 6400"/>
                  <a:gd name="T57" fmla="*/ 1536 h 6400"/>
                  <a:gd name="T58" fmla="*/ 3396 w 6400"/>
                  <a:gd name="T59" fmla="*/ 1104 h 6400"/>
                  <a:gd name="T60" fmla="*/ 5296 w 6400"/>
                  <a:gd name="T61" fmla="*/ 3004 h 6400"/>
                  <a:gd name="T62" fmla="*/ 4864 w 6400"/>
                  <a:gd name="T63" fmla="*/ 3004 h 6400"/>
                  <a:gd name="T64" fmla="*/ 4864 w 6400"/>
                  <a:gd name="T65" fmla="*/ 3396 h 6400"/>
                  <a:gd name="T66" fmla="*/ 5296 w 6400"/>
                  <a:gd name="T67" fmla="*/ 3396 h 6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400" h="6400">
                    <a:moveTo>
                      <a:pt x="5951" y="3004"/>
                    </a:moveTo>
                    <a:cubicBezTo>
                      <a:pt x="5855" y="1639"/>
                      <a:pt x="4761" y="545"/>
                      <a:pt x="3396" y="449"/>
                    </a:cubicBezTo>
                    <a:lnTo>
                      <a:pt x="3396" y="0"/>
                    </a:lnTo>
                    <a:lnTo>
                      <a:pt x="3004" y="0"/>
                    </a:lnTo>
                    <a:lnTo>
                      <a:pt x="3004" y="449"/>
                    </a:lnTo>
                    <a:cubicBezTo>
                      <a:pt x="1639" y="545"/>
                      <a:pt x="545" y="1639"/>
                      <a:pt x="449" y="3004"/>
                    </a:cubicBezTo>
                    <a:lnTo>
                      <a:pt x="0" y="3004"/>
                    </a:lnTo>
                    <a:lnTo>
                      <a:pt x="0" y="3396"/>
                    </a:lnTo>
                    <a:lnTo>
                      <a:pt x="449" y="3396"/>
                    </a:lnTo>
                    <a:cubicBezTo>
                      <a:pt x="545" y="4761"/>
                      <a:pt x="1639" y="5855"/>
                      <a:pt x="3004" y="5952"/>
                    </a:cubicBezTo>
                    <a:lnTo>
                      <a:pt x="3004" y="6400"/>
                    </a:lnTo>
                    <a:lnTo>
                      <a:pt x="3396" y="6400"/>
                    </a:lnTo>
                    <a:lnTo>
                      <a:pt x="3396" y="5951"/>
                    </a:lnTo>
                    <a:cubicBezTo>
                      <a:pt x="4761" y="5855"/>
                      <a:pt x="5855" y="4761"/>
                      <a:pt x="5952" y="3396"/>
                    </a:cubicBezTo>
                    <a:lnTo>
                      <a:pt x="6400" y="3396"/>
                    </a:lnTo>
                    <a:lnTo>
                      <a:pt x="6400" y="3004"/>
                    </a:lnTo>
                    <a:lnTo>
                      <a:pt x="5951" y="3004"/>
                    </a:lnTo>
                    <a:close/>
                    <a:moveTo>
                      <a:pt x="5296" y="3396"/>
                    </a:moveTo>
                    <a:cubicBezTo>
                      <a:pt x="5203" y="4401"/>
                      <a:pt x="4401" y="5203"/>
                      <a:pt x="3396" y="5296"/>
                    </a:cubicBezTo>
                    <a:lnTo>
                      <a:pt x="3396" y="4864"/>
                    </a:lnTo>
                    <a:lnTo>
                      <a:pt x="3004" y="4864"/>
                    </a:lnTo>
                    <a:lnTo>
                      <a:pt x="3004" y="5296"/>
                    </a:lnTo>
                    <a:cubicBezTo>
                      <a:pt x="1999" y="5203"/>
                      <a:pt x="1197" y="4401"/>
                      <a:pt x="1104" y="3396"/>
                    </a:cubicBezTo>
                    <a:lnTo>
                      <a:pt x="1536" y="3396"/>
                    </a:lnTo>
                    <a:lnTo>
                      <a:pt x="1536" y="3004"/>
                    </a:lnTo>
                    <a:lnTo>
                      <a:pt x="1104" y="3004"/>
                    </a:lnTo>
                    <a:cubicBezTo>
                      <a:pt x="1197" y="1999"/>
                      <a:pt x="1999" y="1197"/>
                      <a:pt x="3004" y="1104"/>
                    </a:cubicBezTo>
                    <a:lnTo>
                      <a:pt x="3004" y="1536"/>
                    </a:lnTo>
                    <a:lnTo>
                      <a:pt x="3396" y="1536"/>
                    </a:lnTo>
                    <a:lnTo>
                      <a:pt x="3396" y="1104"/>
                    </a:lnTo>
                    <a:cubicBezTo>
                      <a:pt x="4401" y="1197"/>
                      <a:pt x="5203" y="1999"/>
                      <a:pt x="5296" y="3004"/>
                    </a:cubicBezTo>
                    <a:lnTo>
                      <a:pt x="4864" y="3004"/>
                    </a:lnTo>
                    <a:lnTo>
                      <a:pt x="4864" y="3396"/>
                    </a:lnTo>
                    <a:lnTo>
                      <a:pt x="5296" y="339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</p:grpSp>
        <p:grpSp>
          <p:nvGrpSpPr>
            <p:cNvPr id="143" name="Group 11"/>
            <p:cNvGrpSpPr>
              <a:grpSpLocks noChangeAspect="1"/>
            </p:cNvGrpSpPr>
            <p:nvPr/>
          </p:nvGrpSpPr>
          <p:grpSpPr bwMode="auto">
            <a:xfrm>
              <a:off x="6894254" y="2378970"/>
              <a:ext cx="241300" cy="237559"/>
              <a:chOff x="2950" y="-435"/>
              <a:chExt cx="387" cy="381"/>
            </a:xfrm>
          </p:grpSpPr>
          <p:sp>
            <p:nvSpPr>
              <p:cNvPr id="144" name="Freeform 13"/>
              <p:cNvSpPr>
                <a:spLocks noEditPoints="1"/>
              </p:cNvSpPr>
              <p:nvPr/>
            </p:nvSpPr>
            <p:spPr bwMode="auto">
              <a:xfrm>
                <a:off x="2950" y="-435"/>
                <a:ext cx="102" cy="102"/>
              </a:xfrm>
              <a:custGeom>
                <a:avLst/>
                <a:gdLst>
                  <a:gd name="T0" fmla="*/ 181 w 918"/>
                  <a:gd name="T1" fmla="*/ 159 h 918"/>
                  <a:gd name="T2" fmla="*/ 170 w 918"/>
                  <a:gd name="T3" fmla="*/ 163 h 918"/>
                  <a:gd name="T4" fmla="*/ 161 w 918"/>
                  <a:gd name="T5" fmla="*/ 170 h 918"/>
                  <a:gd name="T6" fmla="*/ 159 w 918"/>
                  <a:gd name="T7" fmla="*/ 181 h 918"/>
                  <a:gd name="T8" fmla="*/ 159 w 918"/>
                  <a:gd name="T9" fmla="*/ 731 h 918"/>
                  <a:gd name="T10" fmla="*/ 161 w 918"/>
                  <a:gd name="T11" fmla="*/ 742 h 918"/>
                  <a:gd name="T12" fmla="*/ 170 w 918"/>
                  <a:gd name="T13" fmla="*/ 749 h 918"/>
                  <a:gd name="T14" fmla="*/ 181 w 918"/>
                  <a:gd name="T15" fmla="*/ 752 h 918"/>
                  <a:gd name="T16" fmla="*/ 730 w 918"/>
                  <a:gd name="T17" fmla="*/ 752 h 918"/>
                  <a:gd name="T18" fmla="*/ 740 w 918"/>
                  <a:gd name="T19" fmla="*/ 749 h 918"/>
                  <a:gd name="T20" fmla="*/ 749 w 918"/>
                  <a:gd name="T21" fmla="*/ 742 h 918"/>
                  <a:gd name="T22" fmla="*/ 752 w 918"/>
                  <a:gd name="T23" fmla="*/ 731 h 918"/>
                  <a:gd name="T24" fmla="*/ 752 w 918"/>
                  <a:gd name="T25" fmla="*/ 181 h 918"/>
                  <a:gd name="T26" fmla="*/ 749 w 918"/>
                  <a:gd name="T27" fmla="*/ 170 h 918"/>
                  <a:gd name="T28" fmla="*/ 740 w 918"/>
                  <a:gd name="T29" fmla="*/ 163 h 918"/>
                  <a:gd name="T30" fmla="*/ 730 w 918"/>
                  <a:gd name="T31" fmla="*/ 159 h 918"/>
                  <a:gd name="T32" fmla="*/ 181 w 918"/>
                  <a:gd name="T33" fmla="*/ 159 h 918"/>
                  <a:gd name="T34" fmla="*/ 183 w 918"/>
                  <a:gd name="T35" fmla="*/ 0 h 918"/>
                  <a:gd name="T36" fmla="*/ 733 w 918"/>
                  <a:gd name="T37" fmla="*/ 0 h 918"/>
                  <a:gd name="T38" fmla="*/ 766 w 918"/>
                  <a:gd name="T39" fmla="*/ 3 h 918"/>
                  <a:gd name="T40" fmla="*/ 797 w 918"/>
                  <a:gd name="T41" fmla="*/ 12 h 918"/>
                  <a:gd name="T42" fmla="*/ 826 w 918"/>
                  <a:gd name="T43" fmla="*/ 26 h 918"/>
                  <a:gd name="T44" fmla="*/ 852 w 918"/>
                  <a:gd name="T45" fmla="*/ 43 h 918"/>
                  <a:gd name="T46" fmla="*/ 874 w 918"/>
                  <a:gd name="T47" fmla="*/ 66 h 918"/>
                  <a:gd name="T48" fmla="*/ 892 w 918"/>
                  <a:gd name="T49" fmla="*/ 91 h 918"/>
                  <a:gd name="T50" fmla="*/ 906 w 918"/>
                  <a:gd name="T51" fmla="*/ 120 h 918"/>
                  <a:gd name="T52" fmla="*/ 914 w 918"/>
                  <a:gd name="T53" fmla="*/ 151 h 918"/>
                  <a:gd name="T54" fmla="*/ 918 w 918"/>
                  <a:gd name="T55" fmla="*/ 183 h 918"/>
                  <a:gd name="T56" fmla="*/ 918 w 918"/>
                  <a:gd name="T57" fmla="*/ 734 h 918"/>
                  <a:gd name="T58" fmla="*/ 914 w 918"/>
                  <a:gd name="T59" fmla="*/ 766 h 918"/>
                  <a:gd name="T60" fmla="*/ 906 w 918"/>
                  <a:gd name="T61" fmla="*/ 798 h 918"/>
                  <a:gd name="T62" fmla="*/ 892 w 918"/>
                  <a:gd name="T63" fmla="*/ 827 h 918"/>
                  <a:gd name="T64" fmla="*/ 874 w 918"/>
                  <a:gd name="T65" fmla="*/ 852 h 918"/>
                  <a:gd name="T66" fmla="*/ 852 w 918"/>
                  <a:gd name="T67" fmla="*/ 875 h 918"/>
                  <a:gd name="T68" fmla="*/ 826 w 918"/>
                  <a:gd name="T69" fmla="*/ 893 h 918"/>
                  <a:gd name="T70" fmla="*/ 797 w 918"/>
                  <a:gd name="T71" fmla="*/ 906 h 918"/>
                  <a:gd name="T72" fmla="*/ 766 w 918"/>
                  <a:gd name="T73" fmla="*/ 915 h 918"/>
                  <a:gd name="T74" fmla="*/ 733 w 918"/>
                  <a:gd name="T75" fmla="*/ 918 h 918"/>
                  <a:gd name="T76" fmla="*/ 183 w 918"/>
                  <a:gd name="T77" fmla="*/ 918 h 918"/>
                  <a:gd name="T78" fmla="*/ 149 w 918"/>
                  <a:gd name="T79" fmla="*/ 915 h 918"/>
                  <a:gd name="T80" fmla="*/ 118 w 918"/>
                  <a:gd name="T81" fmla="*/ 906 h 918"/>
                  <a:gd name="T82" fmla="*/ 90 w 918"/>
                  <a:gd name="T83" fmla="*/ 893 h 918"/>
                  <a:gd name="T84" fmla="*/ 64 w 918"/>
                  <a:gd name="T85" fmla="*/ 875 h 918"/>
                  <a:gd name="T86" fmla="*/ 43 w 918"/>
                  <a:gd name="T87" fmla="*/ 852 h 918"/>
                  <a:gd name="T88" fmla="*/ 25 w 918"/>
                  <a:gd name="T89" fmla="*/ 827 h 918"/>
                  <a:gd name="T90" fmla="*/ 12 w 918"/>
                  <a:gd name="T91" fmla="*/ 798 h 918"/>
                  <a:gd name="T92" fmla="*/ 3 w 918"/>
                  <a:gd name="T93" fmla="*/ 766 h 918"/>
                  <a:gd name="T94" fmla="*/ 0 w 918"/>
                  <a:gd name="T95" fmla="*/ 734 h 918"/>
                  <a:gd name="T96" fmla="*/ 0 w 918"/>
                  <a:gd name="T97" fmla="*/ 183 h 918"/>
                  <a:gd name="T98" fmla="*/ 3 w 918"/>
                  <a:gd name="T99" fmla="*/ 151 h 918"/>
                  <a:gd name="T100" fmla="*/ 12 w 918"/>
                  <a:gd name="T101" fmla="*/ 120 h 918"/>
                  <a:gd name="T102" fmla="*/ 25 w 918"/>
                  <a:gd name="T103" fmla="*/ 91 h 918"/>
                  <a:gd name="T104" fmla="*/ 43 w 918"/>
                  <a:gd name="T105" fmla="*/ 66 h 918"/>
                  <a:gd name="T106" fmla="*/ 64 w 918"/>
                  <a:gd name="T107" fmla="*/ 43 h 918"/>
                  <a:gd name="T108" fmla="*/ 90 w 918"/>
                  <a:gd name="T109" fmla="*/ 26 h 918"/>
                  <a:gd name="T110" fmla="*/ 118 w 918"/>
                  <a:gd name="T111" fmla="*/ 12 h 918"/>
                  <a:gd name="T112" fmla="*/ 149 w 918"/>
                  <a:gd name="T113" fmla="*/ 3 h 918"/>
                  <a:gd name="T114" fmla="*/ 183 w 918"/>
                  <a:gd name="T115" fmla="*/ 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8" h="918">
                    <a:moveTo>
                      <a:pt x="181" y="159"/>
                    </a:moveTo>
                    <a:lnTo>
                      <a:pt x="170" y="163"/>
                    </a:lnTo>
                    <a:lnTo>
                      <a:pt x="161" y="170"/>
                    </a:lnTo>
                    <a:lnTo>
                      <a:pt x="159" y="181"/>
                    </a:lnTo>
                    <a:lnTo>
                      <a:pt x="159" y="731"/>
                    </a:lnTo>
                    <a:lnTo>
                      <a:pt x="161" y="742"/>
                    </a:lnTo>
                    <a:lnTo>
                      <a:pt x="170" y="749"/>
                    </a:lnTo>
                    <a:lnTo>
                      <a:pt x="181" y="752"/>
                    </a:lnTo>
                    <a:lnTo>
                      <a:pt x="730" y="752"/>
                    </a:lnTo>
                    <a:lnTo>
                      <a:pt x="740" y="749"/>
                    </a:lnTo>
                    <a:lnTo>
                      <a:pt x="749" y="742"/>
                    </a:lnTo>
                    <a:lnTo>
                      <a:pt x="752" y="731"/>
                    </a:lnTo>
                    <a:lnTo>
                      <a:pt x="752" y="181"/>
                    </a:lnTo>
                    <a:lnTo>
                      <a:pt x="749" y="170"/>
                    </a:lnTo>
                    <a:lnTo>
                      <a:pt x="740" y="163"/>
                    </a:lnTo>
                    <a:lnTo>
                      <a:pt x="730" y="159"/>
                    </a:lnTo>
                    <a:lnTo>
                      <a:pt x="181" y="159"/>
                    </a:lnTo>
                    <a:close/>
                    <a:moveTo>
                      <a:pt x="183" y="0"/>
                    </a:moveTo>
                    <a:lnTo>
                      <a:pt x="733" y="0"/>
                    </a:lnTo>
                    <a:lnTo>
                      <a:pt x="766" y="3"/>
                    </a:lnTo>
                    <a:lnTo>
                      <a:pt x="797" y="12"/>
                    </a:lnTo>
                    <a:lnTo>
                      <a:pt x="826" y="26"/>
                    </a:lnTo>
                    <a:lnTo>
                      <a:pt x="852" y="43"/>
                    </a:lnTo>
                    <a:lnTo>
                      <a:pt x="874" y="66"/>
                    </a:lnTo>
                    <a:lnTo>
                      <a:pt x="892" y="91"/>
                    </a:lnTo>
                    <a:lnTo>
                      <a:pt x="906" y="120"/>
                    </a:lnTo>
                    <a:lnTo>
                      <a:pt x="914" y="151"/>
                    </a:lnTo>
                    <a:lnTo>
                      <a:pt x="918" y="183"/>
                    </a:lnTo>
                    <a:lnTo>
                      <a:pt x="918" y="734"/>
                    </a:lnTo>
                    <a:lnTo>
                      <a:pt x="914" y="766"/>
                    </a:lnTo>
                    <a:lnTo>
                      <a:pt x="906" y="798"/>
                    </a:lnTo>
                    <a:lnTo>
                      <a:pt x="892" y="827"/>
                    </a:lnTo>
                    <a:lnTo>
                      <a:pt x="874" y="852"/>
                    </a:lnTo>
                    <a:lnTo>
                      <a:pt x="852" y="875"/>
                    </a:lnTo>
                    <a:lnTo>
                      <a:pt x="826" y="893"/>
                    </a:lnTo>
                    <a:lnTo>
                      <a:pt x="797" y="906"/>
                    </a:lnTo>
                    <a:lnTo>
                      <a:pt x="766" y="915"/>
                    </a:lnTo>
                    <a:lnTo>
                      <a:pt x="733" y="918"/>
                    </a:lnTo>
                    <a:lnTo>
                      <a:pt x="183" y="918"/>
                    </a:lnTo>
                    <a:lnTo>
                      <a:pt x="149" y="915"/>
                    </a:lnTo>
                    <a:lnTo>
                      <a:pt x="118" y="906"/>
                    </a:lnTo>
                    <a:lnTo>
                      <a:pt x="90" y="893"/>
                    </a:lnTo>
                    <a:lnTo>
                      <a:pt x="64" y="875"/>
                    </a:lnTo>
                    <a:lnTo>
                      <a:pt x="43" y="852"/>
                    </a:lnTo>
                    <a:lnTo>
                      <a:pt x="25" y="827"/>
                    </a:lnTo>
                    <a:lnTo>
                      <a:pt x="12" y="798"/>
                    </a:lnTo>
                    <a:lnTo>
                      <a:pt x="3" y="766"/>
                    </a:lnTo>
                    <a:lnTo>
                      <a:pt x="0" y="734"/>
                    </a:lnTo>
                    <a:lnTo>
                      <a:pt x="0" y="183"/>
                    </a:lnTo>
                    <a:lnTo>
                      <a:pt x="3" y="151"/>
                    </a:lnTo>
                    <a:lnTo>
                      <a:pt x="12" y="120"/>
                    </a:lnTo>
                    <a:lnTo>
                      <a:pt x="25" y="91"/>
                    </a:lnTo>
                    <a:lnTo>
                      <a:pt x="43" y="66"/>
                    </a:lnTo>
                    <a:lnTo>
                      <a:pt x="64" y="43"/>
                    </a:lnTo>
                    <a:lnTo>
                      <a:pt x="90" y="26"/>
                    </a:lnTo>
                    <a:lnTo>
                      <a:pt x="118" y="12"/>
                    </a:lnTo>
                    <a:lnTo>
                      <a:pt x="149" y="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45" name="Rectangle 14"/>
              <p:cNvSpPr>
                <a:spLocks noChangeArrowheads="1"/>
              </p:cNvSpPr>
              <p:nvPr/>
            </p:nvSpPr>
            <p:spPr bwMode="auto">
              <a:xfrm>
                <a:off x="2981" y="-403"/>
                <a:ext cx="40" cy="39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46" name="Freeform 15"/>
              <p:cNvSpPr>
                <a:spLocks noEditPoints="1"/>
              </p:cNvSpPr>
              <p:nvPr/>
            </p:nvSpPr>
            <p:spPr bwMode="auto">
              <a:xfrm>
                <a:off x="2950" y="-275"/>
                <a:ext cx="102" cy="101"/>
              </a:xfrm>
              <a:custGeom>
                <a:avLst/>
                <a:gdLst>
                  <a:gd name="T0" fmla="*/ 182 w 918"/>
                  <a:gd name="T1" fmla="*/ 158 h 916"/>
                  <a:gd name="T2" fmla="*/ 173 w 918"/>
                  <a:gd name="T3" fmla="*/ 160 h 916"/>
                  <a:gd name="T4" fmla="*/ 165 w 918"/>
                  <a:gd name="T5" fmla="*/ 165 h 916"/>
                  <a:gd name="T6" fmla="*/ 161 w 918"/>
                  <a:gd name="T7" fmla="*/ 174 h 916"/>
                  <a:gd name="T8" fmla="*/ 159 w 918"/>
                  <a:gd name="T9" fmla="*/ 183 h 916"/>
                  <a:gd name="T10" fmla="*/ 159 w 918"/>
                  <a:gd name="T11" fmla="*/ 732 h 916"/>
                  <a:gd name="T12" fmla="*/ 161 w 918"/>
                  <a:gd name="T13" fmla="*/ 739 h 916"/>
                  <a:gd name="T14" fmla="*/ 165 w 918"/>
                  <a:gd name="T15" fmla="*/ 746 h 916"/>
                  <a:gd name="T16" fmla="*/ 173 w 918"/>
                  <a:gd name="T17" fmla="*/ 750 h 916"/>
                  <a:gd name="T18" fmla="*/ 182 w 918"/>
                  <a:gd name="T19" fmla="*/ 751 h 916"/>
                  <a:gd name="T20" fmla="*/ 731 w 918"/>
                  <a:gd name="T21" fmla="*/ 751 h 916"/>
                  <a:gd name="T22" fmla="*/ 739 w 918"/>
                  <a:gd name="T23" fmla="*/ 750 h 916"/>
                  <a:gd name="T24" fmla="*/ 746 w 918"/>
                  <a:gd name="T25" fmla="*/ 746 h 916"/>
                  <a:gd name="T26" fmla="*/ 750 w 918"/>
                  <a:gd name="T27" fmla="*/ 739 h 916"/>
                  <a:gd name="T28" fmla="*/ 752 w 918"/>
                  <a:gd name="T29" fmla="*/ 732 h 916"/>
                  <a:gd name="T30" fmla="*/ 752 w 918"/>
                  <a:gd name="T31" fmla="*/ 183 h 916"/>
                  <a:gd name="T32" fmla="*/ 750 w 918"/>
                  <a:gd name="T33" fmla="*/ 174 h 916"/>
                  <a:gd name="T34" fmla="*/ 746 w 918"/>
                  <a:gd name="T35" fmla="*/ 165 h 916"/>
                  <a:gd name="T36" fmla="*/ 739 w 918"/>
                  <a:gd name="T37" fmla="*/ 160 h 916"/>
                  <a:gd name="T38" fmla="*/ 731 w 918"/>
                  <a:gd name="T39" fmla="*/ 158 h 916"/>
                  <a:gd name="T40" fmla="*/ 182 w 918"/>
                  <a:gd name="T41" fmla="*/ 158 h 916"/>
                  <a:gd name="T42" fmla="*/ 183 w 918"/>
                  <a:gd name="T43" fmla="*/ 0 h 916"/>
                  <a:gd name="T44" fmla="*/ 733 w 918"/>
                  <a:gd name="T45" fmla="*/ 0 h 916"/>
                  <a:gd name="T46" fmla="*/ 766 w 918"/>
                  <a:gd name="T47" fmla="*/ 2 h 916"/>
                  <a:gd name="T48" fmla="*/ 797 w 918"/>
                  <a:gd name="T49" fmla="*/ 11 h 916"/>
                  <a:gd name="T50" fmla="*/ 826 w 918"/>
                  <a:gd name="T51" fmla="*/ 25 h 916"/>
                  <a:gd name="T52" fmla="*/ 852 w 918"/>
                  <a:gd name="T53" fmla="*/ 42 h 916"/>
                  <a:gd name="T54" fmla="*/ 874 w 918"/>
                  <a:gd name="T55" fmla="*/ 64 h 916"/>
                  <a:gd name="T56" fmla="*/ 892 w 918"/>
                  <a:gd name="T57" fmla="*/ 89 h 916"/>
                  <a:gd name="T58" fmla="*/ 906 w 918"/>
                  <a:gd name="T59" fmla="*/ 118 h 916"/>
                  <a:gd name="T60" fmla="*/ 914 w 918"/>
                  <a:gd name="T61" fmla="*/ 148 h 916"/>
                  <a:gd name="T62" fmla="*/ 918 w 918"/>
                  <a:gd name="T63" fmla="*/ 181 h 916"/>
                  <a:gd name="T64" fmla="*/ 918 w 918"/>
                  <a:gd name="T65" fmla="*/ 732 h 916"/>
                  <a:gd name="T66" fmla="*/ 914 w 918"/>
                  <a:gd name="T67" fmla="*/ 765 h 916"/>
                  <a:gd name="T68" fmla="*/ 906 w 918"/>
                  <a:gd name="T69" fmla="*/ 796 h 916"/>
                  <a:gd name="T70" fmla="*/ 892 w 918"/>
                  <a:gd name="T71" fmla="*/ 825 h 916"/>
                  <a:gd name="T72" fmla="*/ 874 w 918"/>
                  <a:gd name="T73" fmla="*/ 851 h 916"/>
                  <a:gd name="T74" fmla="*/ 852 w 918"/>
                  <a:gd name="T75" fmla="*/ 873 h 916"/>
                  <a:gd name="T76" fmla="*/ 826 w 918"/>
                  <a:gd name="T77" fmla="*/ 892 h 916"/>
                  <a:gd name="T78" fmla="*/ 797 w 918"/>
                  <a:gd name="T79" fmla="*/ 905 h 916"/>
                  <a:gd name="T80" fmla="*/ 766 w 918"/>
                  <a:gd name="T81" fmla="*/ 913 h 916"/>
                  <a:gd name="T82" fmla="*/ 733 w 918"/>
                  <a:gd name="T83" fmla="*/ 916 h 916"/>
                  <a:gd name="T84" fmla="*/ 183 w 918"/>
                  <a:gd name="T85" fmla="*/ 916 h 916"/>
                  <a:gd name="T86" fmla="*/ 149 w 918"/>
                  <a:gd name="T87" fmla="*/ 913 h 916"/>
                  <a:gd name="T88" fmla="*/ 118 w 918"/>
                  <a:gd name="T89" fmla="*/ 905 h 916"/>
                  <a:gd name="T90" fmla="*/ 90 w 918"/>
                  <a:gd name="T91" fmla="*/ 892 h 916"/>
                  <a:gd name="T92" fmla="*/ 64 w 918"/>
                  <a:gd name="T93" fmla="*/ 873 h 916"/>
                  <a:gd name="T94" fmla="*/ 43 w 918"/>
                  <a:gd name="T95" fmla="*/ 851 h 916"/>
                  <a:gd name="T96" fmla="*/ 25 w 918"/>
                  <a:gd name="T97" fmla="*/ 825 h 916"/>
                  <a:gd name="T98" fmla="*/ 12 w 918"/>
                  <a:gd name="T99" fmla="*/ 796 h 916"/>
                  <a:gd name="T100" fmla="*/ 3 w 918"/>
                  <a:gd name="T101" fmla="*/ 765 h 916"/>
                  <a:gd name="T102" fmla="*/ 0 w 918"/>
                  <a:gd name="T103" fmla="*/ 732 h 916"/>
                  <a:gd name="T104" fmla="*/ 0 w 918"/>
                  <a:gd name="T105" fmla="*/ 181 h 916"/>
                  <a:gd name="T106" fmla="*/ 3 w 918"/>
                  <a:gd name="T107" fmla="*/ 148 h 916"/>
                  <a:gd name="T108" fmla="*/ 12 w 918"/>
                  <a:gd name="T109" fmla="*/ 118 h 916"/>
                  <a:gd name="T110" fmla="*/ 25 w 918"/>
                  <a:gd name="T111" fmla="*/ 89 h 916"/>
                  <a:gd name="T112" fmla="*/ 43 w 918"/>
                  <a:gd name="T113" fmla="*/ 64 h 916"/>
                  <a:gd name="T114" fmla="*/ 64 w 918"/>
                  <a:gd name="T115" fmla="*/ 42 h 916"/>
                  <a:gd name="T116" fmla="*/ 90 w 918"/>
                  <a:gd name="T117" fmla="*/ 25 h 916"/>
                  <a:gd name="T118" fmla="*/ 118 w 918"/>
                  <a:gd name="T119" fmla="*/ 11 h 916"/>
                  <a:gd name="T120" fmla="*/ 149 w 918"/>
                  <a:gd name="T121" fmla="*/ 2 h 916"/>
                  <a:gd name="T122" fmla="*/ 183 w 918"/>
                  <a:gd name="T123" fmla="*/ 0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18" h="916">
                    <a:moveTo>
                      <a:pt x="182" y="158"/>
                    </a:moveTo>
                    <a:lnTo>
                      <a:pt x="173" y="160"/>
                    </a:lnTo>
                    <a:lnTo>
                      <a:pt x="165" y="165"/>
                    </a:lnTo>
                    <a:lnTo>
                      <a:pt x="161" y="174"/>
                    </a:lnTo>
                    <a:lnTo>
                      <a:pt x="159" y="183"/>
                    </a:lnTo>
                    <a:lnTo>
                      <a:pt x="159" y="732"/>
                    </a:lnTo>
                    <a:lnTo>
                      <a:pt x="161" y="739"/>
                    </a:lnTo>
                    <a:lnTo>
                      <a:pt x="165" y="746"/>
                    </a:lnTo>
                    <a:lnTo>
                      <a:pt x="173" y="750"/>
                    </a:lnTo>
                    <a:lnTo>
                      <a:pt x="182" y="751"/>
                    </a:lnTo>
                    <a:lnTo>
                      <a:pt x="731" y="751"/>
                    </a:lnTo>
                    <a:lnTo>
                      <a:pt x="739" y="750"/>
                    </a:lnTo>
                    <a:lnTo>
                      <a:pt x="746" y="746"/>
                    </a:lnTo>
                    <a:lnTo>
                      <a:pt x="750" y="739"/>
                    </a:lnTo>
                    <a:lnTo>
                      <a:pt x="752" y="732"/>
                    </a:lnTo>
                    <a:lnTo>
                      <a:pt x="752" y="183"/>
                    </a:lnTo>
                    <a:lnTo>
                      <a:pt x="750" y="174"/>
                    </a:lnTo>
                    <a:lnTo>
                      <a:pt x="746" y="165"/>
                    </a:lnTo>
                    <a:lnTo>
                      <a:pt x="739" y="160"/>
                    </a:lnTo>
                    <a:lnTo>
                      <a:pt x="731" y="158"/>
                    </a:lnTo>
                    <a:lnTo>
                      <a:pt x="182" y="158"/>
                    </a:lnTo>
                    <a:close/>
                    <a:moveTo>
                      <a:pt x="183" y="0"/>
                    </a:moveTo>
                    <a:lnTo>
                      <a:pt x="733" y="0"/>
                    </a:lnTo>
                    <a:lnTo>
                      <a:pt x="766" y="2"/>
                    </a:lnTo>
                    <a:lnTo>
                      <a:pt x="797" y="11"/>
                    </a:lnTo>
                    <a:lnTo>
                      <a:pt x="826" y="25"/>
                    </a:lnTo>
                    <a:lnTo>
                      <a:pt x="852" y="42"/>
                    </a:lnTo>
                    <a:lnTo>
                      <a:pt x="874" y="64"/>
                    </a:lnTo>
                    <a:lnTo>
                      <a:pt x="892" y="89"/>
                    </a:lnTo>
                    <a:lnTo>
                      <a:pt x="906" y="118"/>
                    </a:lnTo>
                    <a:lnTo>
                      <a:pt x="914" y="148"/>
                    </a:lnTo>
                    <a:lnTo>
                      <a:pt x="918" y="181"/>
                    </a:lnTo>
                    <a:lnTo>
                      <a:pt x="918" y="732"/>
                    </a:lnTo>
                    <a:lnTo>
                      <a:pt x="914" y="765"/>
                    </a:lnTo>
                    <a:lnTo>
                      <a:pt x="906" y="796"/>
                    </a:lnTo>
                    <a:lnTo>
                      <a:pt x="892" y="825"/>
                    </a:lnTo>
                    <a:lnTo>
                      <a:pt x="874" y="851"/>
                    </a:lnTo>
                    <a:lnTo>
                      <a:pt x="852" y="873"/>
                    </a:lnTo>
                    <a:lnTo>
                      <a:pt x="826" y="892"/>
                    </a:lnTo>
                    <a:lnTo>
                      <a:pt x="797" y="905"/>
                    </a:lnTo>
                    <a:lnTo>
                      <a:pt x="766" y="913"/>
                    </a:lnTo>
                    <a:lnTo>
                      <a:pt x="733" y="916"/>
                    </a:lnTo>
                    <a:lnTo>
                      <a:pt x="183" y="916"/>
                    </a:lnTo>
                    <a:lnTo>
                      <a:pt x="149" y="913"/>
                    </a:lnTo>
                    <a:lnTo>
                      <a:pt x="118" y="905"/>
                    </a:lnTo>
                    <a:lnTo>
                      <a:pt x="90" y="892"/>
                    </a:lnTo>
                    <a:lnTo>
                      <a:pt x="64" y="873"/>
                    </a:lnTo>
                    <a:lnTo>
                      <a:pt x="43" y="851"/>
                    </a:lnTo>
                    <a:lnTo>
                      <a:pt x="25" y="825"/>
                    </a:lnTo>
                    <a:lnTo>
                      <a:pt x="12" y="796"/>
                    </a:lnTo>
                    <a:lnTo>
                      <a:pt x="3" y="765"/>
                    </a:lnTo>
                    <a:lnTo>
                      <a:pt x="0" y="732"/>
                    </a:lnTo>
                    <a:lnTo>
                      <a:pt x="0" y="181"/>
                    </a:lnTo>
                    <a:lnTo>
                      <a:pt x="3" y="148"/>
                    </a:lnTo>
                    <a:lnTo>
                      <a:pt x="12" y="118"/>
                    </a:lnTo>
                    <a:lnTo>
                      <a:pt x="25" y="89"/>
                    </a:lnTo>
                    <a:lnTo>
                      <a:pt x="43" y="64"/>
                    </a:lnTo>
                    <a:lnTo>
                      <a:pt x="64" y="42"/>
                    </a:lnTo>
                    <a:lnTo>
                      <a:pt x="90" y="25"/>
                    </a:lnTo>
                    <a:lnTo>
                      <a:pt x="118" y="11"/>
                    </a:lnTo>
                    <a:lnTo>
                      <a:pt x="149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47" name="Rectangle 16"/>
              <p:cNvSpPr>
                <a:spLocks noChangeArrowheads="1"/>
              </p:cNvSpPr>
              <p:nvPr/>
            </p:nvSpPr>
            <p:spPr bwMode="auto">
              <a:xfrm>
                <a:off x="2981" y="-244"/>
                <a:ext cx="40" cy="39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48" name="Freeform 17"/>
              <p:cNvSpPr>
                <a:spLocks noEditPoints="1"/>
              </p:cNvSpPr>
              <p:nvPr/>
            </p:nvSpPr>
            <p:spPr bwMode="auto">
              <a:xfrm>
                <a:off x="3109" y="-435"/>
                <a:ext cx="102" cy="102"/>
              </a:xfrm>
              <a:custGeom>
                <a:avLst/>
                <a:gdLst>
                  <a:gd name="T0" fmla="*/ 181 w 918"/>
                  <a:gd name="T1" fmla="*/ 159 h 918"/>
                  <a:gd name="T2" fmla="*/ 170 w 918"/>
                  <a:gd name="T3" fmla="*/ 163 h 918"/>
                  <a:gd name="T4" fmla="*/ 162 w 918"/>
                  <a:gd name="T5" fmla="*/ 170 h 918"/>
                  <a:gd name="T6" fmla="*/ 159 w 918"/>
                  <a:gd name="T7" fmla="*/ 181 h 918"/>
                  <a:gd name="T8" fmla="*/ 159 w 918"/>
                  <a:gd name="T9" fmla="*/ 731 h 918"/>
                  <a:gd name="T10" fmla="*/ 162 w 918"/>
                  <a:gd name="T11" fmla="*/ 742 h 918"/>
                  <a:gd name="T12" fmla="*/ 170 w 918"/>
                  <a:gd name="T13" fmla="*/ 749 h 918"/>
                  <a:gd name="T14" fmla="*/ 181 w 918"/>
                  <a:gd name="T15" fmla="*/ 752 h 918"/>
                  <a:gd name="T16" fmla="*/ 731 w 918"/>
                  <a:gd name="T17" fmla="*/ 752 h 918"/>
                  <a:gd name="T18" fmla="*/ 741 w 918"/>
                  <a:gd name="T19" fmla="*/ 749 h 918"/>
                  <a:gd name="T20" fmla="*/ 749 w 918"/>
                  <a:gd name="T21" fmla="*/ 742 h 918"/>
                  <a:gd name="T22" fmla="*/ 752 w 918"/>
                  <a:gd name="T23" fmla="*/ 731 h 918"/>
                  <a:gd name="T24" fmla="*/ 752 w 918"/>
                  <a:gd name="T25" fmla="*/ 181 h 918"/>
                  <a:gd name="T26" fmla="*/ 749 w 918"/>
                  <a:gd name="T27" fmla="*/ 170 h 918"/>
                  <a:gd name="T28" fmla="*/ 741 w 918"/>
                  <a:gd name="T29" fmla="*/ 163 h 918"/>
                  <a:gd name="T30" fmla="*/ 731 w 918"/>
                  <a:gd name="T31" fmla="*/ 159 h 918"/>
                  <a:gd name="T32" fmla="*/ 181 w 918"/>
                  <a:gd name="T33" fmla="*/ 159 h 918"/>
                  <a:gd name="T34" fmla="*/ 183 w 918"/>
                  <a:gd name="T35" fmla="*/ 0 h 918"/>
                  <a:gd name="T36" fmla="*/ 733 w 918"/>
                  <a:gd name="T37" fmla="*/ 0 h 918"/>
                  <a:gd name="T38" fmla="*/ 766 w 918"/>
                  <a:gd name="T39" fmla="*/ 3 h 918"/>
                  <a:gd name="T40" fmla="*/ 797 w 918"/>
                  <a:gd name="T41" fmla="*/ 12 h 918"/>
                  <a:gd name="T42" fmla="*/ 825 w 918"/>
                  <a:gd name="T43" fmla="*/ 26 h 918"/>
                  <a:gd name="T44" fmla="*/ 852 w 918"/>
                  <a:gd name="T45" fmla="*/ 43 h 918"/>
                  <a:gd name="T46" fmla="*/ 874 w 918"/>
                  <a:gd name="T47" fmla="*/ 66 h 918"/>
                  <a:gd name="T48" fmla="*/ 892 w 918"/>
                  <a:gd name="T49" fmla="*/ 91 h 918"/>
                  <a:gd name="T50" fmla="*/ 906 w 918"/>
                  <a:gd name="T51" fmla="*/ 120 h 918"/>
                  <a:gd name="T52" fmla="*/ 914 w 918"/>
                  <a:gd name="T53" fmla="*/ 151 h 918"/>
                  <a:gd name="T54" fmla="*/ 918 w 918"/>
                  <a:gd name="T55" fmla="*/ 183 h 918"/>
                  <a:gd name="T56" fmla="*/ 918 w 918"/>
                  <a:gd name="T57" fmla="*/ 734 h 918"/>
                  <a:gd name="T58" fmla="*/ 914 w 918"/>
                  <a:gd name="T59" fmla="*/ 766 h 918"/>
                  <a:gd name="T60" fmla="*/ 906 w 918"/>
                  <a:gd name="T61" fmla="*/ 798 h 918"/>
                  <a:gd name="T62" fmla="*/ 892 w 918"/>
                  <a:gd name="T63" fmla="*/ 827 h 918"/>
                  <a:gd name="T64" fmla="*/ 874 w 918"/>
                  <a:gd name="T65" fmla="*/ 852 h 918"/>
                  <a:gd name="T66" fmla="*/ 852 w 918"/>
                  <a:gd name="T67" fmla="*/ 875 h 918"/>
                  <a:gd name="T68" fmla="*/ 825 w 918"/>
                  <a:gd name="T69" fmla="*/ 893 h 918"/>
                  <a:gd name="T70" fmla="*/ 797 w 918"/>
                  <a:gd name="T71" fmla="*/ 906 h 918"/>
                  <a:gd name="T72" fmla="*/ 766 w 918"/>
                  <a:gd name="T73" fmla="*/ 915 h 918"/>
                  <a:gd name="T74" fmla="*/ 733 w 918"/>
                  <a:gd name="T75" fmla="*/ 918 h 918"/>
                  <a:gd name="T76" fmla="*/ 183 w 918"/>
                  <a:gd name="T77" fmla="*/ 918 h 918"/>
                  <a:gd name="T78" fmla="*/ 149 w 918"/>
                  <a:gd name="T79" fmla="*/ 915 h 918"/>
                  <a:gd name="T80" fmla="*/ 118 w 918"/>
                  <a:gd name="T81" fmla="*/ 906 h 918"/>
                  <a:gd name="T82" fmla="*/ 90 w 918"/>
                  <a:gd name="T83" fmla="*/ 893 h 918"/>
                  <a:gd name="T84" fmla="*/ 64 w 918"/>
                  <a:gd name="T85" fmla="*/ 875 h 918"/>
                  <a:gd name="T86" fmla="*/ 43 w 918"/>
                  <a:gd name="T87" fmla="*/ 852 h 918"/>
                  <a:gd name="T88" fmla="*/ 25 w 918"/>
                  <a:gd name="T89" fmla="*/ 827 h 918"/>
                  <a:gd name="T90" fmla="*/ 12 w 918"/>
                  <a:gd name="T91" fmla="*/ 798 h 918"/>
                  <a:gd name="T92" fmla="*/ 3 w 918"/>
                  <a:gd name="T93" fmla="*/ 766 h 918"/>
                  <a:gd name="T94" fmla="*/ 0 w 918"/>
                  <a:gd name="T95" fmla="*/ 734 h 918"/>
                  <a:gd name="T96" fmla="*/ 0 w 918"/>
                  <a:gd name="T97" fmla="*/ 183 h 918"/>
                  <a:gd name="T98" fmla="*/ 3 w 918"/>
                  <a:gd name="T99" fmla="*/ 151 h 918"/>
                  <a:gd name="T100" fmla="*/ 12 w 918"/>
                  <a:gd name="T101" fmla="*/ 120 h 918"/>
                  <a:gd name="T102" fmla="*/ 25 w 918"/>
                  <a:gd name="T103" fmla="*/ 91 h 918"/>
                  <a:gd name="T104" fmla="*/ 43 w 918"/>
                  <a:gd name="T105" fmla="*/ 66 h 918"/>
                  <a:gd name="T106" fmla="*/ 64 w 918"/>
                  <a:gd name="T107" fmla="*/ 43 h 918"/>
                  <a:gd name="T108" fmla="*/ 90 w 918"/>
                  <a:gd name="T109" fmla="*/ 26 h 918"/>
                  <a:gd name="T110" fmla="*/ 118 w 918"/>
                  <a:gd name="T111" fmla="*/ 12 h 918"/>
                  <a:gd name="T112" fmla="*/ 149 w 918"/>
                  <a:gd name="T113" fmla="*/ 3 h 918"/>
                  <a:gd name="T114" fmla="*/ 183 w 918"/>
                  <a:gd name="T115" fmla="*/ 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8" h="918">
                    <a:moveTo>
                      <a:pt x="181" y="159"/>
                    </a:moveTo>
                    <a:lnTo>
                      <a:pt x="170" y="163"/>
                    </a:lnTo>
                    <a:lnTo>
                      <a:pt x="162" y="170"/>
                    </a:lnTo>
                    <a:lnTo>
                      <a:pt x="159" y="181"/>
                    </a:lnTo>
                    <a:lnTo>
                      <a:pt x="159" y="731"/>
                    </a:lnTo>
                    <a:lnTo>
                      <a:pt x="162" y="742"/>
                    </a:lnTo>
                    <a:lnTo>
                      <a:pt x="170" y="749"/>
                    </a:lnTo>
                    <a:lnTo>
                      <a:pt x="181" y="752"/>
                    </a:lnTo>
                    <a:lnTo>
                      <a:pt x="731" y="752"/>
                    </a:lnTo>
                    <a:lnTo>
                      <a:pt x="741" y="749"/>
                    </a:lnTo>
                    <a:lnTo>
                      <a:pt x="749" y="742"/>
                    </a:lnTo>
                    <a:lnTo>
                      <a:pt x="752" y="731"/>
                    </a:lnTo>
                    <a:lnTo>
                      <a:pt x="752" y="181"/>
                    </a:lnTo>
                    <a:lnTo>
                      <a:pt x="749" y="170"/>
                    </a:lnTo>
                    <a:lnTo>
                      <a:pt x="741" y="163"/>
                    </a:lnTo>
                    <a:lnTo>
                      <a:pt x="731" y="159"/>
                    </a:lnTo>
                    <a:lnTo>
                      <a:pt x="181" y="159"/>
                    </a:lnTo>
                    <a:close/>
                    <a:moveTo>
                      <a:pt x="183" y="0"/>
                    </a:moveTo>
                    <a:lnTo>
                      <a:pt x="733" y="0"/>
                    </a:lnTo>
                    <a:lnTo>
                      <a:pt x="766" y="3"/>
                    </a:lnTo>
                    <a:lnTo>
                      <a:pt x="797" y="12"/>
                    </a:lnTo>
                    <a:lnTo>
                      <a:pt x="825" y="26"/>
                    </a:lnTo>
                    <a:lnTo>
                      <a:pt x="852" y="43"/>
                    </a:lnTo>
                    <a:lnTo>
                      <a:pt x="874" y="66"/>
                    </a:lnTo>
                    <a:lnTo>
                      <a:pt x="892" y="91"/>
                    </a:lnTo>
                    <a:lnTo>
                      <a:pt x="906" y="120"/>
                    </a:lnTo>
                    <a:lnTo>
                      <a:pt x="914" y="151"/>
                    </a:lnTo>
                    <a:lnTo>
                      <a:pt x="918" y="183"/>
                    </a:lnTo>
                    <a:lnTo>
                      <a:pt x="918" y="734"/>
                    </a:lnTo>
                    <a:lnTo>
                      <a:pt x="914" y="766"/>
                    </a:lnTo>
                    <a:lnTo>
                      <a:pt x="906" y="798"/>
                    </a:lnTo>
                    <a:lnTo>
                      <a:pt x="892" y="827"/>
                    </a:lnTo>
                    <a:lnTo>
                      <a:pt x="874" y="852"/>
                    </a:lnTo>
                    <a:lnTo>
                      <a:pt x="852" y="875"/>
                    </a:lnTo>
                    <a:lnTo>
                      <a:pt x="825" y="893"/>
                    </a:lnTo>
                    <a:lnTo>
                      <a:pt x="797" y="906"/>
                    </a:lnTo>
                    <a:lnTo>
                      <a:pt x="766" y="915"/>
                    </a:lnTo>
                    <a:lnTo>
                      <a:pt x="733" y="918"/>
                    </a:lnTo>
                    <a:lnTo>
                      <a:pt x="183" y="918"/>
                    </a:lnTo>
                    <a:lnTo>
                      <a:pt x="149" y="915"/>
                    </a:lnTo>
                    <a:lnTo>
                      <a:pt x="118" y="906"/>
                    </a:lnTo>
                    <a:lnTo>
                      <a:pt x="90" y="893"/>
                    </a:lnTo>
                    <a:lnTo>
                      <a:pt x="64" y="875"/>
                    </a:lnTo>
                    <a:lnTo>
                      <a:pt x="43" y="852"/>
                    </a:lnTo>
                    <a:lnTo>
                      <a:pt x="25" y="827"/>
                    </a:lnTo>
                    <a:lnTo>
                      <a:pt x="12" y="798"/>
                    </a:lnTo>
                    <a:lnTo>
                      <a:pt x="3" y="766"/>
                    </a:lnTo>
                    <a:lnTo>
                      <a:pt x="0" y="734"/>
                    </a:lnTo>
                    <a:lnTo>
                      <a:pt x="0" y="183"/>
                    </a:lnTo>
                    <a:lnTo>
                      <a:pt x="3" y="151"/>
                    </a:lnTo>
                    <a:lnTo>
                      <a:pt x="12" y="120"/>
                    </a:lnTo>
                    <a:lnTo>
                      <a:pt x="25" y="91"/>
                    </a:lnTo>
                    <a:lnTo>
                      <a:pt x="43" y="66"/>
                    </a:lnTo>
                    <a:lnTo>
                      <a:pt x="64" y="43"/>
                    </a:lnTo>
                    <a:lnTo>
                      <a:pt x="90" y="26"/>
                    </a:lnTo>
                    <a:lnTo>
                      <a:pt x="118" y="12"/>
                    </a:lnTo>
                    <a:lnTo>
                      <a:pt x="149" y="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49" name="Rectangle 18"/>
              <p:cNvSpPr>
                <a:spLocks noChangeArrowheads="1"/>
              </p:cNvSpPr>
              <p:nvPr/>
            </p:nvSpPr>
            <p:spPr bwMode="auto">
              <a:xfrm>
                <a:off x="3139" y="-403"/>
                <a:ext cx="40" cy="39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auto">
              <a:xfrm>
                <a:off x="2968" y="-321"/>
                <a:ext cx="78" cy="36"/>
              </a:xfrm>
              <a:custGeom>
                <a:avLst/>
                <a:gdLst>
                  <a:gd name="T0" fmla="*/ 49 w 703"/>
                  <a:gd name="T1" fmla="*/ 0 h 324"/>
                  <a:gd name="T2" fmla="*/ 171 w 703"/>
                  <a:gd name="T3" fmla="*/ 0 h 324"/>
                  <a:gd name="T4" fmla="*/ 186 w 703"/>
                  <a:gd name="T5" fmla="*/ 2 h 324"/>
                  <a:gd name="T6" fmla="*/ 200 w 703"/>
                  <a:gd name="T7" fmla="*/ 9 h 324"/>
                  <a:gd name="T8" fmla="*/ 211 w 703"/>
                  <a:gd name="T9" fmla="*/ 20 h 324"/>
                  <a:gd name="T10" fmla="*/ 217 w 703"/>
                  <a:gd name="T11" fmla="*/ 32 h 324"/>
                  <a:gd name="T12" fmla="*/ 220 w 703"/>
                  <a:gd name="T13" fmla="*/ 47 h 324"/>
                  <a:gd name="T14" fmla="*/ 220 w 703"/>
                  <a:gd name="T15" fmla="*/ 110 h 324"/>
                  <a:gd name="T16" fmla="*/ 434 w 703"/>
                  <a:gd name="T17" fmla="*/ 110 h 324"/>
                  <a:gd name="T18" fmla="*/ 434 w 703"/>
                  <a:gd name="T19" fmla="*/ 47 h 324"/>
                  <a:gd name="T20" fmla="*/ 436 w 703"/>
                  <a:gd name="T21" fmla="*/ 32 h 324"/>
                  <a:gd name="T22" fmla="*/ 443 w 703"/>
                  <a:gd name="T23" fmla="*/ 20 h 324"/>
                  <a:gd name="T24" fmla="*/ 452 w 703"/>
                  <a:gd name="T25" fmla="*/ 9 h 324"/>
                  <a:gd name="T26" fmla="*/ 465 w 703"/>
                  <a:gd name="T27" fmla="*/ 2 h 324"/>
                  <a:gd name="T28" fmla="*/ 479 w 703"/>
                  <a:gd name="T29" fmla="*/ 0 h 324"/>
                  <a:gd name="T30" fmla="*/ 545 w 703"/>
                  <a:gd name="T31" fmla="*/ 0 h 324"/>
                  <a:gd name="T32" fmla="*/ 560 w 703"/>
                  <a:gd name="T33" fmla="*/ 2 h 324"/>
                  <a:gd name="T34" fmla="*/ 574 w 703"/>
                  <a:gd name="T35" fmla="*/ 9 h 324"/>
                  <a:gd name="T36" fmla="*/ 584 w 703"/>
                  <a:gd name="T37" fmla="*/ 20 h 324"/>
                  <a:gd name="T38" fmla="*/ 590 w 703"/>
                  <a:gd name="T39" fmla="*/ 32 h 324"/>
                  <a:gd name="T40" fmla="*/ 593 w 703"/>
                  <a:gd name="T41" fmla="*/ 47 h 324"/>
                  <a:gd name="T42" fmla="*/ 593 w 703"/>
                  <a:gd name="T43" fmla="*/ 110 h 324"/>
                  <a:gd name="T44" fmla="*/ 653 w 703"/>
                  <a:gd name="T45" fmla="*/ 110 h 324"/>
                  <a:gd name="T46" fmla="*/ 669 w 703"/>
                  <a:gd name="T47" fmla="*/ 112 h 324"/>
                  <a:gd name="T48" fmla="*/ 682 w 703"/>
                  <a:gd name="T49" fmla="*/ 118 h 324"/>
                  <a:gd name="T50" fmla="*/ 693 w 703"/>
                  <a:gd name="T51" fmla="*/ 129 h 324"/>
                  <a:gd name="T52" fmla="*/ 701 w 703"/>
                  <a:gd name="T53" fmla="*/ 142 h 324"/>
                  <a:gd name="T54" fmla="*/ 703 w 703"/>
                  <a:gd name="T55" fmla="*/ 157 h 324"/>
                  <a:gd name="T56" fmla="*/ 703 w 703"/>
                  <a:gd name="T57" fmla="*/ 274 h 324"/>
                  <a:gd name="T58" fmla="*/ 701 w 703"/>
                  <a:gd name="T59" fmla="*/ 289 h 324"/>
                  <a:gd name="T60" fmla="*/ 693 w 703"/>
                  <a:gd name="T61" fmla="*/ 303 h 324"/>
                  <a:gd name="T62" fmla="*/ 682 w 703"/>
                  <a:gd name="T63" fmla="*/ 314 h 324"/>
                  <a:gd name="T64" fmla="*/ 669 w 703"/>
                  <a:gd name="T65" fmla="*/ 320 h 324"/>
                  <a:gd name="T66" fmla="*/ 653 w 703"/>
                  <a:gd name="T67" fmla="*/ 324 h 324"/>
                  <a:gd name="T68" fmla="*/ 532 w 703"/>
                  <a:gd name="T69" fmla="*/ 324 h 324"/>
                  <a:gd name="T70" fmla="*/ 517 w 703"/>
                  <a:gd name="T71" fmla="*/ 320 h 324"/>
                  <a:gd name="T72" fmla="*/ 503 w 703"/>
                  <a:gd name="T73" fmla="*/ 314 h 324"/>
                  <a:gd name="T74" fmla="*/ 492 w 703"/>
                  <a:gd name="T75" fmla="*/ 303 h 324"/>
                  <a:gd name="T76" fmla="*/ 485 w 703"/>
                  <a:gd name="T77" fmla="*/ 289 h 324"/>
                  <a:gd name="T78" fmla="*/ 483 w 703"/>
                  <a:gd name="T79" fmla="*/ 274 h 324"/>
                  <a:gd name="T80" fmla="*/ 483 w 703"/>
                  <a:gd name="T81" fmla="*/ 269 h 324"/>
                  <a:gd name="T82" fmla="*/ 211 w 703"/>
                  <a:gd name="T83" fmla="*/ 269 h 324"/>
                  <a:gd name="T84" fmla="*/ 196 w 703"/>
                  <a:gd name="T85" fmla="*/ 267 h 324"/>
                  <a:gd name="T86" fmla="*/ 183 w 703"/>
                  <a:gd name="T87" fmla="*/ 259 h 324"/>
                  <a:gd name="T88" fmla="*/ 173 w 703"/>
                  <a:gd name="T89" fmla="*/ 249 h 324"/>
                  <a:gd name="T90" fmla="*/ 168 w 703"/>
                  <a:gd name="T91" fmla="*/ 237 h 324"/>
                  <a:gd name="T92" fmla="*/ 166 w 703"/>
                  <a:gd name="T93" fmla="*/ 222 h 324"/>
                  <a:gd name="T94" fmla="*/ 166 w 703"/>
                  <a:gd name="T95" fmla="*/ 220 h 324"/>
                  <a:gd name="T96" fmla="*/ 49 w 703"/>
                  <a:gd name="T97" fmla="*/ 220 h 324"/>
                  <a:gd name="T98" fmla="*/ 34 w 703"/>
                  <a:gd name="T99" fmla="*/ 217 h 324"/>
                  <a:gd name="T100" fmla="*/ 20 w 703"/>
                  <a:gd name="T101" fmla="*/ 210 h 324"/>
                  <a:gd name="T102" fmla="*/ 10 w 703"/>
                  <a:gd name="T103" fmla="*/ 199 h 324"/>
                  <a:gd name="T104" fmla="*/ 2 w 703"/>
                  <a:gd name="T105" fmla="*/ 185 h 324"/>
                  <a:gd name="T106" fmla="*/ 0 w 703"/>
                  <a:gd name="T107" fmla="*/ 169 h 324"/>
                  <a:gd name="T108" fmla="*/ 0 w 703"/>
                  <a:gd name="T109" fmla="*/ 47 h 324"/>
                  <a:gd name="T110" fmla="*/ 2 w 703"/>
                  <a:gd name="T111" fmla="*/ 32 h 324"/>
                  <a:gd name="T112" fmla="*/ 10 w 703"/>
                  <a:gd name="T113" fmla="*/ 20 h 324"/>
                  <a:gd name="T114" fmla="*/ 20 w 703"/>
                  <a:gd name="T115" fmla="*/ 9 h 324"/>
                  <a:gd name="T116" fmla="*/ 34 w 703"/>
                  <a:gd name="T117" fmla="*/ 2 h 324"/>
                  <a:gd name="T118" fmla="*/ 49 w 703"/>
                  <a:gd name="T11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3" h="324">
                    <a:moveTo>
                      <a:pt x="49" y="0"/>
                    </a:moveTo>
                    <a:lnTo>
                      <a:pt x="171" y="0"/>
                    </a:lnTo>
                    <a:lnTo>
                      <a:pt x="186" y="2"/>
                    </a:lnTo>
                    <a:lnTo>
                      <a:pt x="200" y="9"/>
                    </a:lnTo>
                    <a:lnTo>
                      <a:pt x="211" y="20"/>
                    </a:lnTo>
                    <a:lnTo>
                      <a:pt x="217" y="32"/>
                    </a:lnTo>
                    <a:lnTo>
                      <a:pt x="220" y="47"/>
                    </a:lnTo>
                    <a:lnTo>
                      <a:pt x="220" y="110"/>
                    </a:lnTo>
                    <a:lnTo>
                      <a:pt x="434" y="110"/>
                    </a:lnTo>
                    <a:lnTo>
                      <a:pt x="434" y="47"/>
                    </a:lnTo>
                    <a:lnTo>
                      <a:pt x="436" y="32"/>
                    </a:lnTo>
                    <a:lnTo>
                      <a:pt x="443" y="20"/>
                    </a:lnTo>
                    <a:lnTo>
                      <a:pt x="452" y="9"/>
                    </a:lnTo>
                    <a:lnTo>
                      <a:pt x="465" y="2"/>
                    </a:lnTo>
                    <a:lnTo>
                      <a:pt x="479" y="0"/>
                    </a:lnTo>
                    <a:lnTo>
                      <a:pt x="545" y="0"/>
                    </a:lnTo>
                    <a:lnTo>
                      <a:pt x="560" y="2"/>
                    </a:lnTo>
                    <a:lnTo>
                      <a:pt x="574" y="9"/>
                    </a:lnTo>
                    <a:lnTo>
                      <a:pt x="584" y="20"/>
                    </a:lnTo>
                    <a:lnTo>
                      <a:pt x="590" y="32"/>
                    </a:lnTo>
                    <a:lnTo>
                      <a:pt x="593" y="47"/>
                    </a:lnTo>
                    <a:lnTo>
                      <a:pt x="593" y="110"/>
                    </a:lnTo>
                    <a:lnTo>
                      <a:pt x="653" y="110"/>
                    </a:lnTo>
                    <a:lnTo>
                      <a:pt x="669" y="112"/>
                    </a:lnTo>
                    <a:lnTo>
                      <a:pt x="682" y="118"/>
                    </a:lnTo>
                    <a:lnTo>
                      <a:pt x="693" y="129"/>
                    </a:lnTo>
                    <a:lnTo>
                      <a:pt x="701" y="142"/>
                    </a:lnTo>
                    <a:lnTo>
                      <a:pt x="703" y="157"/>
                    </a:lnTo>
                    <a:lnTo>
                      <a:pt x="703" y="274"/>
                    </a:lnTo>
                    <a:lnTo>
                      <a:pt x="701" y="289"/>
                    </a:lnTo>
                    <a:lnTo>
                      <a:pt x="693" y="303"/>
                    </a:lnTo>
                    <a:lnTo>
                      <a:pt x="682" y="314"/>
                    </a:lnTo>
                    <a:lnTo>
                      <a:pt x="669" y="320"/>
                    </a:lnTo>
                    <a:lnTo>
                      <a:pt x="653" y="324"/>
                    </a:lnTo>
                    <a:lnTo>
                      <a:pt x="532" y="324"/>
                    </a:lnTo>
                    <a:lnTo>
                      <a:pt x="517" y="320"/>
                    </a:lnTo>
                    <a:lnTo>
                      <a:pt x="503" y="314"/>
                    </a:lnTo>
                    <a:lnTo>
                      <a:pt x="492" y="303"/>
                    </a:lnTo>
                    <a:lnTo>
                      <a:pt x="485" y="289"/>
                    </a:lnTo>
                    <a:lnTo>
                      <a:pt x="483" y="274"/>
                    </a:lnTo>
                    <a:lnTo>
                      <a:pt x="483" y="269"/>
                    </a:lnTo>
                    <a:lnTo>
                      <a:pt x="211" y="269"/>
                    </a:lnTo>
                    <a:lnTo>
                      <a:pt x="196" y="267"/>
                    </a:lnTo>
                    <a:lnTo>
                      <a:pt x="183" y="259"/>
                    </a:lnTo>
                    <a:lnTo>
                      <a:pt x="173" y="249"/>
                    </a:lnTo>
                    <a:lnTo>
                      <a:pt x="168" y="237"/>
                    </a:lnTo>
                    <a:lnTo>
                      <a:pt x="166" y="222"/>
                    </a:lnTo>
                    <a:lnTo>
                      <a:pt x="166" y="220"/>
                    </a:lnTo>
                    <a:lnTo>
                      <a:pt x="49" y="220"/>
                    </a:lnTo>
                    <a:lnTo>
                      <a:pt x="34" y="217"/>
                    </a:lnTo>
                    <a:lnTo>
                      <a:pt x="20" y="210"/>
                    </a:lnTo>
                    <a:lnTo>
                      <a:pt x="10" y="199"/>
                    </a:lnTo>
                    <a:lnTo>
                      <a:pt x="2" y="185"/>
                    </a:lnTo>
                    <a:lnTo>
                      <a:pt x="0" y="169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10" y="20"/>
                    </a:lnTo>
                    <a:lnTo>
                      <a:pt x="20" y="9"/>
                    </a:lnTo>
                    <a:lnTo>
                      <a:pt x="3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auto">
              <a:xfrm>
                <a:off x="3060" y="-426"/>
                <a:ext cx="42" cy="84"/>
              </a:xfrm>
              <a:custGeom>
                <a:avLst/>
                <a:gdLst>
                  <a:gd name="T0" fmla="*/ 47 w 379"/>
                  <a:gd name="T1" fmla="*/ 0 h 752"/>
                  <a:gd name="T2" fmla="*/ 276 w 379"/>
                  <a:gd name="T3" fmla="*/ 0 h 752"/>
                  <a:gd name="T4" fmla="*/ 292 w 379"/>
                  <a:gd name="T5" fmla="*/ 3 h 752"/>
                  <a:gd name="T6" fmla="*/ 305 w 379"/>
                  <a:gd name="T7" fmla="*/ 10 h 752"/>
                  <a:gd name="T8" fmla="*/ 315 w 379"/>
                  <a:gd name="T9" fmla="*/ 19 h 752"/>
                  <a:gd name="T10" fmla="*/ 322 w 379"/>
                  <a:gd name="T11" fmla="*/ 32 h 752"/>
                  <a:gd name="T12" fmla="*/ 324 w 379"/>
                  <a:gd name="T13" fmla="*/ 47 h 752"/>
                  <a:gd name="T14" fmla="*/ 324 w 379"/>
                  <a:gd name="T15" fmla="*/ 113 h 752"/>
                  <a:gd name="T16" fmla="*/ 322 w 379"/>
                  <a:gd name="T17" fmla="*/ 128 h 752"/>
                  <a:gd name="T18" fmla="*/ 315 w 379"/>
                  <a:gd name="T19" fmla="*/ 141 h 752"/>
                  <a:gd name="T20" fmla="*/ 305 w 379"/>
                  <a:gd name="T21" fmla="*/ 150 h 752"/>
                  <a:gd name="T22" fmla="*/ 292 w 379"/>
                  <a:gd name="T23" fmla="*/ 157 h 752"/>
                  <a:gd name="T24" fmla="*/ 276 w 379"/>
                  <a:gd name="T25" fmla="*/ 159 h 752"/>
                  <a:gd name="T26" fmla="*/ 269 w 379"/>
                  <a:gd name="T27" fmla="*/ 159 h 752"/>
                  <a:gd name="T28" fmla="*/ 269 w 379"/>
                  <a:gd name="T29" fmla="*/ 531 h 752"/>
                  <a:gd name="T30" fmla="*/ 329 w 379"/>
                  <a:gd name="T31" fmla="*/ 531 h 752"/>
                  <a:gd name="T32" fmla="*/ 345 w 379"/>
                  <a:gd name="T33" fmla="*/ 534 h 752"/>
                  <a:gd name="T34" fmla="*/ 358 w 379"/>
                  <a:gd name="T35" fmla="*/ 542 h 752"/>
                  <a:gd name="T36" fmla="*/ 370 w 379"/>
                  <a:gd name="T37" fmla="*/ 553 h 752"/>
                  <a:gd name="T38" fmla="*/ 377 w 379"/>
                  <a:gd name="T39" fmla="*/ 567 h 752"/>
                  <a:gd name="T40" fmla="*/ 379 w 379"/>
                  <a:gd name="T41" fmla="*/ 582 h 752"/>
                  <a:gd name="T42" fmla="*/ 379 w 379"/>
                  <a:gd name="T43" fmla="*/ 704 h 752"/>
                  <a:gd name="T44" fmla="*/ 377 w 379"/>
                  <a:gd name="T45" fmla="*/ 719 h 752"/>
                  <a:gd name="T46" fmla="*/ 370 w 379"/>
                  <a:gd name="T47" fmla="*/ 733 h 752"/>
                  <a:gd name="T48" fmla="*/ 358 w 379"/>
                  <a:gd name="T49" fmla="*/ 743 h 752"/>
                  <a:gd name="T50" fmla="*/ 345 w 379"/>
                  <a:gd name="T51" fmla="*/ 750 h 752"/>
                  <a:gd name="T52" fmla="*/ 329 w 379"/>
                  <a:gd name="T53" fmla="*/ 752 h 752"/>
                  <a:gd name="T54" fmla="*/ 155 w 379"/>
                  <a:gd name="T55" fmla="*/ 752 h 752"/>
                  <a:gd name="T56" fmla="*/ 141 w 379"/>
                  <a:gd name="T57" fmla="*/ 750 h 752"/>
                  <a:gd name="T58" fmla="*/ 128 w 379"/>
                  <a:gd name="T59" fmla="*/ 743 h 752"/>
                  <a:gd name="T60" fmla="*/ 118 w 379"/>
                  <a:gd name="T61" fmla="*/ 733 h 752"/>
                  <a:gd name="T62" fmla="*/ 113 w 379"/>
                  <a:gd name="T63" fmla="*/ 719 h 752"/>
                  <a:gd name="T64" fmla="*/ 111 w 379"/>
                  <a:gd name="T65" fmla="*/ 704 h 752"/>
                  <a:gd name="T66" fmla="*/ 111 w 379"/>
                  <a:gd name="T67" fmla="*/ 435 h 752"/>
                  <a:gd name="T68" fmla="*/ 47 w 379"/>
                  <a:gd name="T69" fmla="*/ 435 h 752"/>
                  <a:gd name="T70" fmla="*/ 32 w 379"/>
                  <a:gd name="T71" fmla="*/ 433 h 752"/>
                  <a:gd name="T72" fmla="*/ 19 w 379"/>
                  <a:gd name="T73" fmla="*/ 427 h 752"/>
                  <a:gd name="T74" fmla="*/ 8 w 379"/>
                  <a:gd name="T75" fmla="*/ 417 h 752"/>
                  <a:gd name="T76" fmla="*/ 2 w 379"/>
                  <a:gd name="T77" fmla="*/ 404 h 752"/>
                  <a:gd name="T78" fmla="*/ 0 w 379"/>
                  <a:gd name="T79" fmla="*/ 389 h 752"/>
                  <a:gd name="T80" fmla="*/ 0 w 379"/>
                  <a:gd name="T81" fmla="*/ 380 h 752"/>
                  <a:gd name="T82" fmla="*/ 2 w 379"/>
                  <a:gd name="T83" fmla="*/ 365 h 752"/>
                  <a:gd name="T84" fmla="*/ 8 w 379"/>
                  <a:gd name="T85" fmla="*/ 351 h 752"/>
                  <a:gd name="T86" fmla="*/ 19 w 379"/>
                  <a:gd name="T87" fmla="*/ 341 h 752"/>
                  <a:gd name="T88" fmla="*/ 32 w 379"/>
                  <a:gd name="T89" fmla="*/ 334 h 752"/>
                  <a:gd name="T90" fmla="*/ 47 w 379"/>
                  <a:gd name="T91" fmla="*/ 331 h 752"/>
                  <a:gd name="T92" fmla="*/ 111 w 379"/>
                  <a:gd name="T93" fmla="*/ 331 h 752"/>
                  <a:gd name="T94" fmla="*/ 111 w 379"/>
                  <a:gd name="T95" fmla="*/ 159 h 752"/>
                  <a:gd name="T96" fmla="*/ 47 w 379"/>
                  <a:gd name="T97" fmla="*/ 159 h 752"/>
                  <a:gd name="T98" fmla="*/ 32 w 379"/>
                  <a:gd name="T99" fmla="*/ 157 h 752"/>
                  <a:gd name="T100" fmla="*/ 19 w 379"/>
                  <a:gd name="T101" fmla="*/ 150 h 752"/>
                  <a:gd name="T102" fmla="*/ 8 w 379"/>
                  <a:gd name="T103" fmla="*/ 141 h 752"/>
                  <a:gd name="T104" fmla="*/ 2 w 379"/>
                  <a:gd name="T105" fmla="*/ 128 h 752"/>
                  <a:gd name="T106" fmla="*/ 0 w 379"/>
                  <a:gd name="T107" fmla="*/ 113 h 752"/>
                  <a:gd name="T108" fmla="*/ 0 w 379"/>
                  <a:gd name="T109" fmla="*/ 47 h 752"/>
                  <a:gd name="T110" fmla="*/ 2 w 379"/>
                  <a:gd name="T111" fmla="*/ 32 h 752"/>
                  <a:gd name="T112" fmla="*/ 8 w 379"/>
                  <a:gd name="T113" fmla="*/ 19 h 752"/>
                  <a:gd name="T114" fmla="*/ 19 w 379"/>
                  <a:gd name="T115" fmla="*/ 10 h 752"/>
                  <a:gd name="T116" fmla="*/ 32 w 379"/>
                  <a:gd name="T117" fmla="*/ 3 h 752"/>
                  <a:gd name="T118" fmla="*/ 47 w 379"/>
                  <a:gd name="T119" fmla="*/ 0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9" h="752">
                    <a:moveTo>
                      <a:pt x="47" y="0"/>
                    </a:moveTo>
                    <a:lnTo>
                      <a:pt x="276" y="0"/>
                    </a:lnTo>
                    <a:lnTo>
                      <a:pt x="292" y="3"/>
                    </a:lnTo>
                    <a:lnTo>
                      <a:pt x="305" y="10"/>
                    </a:lnTo>
                    <a:lnTo>
                      <a:pt x="315" y="19"/>
                    </a:lnTo>
                    <a:lnTo>
                      <a:pt x="322" y="32"/>
                    </a:lnTo>
                    <a:lnTo>
                      <a:pt x="324" y="47"/>
                    </a:lnTo>
                    <a:lnTo>
                      <a:pt x="324" y="113"/>
                    </a:lnTo>
                    <a:lnTo>
                      <a:pt x="322" y="128"/>
                    </a:lnTo>
                    <a:lnTo>
                      <a:pt x="315" y="141"/>
                    </a:lnTo>
                    <a:lnTo>
                      <a:pt x="305" y="150"/>
                    </a:lnTo>
                    <a:lnTo>
                      <a:pt x="292" y="157"/>
                    </a:lnTo>
                    <a:lnTo>
                      <a:pt x="276" y="159"/>
                    </a:lnTo>
                    <a:lnTo>
                      <a:pt x="269" y="159"/>
                    </a:lnTo>
                    <a:lnTo>
                      <a:pt x="269" y="531"/>
                    </a:lnTo>
                    <a:lnTo>
                      <a:pt x="329" y="531"/>
                    </a:lnTo>
                    <a:lnTo>
                      <a:pt x="345" y="534"/>
                    </a:lnTo>
                    <a:lnTo>
                      <a:pt x="358" y="542"/>
                    </a:lnTo>
                    <a:lnTo>
                      <a:pt x="370" y="553"/>
                    </a:lnTo>
                    <a:lnTo>
                      <a:pt x="377" y="567"/>
                    </a:lnTo>
                    <a:lnTo>
                      <a:pt x="379" y="582"/>
                    </a:lnTo>
                    <a:lnTo>
                      <a:pt x="379" y="704"/>
                    </a:lnTo>
                    <a:lnTo>
                      <a:pt x="377" y="719"/>
                    </a:lnTo>
                    <a:lnTo>
                      <a:pt x="370" y="733"/>
                    </a:lnTo>
                    <a:lnTo>
                      <a:pt x="358" y="743"/>
                    </a:lnTo>
                    <a:lnTo>
                      <a:pt x="345" y="750"/>
                    </a:lnTo>
                    <a:lnTo>
                      <a:pt x="329" y="752"/>
                    </a:lnTo>
                    <a:lnTo>
                      <a:pt x="155" y="752"/>
                    </a:lnTo>
                    <a:lnTo>
                      <a:pt x="141" y="750"/>
                    </a:lnTo>
                    <a:lnTo>
                      <a:pt x="128" y="743"/>
                    </a:lnTo>
                    <a:lnTo>
                      <a:pt x="118" y="733"/>
                    </a:lnTo>
                    <a:lnTo>
                      <a:pt x="113" y="719"/>
                    </a:lnTo>
                    <a:lnTo>
                      <a:pt x="111" y="704"/>
                    </a:lnTo>
                    <a:lnTo>
                      <a:pt x="111" y="435"/>
                    </a:lnTo>
                    <a:lnTo>
                      <a:pt x="47" y="435"/>
                    </a:lnTo>
                    <a:lnTo>
                      <a:pt x="32" y="433"/>
                    </a:lnTo>
                    <a:lnTo>
                      <a:pt x="19" y="427"/>
                    </a:lnTo>
                    <a:lnTo>
                      <a:pt x="8" y="417"/>
                    </a:lnTo>
                    <a:lnTo>
                      <a:pt x="2" y="404"/>
                    </a:lnTo>
                    <a:lnTo>
                      <a:pt x="0" y="389"/>
                    </a:lnTo>
                    <a:lnTo>
                      <a:pt x="0" y="380"/>
                    </a:lnTo>
                    <a:lnTo>
                      <a:pt x="2" y="365"/>
                    </a:lnTo>
                    <a:lnTo>
                      <a:pt x="8" y="351"/>
                    </a:lnTo>
                    <a:lnTo>
                      <a:pt x="19" y="341"/>
                    </a:lnTo>
                    <a:lnTo>
                      <a:pt x="32" y="334"/>
                    </a:lnTo>
                    <a:lnTo>
                      <a:pt x="47" y="331"/>
                    </a:lnTo>
                    <a:lnTo>
                      <a:pt x="111" y="331"/>
                    </a:lnTo>
                    <a:lnTo>
                      <a:pt x="111" y="159"/>
                    </a:lnTo>
                    <a:lnTo>
                      <a:pt x="47" y="159"/>
                    </a:lnTo>
                    <a:lnTo>
                      <a:pt x="32" y="157"/>
                    </a:lnTo>
                    <a:lnTo>
                      <a:pt x="19" y="150"/>
                    </a:lnTo>
                    <a:lnTo>
                      <a:pt x="8" y="141"/>
                    </a:lnTo>
                    <a:lnTo>
                      <a:pt x="2" y="128"/>
                    </a:lnTo>
                    <a:lnTo>
                      <a:pt x="0" y="113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8" y="19"/>
                    </a:lnTo>
                    <a:lnTo>
                      <a:pt x="19" y="10"/>
                    </a:lnTo>
                    <a:lnTo>
                      <a:pt x="32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auto">
              <a:xfrm>
                <a:off x="3063" y="-334"/>
                <a:ext cx="24" cy="24"/>
              </a:xfrm>
              <a:custGeom>
                <a:avLst/>
                <a:gdLst>
                  <a:gd name="T0" fmla="*/ 47 w 214"/>
                  <a:gd name="T1" fmla="*/ 0 h 214"/>
                  <a:gd name="T2" fmla="*/ 165 w 214"/>
                  <a:gd name="T3" fmla="*/ 0 h 214"/>
                  <a:gd name="T4" fmla="*/ 180 w 214"/>
                  <a:gd name="T5" fmla="*/ 3 h 214"/>
                  <a:gd name="T6" fmla="*/ 193 w 214"/>
                  <a:gd name="T7" fmla="*/ 9 h 214"/>
                  <a:gd name="T8" fmla="*/ 204 w 214"/>
                  <a:gd name="T9" fmla="*/ 20 h 214"/>
                  <a:gd name="T10" fmla="*/ 210 w 214"/>
                  <a:gd name="T11" fmla="*/ 33 h 214"/>
                  <a:gd name="T12" fmla="*/ 214 w 214"/>
                  <a:gd name="T13" fmla="*/ 48 h 214"/>
                  <a:gd name="T14" fmla="*/ 214 w 214"/>
                  <a:gd name="T15" fmla="*/ 166 h 214"/>
                  <a:gd name="T16" fmla="*/ 210 w 214"/>
                  <a:gd name="T17" fmla="*/ 181 h 214"/>
                  <a:gd name="T18" fmla="*/ 204 w 214"/>
                  <a:gd name="T19" fmla="*/ 194 h 214"/>
                  <a:gd name="T20" fmla="*/ 193 w 214"/>
                  <a:gd name="T21" fmla="*/ 205 h 214"/>
                  <a:gd name="T22" fmla="*/ 180 w 214"/>
                  <a:gd name="T23" fmla="*/ 211 h 214"/>
                  <a:gd name="T24" fmla="*/ 165 w 214"/>
                  <a:gd name="T25" fmla="*/ 214 h 214"/>
                  <a:gd name="T26" fmla="*/ 47 w 214"/>
                  <a:gd name="T27" fmla="*/ 214 h 214"/>
                  <a:gd name="T28" fmla="*/ 32 w 214"/>
                  <a:gd name="T29" fmla="*/ 211 h 214"/>
                  <a:gd name="T30" fmla="*/ 19 w 214"/>
                  <a:gd name="T31" fmla="*/ 205 h 214"/>
                  <a:gd name="T32" fmla="*/ 8 w 214"/>
                  <a:gd name="T33" fmla="*/ 194 h 214"/>
                  <a:gd name="T34" fmla="*/ 2 w 214"/>
                  <a:gd name="T35" fmla="*/ 181 h 214"/>
                  <a:gd name="T36" fmla="*/ 0 w 214"/>
                  <a:gd name="T37" fmla="*/ 166 h 214"/>
                  <a:gd name="T38" fmla="*/ 0 w 214"/>
                  <a:gd name="T39" fmla="*/ 48 h 214"/>
                  <a:gd name="T40" fmla="*/ 2 w 214"/>
                  <a:gd name="T41" fmla="*/ 33 h 214"/>
                  <a:gd name="T42" fmla="*/ 8 w 214"/>
                  <a:gd name="T43" fmla="*/ 20 h 214"/>
                  <a:gd name="T44" fmla="*/ 19 w 214"/>
                  <a:gd name="T45" fmla="*/ 9 h 214"/>
                  <a:gd name="T46" fmla="*/ 32 w 214"/>
                  <a:gd name="T47" fmla="*/ 3 h 214"/>
                  <a:gd name="T48" fmla="*/ 47 w 214"/>
                  <a:gd name="T4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4" h="214">
                    <a:moveTo>
                      <a:pt x="47" y="0"/>
                    </a:moveTo>
                    <a:lnTo>
                      <a:pt x="165" y="0"/>
                    </a:lnTo>
                    <a:lnTo>
                      <a:pt x="180" y="3"/>
                    </a:lnTo>
                    <a:lnTo>
                      <a:pt x="193" y="9"/>
                    </a:lnTo>
                    <a:lnTo>
                      <a:pt x="204" y="20"/>
                    </a:lnTo>
                    <a:lnTo>
                      <a:pt x="210" y="33"/>
                    </a:lnTo>
                    <a:lnTo>
                      <a:pt x="214" y="48"/>
                    </a:lnTo>
                    <a:lnTo>
                      <a:pt x="214" y="166"/>
                    </a:lnTo>
                    <a:lnTo>
                      <a:pt x="210" y="181"/>
                    </a:lnTo>
                    <a:lnTo>
                      <a:pt x="204" y="194"/>
                    </a:lnTo>
                    <a:lnTo>
                      <a:pt x="193" y="205"/>
                    </a:lnTo>
                    <a:lnTo>
                      <a:pt x="180" y="211"/>
                    </a:lnTo>
                    <a:lnTo>
                      <a:pt x="165" y="214"/>
                    </a:lnTo>
                    <a:lnTo>
                      <a:pt x="47" y="214"/>
                    </a:lnTo>
                    <a:lnTo>
                      <a:pt x="32" y="211"/>
                    </a:lnTo>
                    <a:lnTo>
                      <a:pt x="19" y="205"/>
                    </a:lnTo>
                    <a:lnTo>
                      <a:pt x="8" y="194"/>
                    </a:lnTo>
                    <a:lnTo>
                      <a:pt x="2" y="181"/>
                    </a:lnTo>
                    <a:lnTo>
                      <a:pt x="0" y="166"/>
                    </a:lnTo>
                    <a:lnTo>
                      <a:pt x="0" y="48"/>
                    </a:lnTo>
                    <a:lnTo>
                      <a:pt x="2" y="33"/>
                    </a:lnTo>
                    <a:lnTo>
                      <a:pt x="8" y="20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auto">
              <a:xfrm>
                <a:off x="3105" y="-311"/>
                <a:ext cx="14" cy="11"/>
              </a:xfrm>
              <a:custGeom>
                <a:avLst/>
                <a:gdLst>
                  <a:gd name="T0" fmla="*/ 51 w 132"/>
                  <a:gd name="T1" fmla="*/ 0 h 97"/>
                  <a:gd name="T2" fmla="*/ 132 w 132"/>
                  <a:gd name="T3" fmla="*/ 0 h 97"/>
                  <a:gd name="T4" fmla="*/ 87 w 132"/>
                  <a:gd name="T5" fmla="*/ 30 h 97"/>
                  <a:gd name="T6" fmla="*/ 43 w 132"/>
                  <a:gd name="T7" fmla="*/ 62 h 97"/>
                  <a:gd name="T8" fmla="*/ 0 w 132"/>
                  <a:gd name="T9" fmla="*/ 97 h 97"/>
                  <a:gd name="T10" fmla="*/ 0 w 132"/>
                  <a:gd name="T11" fmla="*/ 49 h 97"/>
                  <a:gd name="T12" fmla="*/ 3 w 132"/>
                  <a:gd name="T13" fmla="*/ 34 h 97"/>
                  <a:gd name="T14" fmla="*/ 10 w 132"/>
                  <a:gd name="T15" fmla="*/ 20 h 97"/>
                  <a:gd name="T16" fmla="*/ 21 w 132"/>
                  <a:gd name="T17" fmla="*/ 9 h 97"/>
                  <a:gd name="T18" fmla="*/ 35 w 132"/>
                  <a:gd name="T19" fmla="*/ 3 h 97"/>
                  <a:gd name="T20" fmla="*/ 51 w 132"/>
                  <a:gd name="T2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97">
                    <a:moveTo>
                      <a:pt x="51" y="0"/>
                    </a:moveTo>
                    <a:lnTo>
                      <a:pt x="132" y="0"/>
                    </a:lnTo>
                    <a:lnTo>
                      <a:pt x="87" y="30"/>
                    </a:lnTo>
                    <a:lnTo>
                      <a:pt x="43" y="62"/>
                    </a:lnTo>
                    <a:lnTo>
                      <a:pt x="0" y="97"/>
                    </a:lnTo>
                    <a:lnTo>
                      <a:pt x="0" y="49"/>
                    </a:lnTo>
                    <a:lnTo>
                      <a:pt x="3" y="34"/>
                    </a:lnTo>
                    <a:lnTo>
                      <a:pt x="10" y="20"/>
                    </a:lnTo>
                    <a:lnTo>
                      <a:pt x="21" y="9"/>
                    </a:lnTo>
                    <a:lnTo>
                      <a:pt x="35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54" name="Freeform 23"/>
              <p:cNvSpPr>
                <a:spLocks/>
              </p:cNvSpPr>
              <p:nvPr/>
            </p:nvSpPr>
            <p:spPr bwMode="auto">
              <a:xfrm>
                <a:off x="3075" y="-299"/>
                <a:ext cx="28" cy="37"/>
              </a:xfrm>
              <a:custGeom>
                <a:avLst/>
                <a:gdLst>
                  <a:gd name="T0" fmla="*/ 50 w 257"/>
                  <a:gd name="T1" fmla="*/ 0 h 325"/>
                  <a:gd name="T2" fmla="*/ 257 w 257"/>
                  <a:gd name="T3" fmla="*/ 0 h 325"/>
                  <a:gd name="T4" fmla="*/ 230 w 257"/>
                  <a:gd name="T5" fmla="*/ 23 h 325"/>
                  <a:gd name="T6" fmla="*/ 204 w 257"/>
                  <a:gd name="T7" fmla="*/ 48 h 325"/>
                  <a:gd name="T8" fmla="*/ 157 w 257"/>
                  <a:gd name="T9" fmla="*/ 99 h 325"/>
                  <a:gd name="T10" fmla="*/ 113 w 257"/>
                  <a:gd name="T11" fmla="*/ 153 h 325"/>
                  <a:gd name="T12" fmla="*/ 72 w 257"/>
                  <a:gd name="T13" fmla="*/ 208 h 325"/>
                  <a:gd name="T14" fmla="*/ 34 w 257"/>
                  <a:gd name="T15" fmla="*/ 266 h 325"/>
                  <a:gd name="T16" fmla="*/ 0 w 257"/>
                  <a:gd name="T17" fmla="*/ 325 h 325"/>
                  <a:gd name="T18" fmla="*/ 0 w 257"/>
                  <a:gd name="T19" fmla="*/ 48 h 325"/>
                  <a:gd name="T20" fmla="*/ 3 w 257"/>
                  <a:gd name="T21" fmla="*/ 33 h 325"/>
                  <a:gd name="T22" fmla="*/ 11 w 257"/>
                  <a:gd name="T23" fmla="*/ 20 h 325"/>
                  <a:gd name="T24" fmla="*/ 21 w 257"/>
                  <a:gd name="T25" fmla="*/ 9 h 325"/>
                  <a:gd name="T26" fmla="*/ 35 w 257"/>
                  <a:gd name="T27" fmla="*/ 3 h 325"/>
                  <a:gd name="T28" fmla="*/ 50 w 257"/>
                  <a:gd name="T29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7" h="325">
                    <a:moveTo>
                      <a:pt x="50" y="0"/>
                    </a:moveTo>
                    <a:lnTo>
                      <a:pt x="257" y="0"/>
                    </a:lnTo>
                    <a:lnTo>
                      <a:pt x="230" y="23"/>
                    </a:lnTo>
                    <a:lnTo>
                      <a:pt x="204" y="48"/>
                    </a:lnTo>
                    <a:lnTo>
                      <a:pt x="157" y="99"/>
                    </a:lnTo>
                    <a:lnTo>
                      <a:pt x="113" y="153"/>
                    </a:lnTo>
                    <a:lnTo>
                      <a:pt x="72" y="208"/>
                    </a:lnTo>
                    <a:lnTo>
                      <a:pt x="34" y="266"/>
                    </a:lnTo>
                    <a:lnTo>
                      <a:pt x="0" y="325"/>
                    </a:lnTo>
                    <a:lnTo>
                      <a:pt x="0" y="48"/>
                    </a:lnTo>
                    <a:lnTo>
                      <a:pt x="3" y="33"/>
                    </a:lnTo>
                    <a:lnTo>
                      <a:pt x="11" y="20"/>
                    </a:lnTo>
                    <a:lnTo>
                      <a:pt x="21" y="9"/>
                    </a:lnTo>
                    <a:lnTo>
                      <a:pt x="35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55" name="Freeform 24"/>
              <p:cNvSpPr>
                <a:spLocks noEditPoints="1"/>
              </p:cNvSpPr>
              <p:nvPr/>
            </p:nvSpPr>
            <p:spPr bwMode="auto">
              <a:xfrm>
                <a:off x="3078" y="-313"/>
                <a:ext cx="259" cy="259"/>
              </a:xfrm>
              <a:custGeom>
                <a:avLst/>
                <a:gdLst>
                  <a:gd name="T0" fmla="*/ 864 w 2339"/>
                  <a:gd name="T1" fmla="*/ 276 h 2338"/>
                  <a:gd name="T2" fmla="*/ 685 w 2339"/>
                  <a:gd name="T3" fmla="*/ 330 h 2338"/>
                  <a:gd name="T4" fmla="*/ 524 w 2339"/>
                  <a:gd name="T5" fmla="*/ 432 h 2338"/>
                  <a:gd name="T6" fmla="*/ 393 w 2339"/>
                  <a:gd name="T7" fmla="*/ 576 h 2338"/>
                  <a:gd name="T8" fmla="*/ 307 w 2339"/>
                  <a:gd name="T9" fmla="*/ 744 h 2338"/>
                  <a:gd name="T10" fmla="*/ 268 w 2339"/>
                  <a:gd name="T11" fmla="*/ 924 h 2338"/>
                  <a:gd name="T12" fmla="*/ 276 w 2339"/>
                  <a:gd name="T13" fmla="*/ 1108 h 2338"/>
                  <a:gd name="T14" fmla="*/ 331 w 2339"/>
                  <a:gd name="T15" fmla="*/ 1286 h 2338"/>
                  <a:gd name="T16" fmla="*/ 432 w 2339"/>
                  <a:gd name="T17" fmla="*/ 1448 h 2338"/>
                  <a:gd name="T18" fmla="*/ 576 w 2339"/>
                  <a:gd name="T19" fmla="*/ 1579 h 2338"/>
                  <a:gd name="T20" fmla="*/ 743 w 2339"/>
                  <a:gd name="T21" fmla="*/ 1665 h 2338"/>
                  <a:gd name="T22" fmla="*/ 924 w 2339"/>
                  <a:gd name="T23" fmla="*/ 1703 h 2338"/>
                  <a:gd name="T24" fmla="*/ 1109 w 2339"/>
                  <a:gd name="T25" fmla="*/ 1696 h 2338"/>
                  <a:gd name="T26" fmla="*/ 1286 w 2339"/>
                  <a:gd name="T27" fmla="*/ 1641 h 2338"/>
                  <a:gd name="T28" fmla="*/ 1447 w 2339"/>
                  <a:gd name="T29" fmla="*/ 1540 h 2338"/>
                  <a:gd name="T30" fmla="*/ 1578 w 2339"/>
                  <a:gd name="T31" fmla="*/ 1396 h 2338"/>
                  <a:gd name="T32" fmla="*/ 1664 w 2339"/>
                  <a:gd name="T33" fmla="*/ 1228 h 2338"/>
                  <a:gd name="T34" fmla="*/ 1704 w 2339"/>
                  <a:gd name="T35" fmla="*/ 1047 h 2338"/>
                  <a:gd name="T36" fmla="*/ 1695 w 2339"/>
                  <a:gd name="T37" fmla="*/ 863 h 2338"/>
                  <a:gd name="T38" fmla="*/ 1642 w 2339"/>
                  <a:gd name="T39" fmla="*/ 686 h 2338"/>
                  <a:gd name="T40" fmla="*/ 1539 w 2339"/>
                  <a:gd name="T41" fmla="*/ 525 h 2338"/>
                  <a:gd name="T42" fmla="*/ 1395 w 2339"/>
                  <a:gd name="T43" fmla="*/ 393 h 2338"/>
                  <a:gd name="T44" fmla="*/ 1228 w 2339"/>
                  <a:gd name="T45" fmla="*/ 307 h 2338"/>
                  <a:gd name="T46" fmla="*/ 1047 w 2339"/>
                  <a:gd name="T47" fmla="*/ 268 h 2338"/>
                  <a:gd name="T48" fmla="*/ 1022 w 2339"/>
                  <a:gd name="T49" fmla="*/ 0 h 2338"/>
                  <a:gd name="T50" fmla="*/ 1236 w 2339"/>
                  <a:gd name="T51" fmla="*/ 31 h 2338"/>
                  <a:gd name="T52" fmla="*/ 1441 w 2339"/>
                  <a:gd name="T53" fmla="*/ 110 h 2338"/>
                  <a:gd name="T54" fmla="*/ 1626 w 2339"/>
                  <a:gd name="T55" fmla="*/ 235 h 2338"/>
                  <a:gd name="T56" fmla="*/ 1778 w 2339"/>
                  <a:gd name="T57" fmla="*/ 399 h 2338"/>
                  <a:gd name="T58" fmla="*/ 1885 w 2339"/>
                  <a:gd name="T59" fmla="*/ 581 h 2338"/>
                  <a:gd name="T60" fmla="*/ 1950 w 2339"/>
                  <a:gd name="T61" fmla="*/ 778 h 2338"/>
                  <a:gd name="T62" fmla="*/ 1971 w 2339"/>
                  <a:gd name="T63" fmla="*/ 983 h 2338"/>
                  <a:gd name="T64" fmla="*/ 1951 w 2339"/>
                  <a:gd name="T65" fmla="*/ 1188 h 2338"/>
                  <a:gd name="T66" fmla="*/ 1888 w 2339"/>
                  <a:gd name="T67" fmla="*/ 1385 h 2338"/>
                  <a:gd name="T68" fmla="*/ 2273 w 2339"/>
                  <a:gd name="T69" fmla="*/ 1961 h 2338"/>
                  <a:gd name="T70" fmla="*/ 2328 w 2339"/>
                  <a:gd name="T71" fmla="*/ 2050 h 2338"/>
                  <a:gd name="T72" fmla="*/ 2337 w 2339"/>
                  <a:gd name="T73" fmla="*/ 2151 h 2338"/>
                  <a:gd name="T74" fmla="*/ 2298 w 2339"/>
                  <a:gd name="T75" fmla="*/ 2246 h 2338"/>
                  <a:gd name="T76" fmla="*/ 2216 w 2339"/>
                  <a:gd name="T77" fmla="*/ 2315 h 2338"/>
                  <a:gd name="T78" fmla="*/ 2118 w 2339"/>
                  <a:gd name="T79" fmla="*/ 2338 h 2338"/>
                  <a:gd name="T80" fmla="*/ 2019 w 2339"/>
                  <a:gd name="T81" fmla="*/ 2315 h 2338"/>
                  <a:gd name="T82" fmla="*/ 1510 w 2339"/>
                  <a:gd name="T83" fmla="*/ 1822 h 2338"/>
                  <a:gd name="T84" fmla="*/ 1309 w 2339"/>
                  <a:gd name="T85" fmla="*/ 1918 h 2338"/>
                  <a:gd name="T86" fmla="*/ 1097 w 2339"/>
                  <a:gd name="T87" fmla="*/ 1967 h 2338"/>
                  <a:gd name="T88" fmla="*/ 880 w 2339"/>
                  <a:gd name="T89" fmla="*/ 1967 h 2338"/>
                  <a:gd name="T90" fmla="*/ 667 w 2339"/>
                  <a:gd name="T91" fmla="*/ 1919 h 2338"/>
                  <a:gd name="T92" fmla="*/ 467 w 2339"/>
                  <a:gd name="T93" fmla="*/ 1825 h 2338"/>
                  <a:gd name="T94" fmla="*/ 289 w 2339"/>
                  <a:gd name="T95" fmla="*/ 1683 h 2338"/>
                  <a:gd name="T96" fmla="*/ 147 w 2339"/>
                  <a:gd name="T97" fmla="*/ 1505 h 2338"/>
                  <a:gd name="T98" fmla="*/ 52 w 2339"/>
                  <a:gd name="T99" fmla="*/ 1306 h 2338"/>
                  <a:gd name="T100" fmla="*/ 5 w 2339"/>
                  <a:gd name="T101" fmla="*/ 1094 h 2338"/>
                  <a:gd name="T102" fmla="*/ 5 w 2339"/>
                  <a:gd name="T103" fmla="*/ 878 h 2338"/>
                  <a:gd name="T104" fmla="*/ 52 w 2339"/>
                  <a:gd name="T105" fmla="*/ 665 h 2338"/>
                  <a:gd name="T106" fmla="*/ 147 w 2339"/>
                  <a:gd name="T107" fmla="*/ 467 h 2338"/>
                  <a:gd name="T108" fmla="*/ 288 w 2339"/>
                  <a:gd name="T109" fmla="*/ 288 h 2338"/>
                  <a:gd name="T110" fmla="*/ 466 w 2339"/>
                  <a:gd name="T111" fmla="*/ 146 h 2338"/>
                  <a:gd name="T112" fmla="*/ 666 w 2339"/>
                  <a:gd name="T113" fmla="*/ 53 h 2338"/>
                  <a:gd name="T114" fmla="*/ 878 w 2339"/>
                  <a:gd name="T115" fmla="*/ 6 h 2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39" h="2338">
                    <a:moveTo>
                      <a:pt x="986" y="266"/>
                    </a:moveTo>
                    <a:lnTo>
                      <a:pt x="924" y="268"/>
                    </a:lnTo>
                    <a:lnTo>
                      <a:pt x="864" y="276"/>
                    </a:lnTo>
                    <a:lnTo>
                      <a:pt x="802" y="289"/>
                    </a:lnTo>
                    <a:lnTo>
                      <a:pt x="743" y="307"/>
                    </a:lnTo>
                    <a:lnTo>
                      <a:pt x="685" y="330"/>
                    </a:lnTo>
                    <a:lnTo>
                      <a:pt x="629" y="359"/>
                    </a:lnTo>
                    <a:lnTo>
                      <a:pt x="576" y="393"/>
                    </a:lnTo>
                    <a:lnTo>
                      <a:pt x="524" y="432"/>
                    </a:lnTo>
                    <a:lnTo>
                      <a:pt x="476" y="476"/>
                    </a:lnTo>
                    <a:lnTo>
                      <a:pt x="432" y="525"/>
                    </a:lnTo>
                    <a:lnTo>
                      <a:pt x="393" y="576"/>
                    </a:lnTo>
                    <a:lnTo>
                      <a:pt x="359" y="630"/>
                    </a:lnTo>
                    <a:lnTo>
                      <a:pt x="331" y="686"/>
                    </a:lnTo>
                    <a:lnTo>
                      <a:pt x="307" y="744"/>
                    </a:lnTo>
                    <a:lnTo>
                      <a:pt x="289" y="803"/>
                    </a:lnTo>
                    <a:lnTo>
                      <a:pt x="276" y="863"/>
                    </a:lnTo>
                    <a:lnTo>
                      <a:pt x="268" y="924"/>
                    </a:lnTo>
                    <a:lnTo>
                      <a:pt x="265" y="986"/>
                    </a:lnTo>
                    <a:lnTo>
                      <a:pt x="268" y="1047"/>
                    </a:lnTo>
                    <a:lnTo>
                      <a:pt x="276" y="1108"/>
                    </a:lnTo>
                    <a:lnTo>
                      <a:pt x="289" y="1169"/>
                    </a:lnTo>
                    <a:lnTo>
                      <a:pt x="307" y="1228"/>
                    </a:lnTo>
                    <a:lnTo>
                      <a:pt x="331" y="1286"/>
                    </a:lnTo>
                    <a:lnTo>
                      <a:pt x="359" y="1342"/>
                    </a:lnTo>
                    <a:lnTo>
                      <a:pt x="393" y="1396"/>
                    </a:lnTo>
                    <a:lnTo>
                      <a:pt x="432" y="1448"/>
                    </a:lnTo>
                    <a:lnTo>
                      <a:pt x="476" y="1496"/>
                    </a:lnTo>
                    <a:lnTo>
                      <a:pt x="524" y="1540"/>
                    </a:lnTo>
                    <a:lnTo>
                      <a:pt x="576" y="1579"/>
                    </a:lnTo>
                    <a:lnTo>
                      <a:pt x="629" y="1613"/>
                    </a:lnTo>
                    <a:lnTo>
                      <a:pt x="685" y="1641"/>
                    </a:lnTo>
                    <a:lnTo>
                      <a:pt x="743" y="1665"/>
                    </a:lnTo>
                    <a:lnTo>
                      <a:pt x="802" y="1683"/>
                    </a:lnTo>
                    <a:lnTo>
                      <a:pt x="864" y="1696"/>
                    </a:lnTo>
                    <a:lnTo>
                      <a:pt x="924" y="1703"/>
                    </a:lnTo>
                    <a:lnTo>
                      <a:pt x="986" y="1707"/>
                    </a:lnTo>
                    <a:lnTo>
                      <a:pt x="1047" y="1703"/>
                    </a:lnTo>
                    <a:lnTo>
                      <a:pt x="1109" y="1696"/>
                    </a:lnTo>
                    <a:lnTo>
                      <a:pt x="1169" y="1683"/>
                    </a:lnTo>
                    <a:lnTo>
                      <a:pt x="1228" y="1665"/>
                    </a:lnTo>
                    <a:lnTo>
                      <a:pt x="1286" y="1641"/>
                    </a:lnTo>
                    <a:lnTo>
                      <a:pt x="1342" y="1613"/>
                    </a:lnTo>
                    <a:lnTo>
                      <a:pt x="1395" y="1579"/>
                    </a:lnTo>
                    <a:lnTo>
                      <a:pt x="1447" y="1540"/>
                    </a:lnTo>
                    <a:lnTo>
                      <a:pt x="1495" y="1496"/>
                    </a:lnTo>
                    <a:lnTo>
                      <a:pt x="1539" y="1448"/>
                    </a:lnTo>
                    <a:lnTo>
                      <a:pt x="1578" y="1396"/>
                    </a:lnTo>
                    <a:lnTo>
                      <a:pt x="1613" y="1342"/>
                    </a:lnTo>
                    <a:lnTo>
                      <a:pt x="1642" y="1286"/>
                    </a:lnTo>
                    <a:lnTo>
                      <a:pt x="1664" y="1228"/>
                    </a:lnTo>
                    <a:lnTo>
                      <a:pt x="1682" y="1169"/>
                    </a:lnTo>
                    <a:lnTo>
                      <a:pt x="1695" y="1108"/>
                    </a:lnTo>
                    <a:lnTo>
                      <a:pt x="1704" y="1047"/>
                    </a:lnTo>
                    <a:lnTo>
                      <a:pt x="1706" y="986"/>
                    </a:lnTo>
                    <a:lnTo>
                      <a:pt x="1704" y="924"/>
                    </a:lnTo>
                    <a:lnTo>
                      <a:pt x="1695" y="863"/>
                    </a:lnTo>
                    <a:lnTo>
                      <a:pt x="1682" y="803"/>
                    </a:lnTo>
                    <a:lnTo>
                      <a:pt x="1664" y="744"/>
                    </a:lnTo>
                    <a:lnTo>
                      <a:pt x="1642" y="686"/>
                    </a:lnTo>
                    <a:lnTo>
                      <a:pt x="1613" y="630"/>
                    </a:lnTo>
                    <a:lnTo>
                      <a:pt x="1578" y="576"/>
                    </a:lnTo>
                    <a:lnTo>
                      <a:pt x="1539" y="525"/>
                    </a:lnTo>
                    <a:lnTo>
                      <a:pt x="1495" y="476"/>
                    </a:lnTo>
                    <a:lnTo>
                      <a:pt x="1447" y="432"/>
                    </a:lnTo>
                    <a:lnTo>
                      <a:pt x="1395" y="393"/>
                    </a:lnTo>
                    <a:lnTo>
                      <a:pt x="1342" y="359"/>
                    </a:lnTo>
                    <a:lnTo>
                      <a:pt x="1286" y="330"/>
                    </a:lnTo>
                    <a:lnTo>
                      <a:pt x="1228" y="307"/>
                    </a:lnTo>
                    <a:lnTo>
                      <a:pt x="1169" y="289"/>
                    </a:lnTo>
                    <a:lnTo>
                      <a:pt x="1109" y="276"/>
                    </a:lnTo>
                    <a:lnTo>
                      <a:pt x="1047" y="268"/>
                    </a:lnTo>
                    <a:lnTo>
                      <a:pt x="986" y="266"/>
                    </a:lnTo>
                    <a:close/>
                    <a:moveTo>
                      <a:pt x="950" y="0"/>
                    </a:moveTo>
                    <a:lnTo>
                      <a:pt x="1022" y="0"/>
                    </a:lnTo>
                    <a:lnTo>
                      <a:pt x="1094" y="6"/>
                    </a:lnTo>
                    <a:lnTo>
                      <a:pt x="1165" y="16"/>
                    </a:lnTo>
                    <a:lnTo>
                      <a:pt x="1236" y="31"/>
                    </a:lnTo>
                    <a:lnTo>
                      <a:pt x="1305" y="53"/>
                    </a:lnTo>
                    <a:lnTo>
                      <a:pt x="1374" y="79"/>
                    </a:lnTo>
                    <a:lnTo>
                      <a:pt x="1441" y="110"/>
                    </a:lnTo>
                    <a:lnTo>
                      <a:pt x="1505" y="147"/>
                    </a:lnTo>
                    <a:lnTo>
                      <a:pt x="1567" y="189"/>
                    </a:lnTo>
                    <a:lnTo>
                      <a:pt x="1626" y="235"/>
                    </a:lnTo>
                    <a:lnTo>
                      <a:pt x="1683" y="288"/>
                    </a:lnTo>
                    <a:lnTo>
                      <a:pt x="1733" y="342"/>
                    </a:lnTo>
                    <a:lnTo>
                      <a:pt x="1778" y="399"/>
                    </a:lnTo>
                    <a:lnTo>
                      <a:pt x="1819" y="457"/>
                    </a:lnTo>
                    <a:lnTo>
                      <a:pt x="1854" y="518"/>
                    </a:lnTo>
                    <a:lnTo>
                      <a:pt x="1885" y="581"/>
                    </a:lnTo>
                    <a:lnTo>
                      <a:pt x="1911" y="646"/>
                    </a:lnTo>
                    <a:lnTo>
                      <a:pt x="1933" y="712"/>
                    </a:lnTo>
                    <a:lnTo>
                      <a:pt x="1950" y="778"/>
                    </a:lnTo>
                    <a:lnTo>
                      <a:pt x="1962" y="846"/>
                    </a:lnTo>
                    <a:lnTo>
                      <a:pt x="1969" y="915"/>
                    </a:lnTo>
                    <a:lnTo>
                      <a:pt x="1971" y="983"/>
                    </a:lnTo>
                    <a:lnTo>
                      <a:pt x="1969" y="1052"/>
                    </a:lnTo>
                    <a:lnTo>
                      <a:pt x="1963" y="1120"/>
                    </a:lnTo>
                    <a:lnTo>
                      <a:pt x="1951" y="1188"/>
                    </a:lnTo>
                    <a:lnTo>
                      <a:pt x="1935" y="1255"/>
                    </a:lnTo>
                    <a:lnTo>
                      <a:pt x="1913" y="1321"/>
                    </a:lnTo>
                    <a:lnTo>
                      <a:pt x="1888" y="1385"/>
                    </a:lnTo>
                    <a:lnTo>
                      <a:pt x="1858" y="1449"/>
                    </a:lnTo>
                    <a:lnTo>
                      <a:pt x="1822" y="1510"/>
                    </a:lnTo>
                    <a:lnTo>
                      <a:pt x="2273" y="1961"/>
                    </a:lnTo>
                    <a:lnTo>
                      <a:pt x="2297" y="1988"/>
                    </a:lnTo>
                    <a:lnTo>
                      <a:pt x="2315" y="2018"/>
                    </a:lnTo>
                    <a:lnTo>
                      <a:pt x="2328" y="2050"/>
                    </a:lnTo>
                    <a:lnTo>
                      <a:pt x="2336" y="2084"/>
                    </a:lnTo>
                    <a:lnTo>
                      <a:pt x="2339" y="2117"/>
                    </a:lnTo>
                    <a:lnTo>
                      <a:pt x="2337" y="2151"/>
                    </a:lnTo>
                    <a:lnTo>
                      <a:pt x="2329" y="2184"/>
                    </a:lnTo>
                    <a:lnTo>
                      <a:pt x="2316" y="2216"/>
                    </a:lnTo>
                    <a:lnTo>
                      <a:pt x="2298" y="2246"/>
                    </a:lnTo>
                    <a:lnTo>
                      <a:pt x="2274" y="2274"/>
                    </a:lnTo>
                    <a:lnTo>
                      <a:pt x="2246" y="2296"/>
                    </a:lnTo>
                    <a:lnTo>
                      <a:pt x="2216" y="2315"/>
                    </a:lnTo>
                    <a:lnTo>
                      <a:pt x="2185" y="2328"/>
                    </a:lnTo>
                    <a:lnTo>
                      <a:pt x="2152" y="2336"/>
                    </a:lnTo>
                    <a:lnTo>
                      <a:pt x="2118" y="2338"/>
                    </a:lnTo>
                    <a:lnTo>
                      <a:pt x="2084" y="2335"/>
                    </a:lnTo>
                    <a:lnTo>
                      <a:pt x="2051" y="2328"/>
                    </a:lnTo>
                    <a:lnTo>
                      <a:pt x="2019" y="2315"/>
                    </a:lnTo>
                    <a:lnTo>
                      <a:pt x="1989" y="2296"/>
                    </a:lnTo>
                    <a:lnTo>
                      <a:pt x="1962" y="2273"/>
                    </a:lnTo>
                    <a:lnTo>
                      <a:pt x="1510" y="1822"/>
                    </a:lnTo>
                    <a:lnTo>
                      <a:pt x="1445" y="1859"/>
                    </a:lnTo>
                    <a:lnTo>
                      <a:pt x="1378" y="1891"/>
                    </a:lnTo>
                    <a:lnTo>
                      <a:pt x="1309" y="1918"/>
                    </a:lnTo>
                    <a:lnTo>
                      <a:pt x="1240" y="1940"/>
                    </a:lnTo>
                    <a:lnTo>
                      <a:pt x="1169" y="1956"/>
                    </a:lnTo>
                    <a:lnTo>
                      <a:pt x="1097" y="1967"/>
                    </a:lnTo>
                    <a:lnTo>
                      <a:pt x="1024" y="1972"/>
                    </a:lnTo>
                    <a:lnTo>
                      <a:pt x="952" y="1972"/>
                    </a:lnTo>
                    <a:lnTo>
                      <a:pt x="880" y="1967"/>
                    </a:lnTo>
                    <a:lnTo>
                      <a:pt x="808" y="1956"/>
                    </a:lnTo>
                    <a:lnTo>
                      <a:pt x="737" y="1941"/>
                    </a:lnTo>
                    <a:lnTo>
                      <a:pt x="667" y="1919"/>
                    </a:lnTo>
                    <a:lnTo>
                      <a:pt x="598" y="1894"/>
                    </a:lnTo>
                    <a:lnTo>
                      <a:pt x="532" y="1861"/>
                    </a:lnTo>
                    <a:lnTo>
                      <a:pt x="467" y="1825"/>
                    </a:lnTo>
                    <a:lnTo>
                      <a:pt x="405" y="1783"/>
                    </a:lnTo>
                    <a:lnTo>
                      <a:pt x="346" y="1736"/>
                    </a:lnTo>
                    <a:lnTo>
                      <a:pt x="289" y="1683"/>
                    </a:lnTo>
                    <a:lnTo>
                      <a:pt x="236" y="1627"/>
                    </a:lnTo>
                    <a:lnTo>
                      <a:pt x="189" y="1567"/>
                    </a:lnTo>
                    <a:lnTo>
                      <a:pt x="147" y="1505"/>
                    </a:lnTo>
                    <a:lnTo>
                      <a:pt x="110" y="1440"/>
                    </a:lnTo>
                    <a:lnTo>
                      <a:pt x="79" y="1374"/>
                    </a:lnTo>
                    <a:lnTo>
                      <a:pt x="52" y="1306"/>
                    </a:lnTo>
                    <a:lnTo>
                      <a:pt x="32" y="1236"/>
                    </a:lnTo>
                    <a:lnTo>
                      <a:pt x="16" y="1165"/>
                    </a:lnTo>
                    <a:lnTo>
                      <a:pt x="5" y="1094"/>
                    </a:lnTo>
                    <a:lnTo>
                      <a:pt x="0" y="1022"/>
                    </a:lnTo>
                    <a:lnTo>
                      <a:pt x="0" y="950"/>
                    </a:lnTo>
                    <a:lnTo>
                      <a:pt x="5" y="878"/>
                    </a:lnTo>
                    <a:lnTo>
                      <a:pt x="16" y="806"/>
                    </a:lnTo>
                    <a:lnTo>
                      <a:pt x="32" y="735"/>
                    </a:lnTo>
                    <a:lnTo>
                      <a:pt x="52" y="665"/>
                    </a:lnTo>
                    <a:lnTo>
                      <a:pt x="78" y="598"/>
                    </a:lnTo>
                    <a:lnTo>
                      <a:pt x="109" y="531"/>
                    </a:lnTo>
                    <a:lnTo>
                      <a:pt x="147" y="467"/>
                    </a:lnTo>
                    <a:lnTo>
                      <a:pt x="189" y="404"/>
                    </a:lnTo>
                    <a:lnTo>
                      <a:pt x="235" y="345"/>
                    </a:lnTo>
                    <a:lnTo>
                      <a:pt x="288" y="288"/>
                    </a:lnTo>
                    <a:lnTo>
                      <a:pt x="345" y="235"/>
                    </a:lnTo>
                    <a:lnTo>
                      <a:pt x="404" y="188"/>
                    </a:lnTo>
                    <a:lnTo>
                      <a:pt x="466" y="146"/>
                    </a:lnTo>
                    <a:lnTo>
                      <a:pt x="530" y="110"/>
                    </a:lnTo>
                    <a:lnTo>
                      <a:pt x="597" y="79"/>
                    </a:lnTo>
                    <a:lnTo>
                      <a:pt x="666" y="53"/>
                    </a:lnTo>
                    <a:lnTo>
                      <a:pt x="735" y="31"/>
                    </a:lnTo>
                    <a:lnTo>
                      <a:pt x="806" y="16"/>
                    </a:lnTo>
                    <a:lnTo>
                      <a:pt x="878" y="6"/>
                    </a:lnTo>
                    <a:lnTo>
                      <a:pt x="9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</p:grpSp>
        <p:grpSp>
          <p:nvGrpSpPr>
            <p:cNvPr id="156" name="Group 54"/>
            <p:cNvGrpSpPr>
              <a:grpSpLocks noChangeAspect="1"/>
            </p:cNvGrpSpPr>
            <p:nvPr/>
          </p:nvGrpSpPr>
          <p:grpSpPr bwMode="auto">
            <a:xfrm>
              <a:off x="6902679" y="1807706"/>
              <a:ext cx="218838" cy="195704"/>
              <a:chOff x="-1845" y="1699"/>
              <a:chExt cx="350" cy="313"/>
            </a:xfrm>
          </p:grpSpPr>
          <p:sp>
            <p:nvSpPr>
              <p:cNvPr id="157" name="Freeform 56"/>
              <p:cNvSpPr>
                <a:spLocks noEditPoints="1"/>
              </p:cNvSpPr>
              <p:nvPr/>
            </p:nvSpPr>
            <p:spPr bwMode="auto">
              <a:xfrm>
                <a:off x="-1845" y="1699"/>
                <a:ext cx="350" cy="98"/>
              </a:xfrm>
              <a:custGeom>
                <a:avLst/>
                <a:gdLst>
                  <a:gd name="T0" fmla="*/ 1337 w 2099"/>
                  <a:gd name="T1" fmla="*/ 294 h 587"/>
                  <a:gd name="T2" fmla="*/ 1337 w 2099"/>
                  <a:gd name="T3" fmla="*/ 450 h 587"/>
                  <a:gd name="T4" fmla="*/ 1812 w 2099"/>
                  <a:gd name="T5" fmla="*/ 450 h 587"/>
                  <a:gd name="T6" fmla="*/ 1812 w 2099"/>
                  <a:gd name="T7" fmla="*/ 294 h 587"/>
                  <a:gd name="T8" fmla="*/ 1337 w 2099"/>
                  <a:gd name="T9" fmla="*/ 294 h 587"/>
                  <a:gd name="T10" fmla="*/ 196 w 2099"/>
                  <a:gd name="T11" fmla="*/ 123 h 587"/>
                  <a:gd name="T12" fmla="*/ 175 w 2099"/>
                  <a:gd name="T13" fmla="*/ 126 h 587"/>
                  <a:gd name="T14" fmla="*/ 156 w 2099"/>
                  <a:gd name="T15" fmla="*/ 136 h 587"/>
                  <a:gd name="T16" fmla="*/ 142 w 2099"/>
                  <a:gd name="T17" fmla="*/ 151 h 587"/>
                  <a:gd name="T18" fmla="*/ 133 w 2099"/>
                  <a:gd name="T19" fmla="*/ 169 h 587"/>
                  <a:gd name="T20" fmla="*/ 129 w 2099"/>
                  <a:gd name="T21" fmla="*/ 190 h 587"/>
                  <a:gd name="T22" fmla="*/ 133 w 2099"/>
                  <a:gd name="T23" fmla="*/ 211 h 587"/>
                  <a:gd name="T24" fmla="*/ 142 w 2099"/>
                  <a:gd name="T25" fmla="*/ 230 h 587"/>
                  <a:gd name="T26" fmla="*/ 156 w 2099"/>
                  <a:gd name="T27" fmla="*/ 244 h 587"/>
                  <a:gd name="T28" fmla="*/ 175 w 2099"/>
                  <a:gd name="T29" fmla="*/ 254 h 587"/>
                  <a:gd name="T30" fmla="*/ 196 w 2099"/>
                  <a:gd name="T31" fmla="*/ 257 h 587"/>
                  <a:gd name="T32" fmla="*/ 218 w 2099"/>
                  <a:gd name="T33" fmla="*/ 254 h 587"/>
                  <a:gd name="T34" fmla="*/ 237 w 2099"/>
                  <a:gd name="T35" fmla="*/ 244 h 587"/>
                  <a:gd name="T36" fmla="*/ 251 w 2099"/>
                  <a:gd name="T37" fmla="*/ 230 h 587"/>
                  <a:gd name="T38" fmla="*/ 260 w 2099"/>
                  <a:gd name="T39" fmla="*/ 211 h 587"/>
                  <a:gd name="T40" fmla="*/ 264 w 2099"/>
                  <a:gd name="T41" fmla="*/ 190 h 587"/>
                  <a:gd name="T42" fmla="*/ 260 w 2099"/>
                  <a:gd name="T43" fmla="*/ 169 h 587"/>
                  <a:gd name="T44" fmla="*/ 251 w 2099"/>
                  <a:gd name="T45" fmla="*/ 151 h 587"/>
                  <a:gd name="T46" fmla="*/ 237 w 2099"/>
                  <a:gd name="T47" fmla="*/ 136 h 587"/>
                  <a:gd name="T48" fmla="*/ 218 w 2099"/>
                  <a:gd name="T49" fmla="*/ 126 h 587"/>
                  <a:gd name="T50" fmla="*/ 196 w 2099"/>
                  <a:gd name="T51" fmla="*/ 123 h 587"/>
                  <a:gd name="T52" fmla="*/ 109 w 2099"/>
                  <a:gd name="T53" fmla="*/ 0 h 587"/>
                  <a:gd name="T54" fmla="*/ 1991 w 2099"/>
                  <a:gd name="T55" fmla="*/ 0 h 587"/>
                  <a:gd name="T56" fmla="*/ 2016 w 2099"/>
                  <a:gd name="T57" fmla="*/ 3 h 587"/>
                  <a:gd name="T58" fmla="*/ 2038 w 2099"/>
                  <a:gd name="T59" fmla="*/ 11 h 587"/>
                  <a:gd name="T60" fmla="*/ 2058 w 2099"/>
                  <a:gd name="T61" fmla="*/ 24 h 587"/>
                  <a:gd name="T62" fmla="*/ 2075 w 2099"/>
                  <a:gd name="T63" fmla="*/ 40 h 587"/>
                  <a:gd name="T64" fmla="*/ 2088 w 2099"/>
                  <a:gd name="T65" fmla="*/ 60 h 587"/>
                  <a:gd name="T66" fmla="*/ 2096 w 2099"/>
                  <a:gd name="T67" fmla="*/ 84 h 587"/>
                  <a:gd name="T68" fmla="*/ 2099 w 2099"/>
                  <a:gd name="T69" fmla="*/ 109 h 587"/>
                  <a:gd name="T70" fmla="*/ 2099 w 2099"/>
                  <a:gd name="T71" fmla="*/ 479 h 587"/>
                  <a:gd name="T72" fmla="*/ 2096 w 2099"/>
                  <a:gd name="T73" fmla="*/ 503 h 587"/>
                  <a:gd name="T74" fmla="*/ 2088 w 2099"/>
                  <a:gd name="T75" fmla="*/ 526 h 587"/>
                  <a:gd name="T76" fmla="*/ 2075 w 2099"/>
                  <a:gd name="T77" fmla="*/ 546 h 587"/>
                  <a:gd name="T78" fmla="*/ 2058 w 2099"/>
                  <a:gd name="T79" fmla="*/ 562 h 587"/>
                  <a:gd name="T80" fmla="*/ 2038 w 2099"/>
                  <a:gd name="T81" fmla="*/ 575 h 587"/>
                  <a:gd name="T82" fmla="*/ 2016 w 2099"/>
                  <a:gd name="T83" fmla="*/ 583 h 587"/>
                  <a:gd name="T84" fmla="*/ 1991 w 2099"/>
                  <a:gd name="T85" fmla="*/ 587 h 587"/>
                  <a:gd name="T86" fmla="*/ 109 w 2099"/>
                  <a:gd name="T87" fmla="*/ 587 h 587"/>
                  <a:gd name="T88" fmla="*/ 84 w 2099"/>
                  <a:gd name="T89" fmla="*/ 583 h 587"/>
                  <a:gd name="T90" fmla="*/ 62 w 2099"/>
                  <a:gd name="T91" fmla="*/ 575 h 587"/>
                  <a:gd name="T92" fmla="*/ 40 w 2099"/>
                  <a:gd name="T93" fmla="*/ 562 h 587"/>
                  <a:gd name="T94" fmla="*/ 24 w 2099"/>
                  <a:gd name="T95" fmla="*/ 546 h 587"/>
                  <a:gd name="T96" fmla="*/ 11 w 2099"/>
                  <a:gd name="T97" fmla="*/ 526 h 587"/>
                  <a:gd name="T98" fmla="*/ 3 w 2099"/>
                  <a:gd name="T99" fmla="*/ 503 h 587"/>
                  <a:gd name="T100" fmla="*/ 0 w 2099"/>
                  <a:gd name="T101" fmla="*/ 479 h 587"/>
                  <a:gd name="T102" fmla="*/ 0 w 2099"/>
                  <a:gd name="T103" fmla="*/ 109 h 587"/>
                  <a:gd name="T104" fmla="*/ 3 w 2099"/>
                  <a:gd name="T105" fmla="*/ 84 h 587"/>
                  <a:gd name="T106" fmla="*/ 11 w 2099"/>
                  <a:gd name="T107" fmla="*/ 60 h 587"/>
                  <a:gd name="T108" fmla="*/ 24 w 2099"/>
                  <a:gd name="T109" fmla="*/ 40 h 587"/>
                  <a:gd name="T110" fmla="*/ 40 w 2099"/>
                  <a:gd name="T111" fmla="*/ 24 h 587"/>
                  <a:gd name="T112" fmla="*/ 62 w 2099"/>
                  <a:gd name="T113" fmla="*/ 11 h 587"/>
                  <a:gd name="T114" fmla="*/ 84 w 2099"/>
                  <a:gd name="T115" fmla="*/ 3 h 587"/>
                  <a:gd name="T116" fmla="*/ 109 w 2099"/>
                  <a:gd name="T117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99" h="587">
                    <a:moveTo>
                      <a:pt x="1337" y="294"/>
                    </a:moveTo>
                    <a:lnTo>
                      <a:pt x="1337" y="450"/>
                    </a:lnTo>
                    <a:lnTo>
                      <a:pt x="1812" y="450"/>
                    </a:lnTo>
                    <a:lnTo>
                      <a:pt x="1812" y="294"/>
                    </a:lnTo>
                    <a:lnTo>
                      <a:pt x="1337" y="294"/>
                    </a:lnTo>
                    <a:close/>
                    <a:moveTo>
                      <a:pt x="196" y="123"/>
                    </a:moveTo>
                    <a:lnTo>
                      <a:pt x="175" y="126"/>
                    </a:lnTo>
                    <a:lnTo>
                      <a:pt x="156" y="136"/>
                    </a:lnTo>
                    <a:lnTo>
                      <a:pt x="142" y="151"/>
                    </a:lnTo>
                    <a:lnTo>
                      <a:pt x="133" y="169"/>
                    </a:lnTo>
                    <a:lnTo>
                      <a:pt x="129" y="190"/>
                    </a:lnTo>
                    <a:lnTo>
                      <a:pt x="133" y="211"/>
                    </a:lnTo>
                    <a:lnTo>
                      <a:pt x="142" y="230"/>
                    </a:lnTo>
                    <a:lnTo>
                      <a:pt x="156" y="244"/>
                    </a:lnTo>
                    <a:lnTo>
                      <a:pt x="175" y="254"/>
                    </a:lnTo>
                    <a:lnTo>
                      <a:pt x="196" y="257"/>
                    </a:lnTo>
                    <a:lnTo>
                      <a:pt x="218" y="254"/>
                    </a:lnTo>
                    <a:lnTo>
                      <a:pt x="237" y="244"/>
                    </a:lnTo>
                    <a:lnTo>
                      <a:pt x="251" y="230"/>
                    </a:lnTo>
                    <a:lnTo>
                      <a:pt x="260" y="211"/>
                    </a:lnTo>
                    <a:lnTo>
                      <a:pt x="264" y="190"/>
                    </a:lnTo>
                    <a:lnTo>
                      <a:pt x="260" y="169"/>
                    </a:lnTo>
                    <a:lnTo>
                      <a:pt x="251" y="151"/>
                    </a:lnTo>
                    <a:lnTo>
                      <a:pt x="237" y="136"/>
                    </a:lnTo>
                    <a:lnTo>
                      <a:pt x="218" y="126"/>
                    </a:lnTo>
                    <a:lnTo>
                      <a:pt x="196" y="123"/>
                    </a:lnTo>
                    <a:close/>
                    <a:moveTo>
                      <a:pt x="109" y="0"/>
                    </a:moveTo>
                    <a:lnTo>
                      <a:pt x="1991" y="0"/>
                    </a:lnTo>
                    <a:lnTo>
                      <a:pt x="2016" y="3"/>
                    </a:lnTo>
                    <a:lnTo>
                      <a:pt x="2038" y="11"/>
                    </a:lnTo>
                    <a:lnTo>
                      <a:pt x="2058" y="24"/>
                    </a:lnTo>
                    <a:lnTo>
                      <a:pt x="2075" y="40"/>
                    </a:lnTo>
                    <a:lnTo>
                      <a:pt x="2088" y="60"/>
                    </a:lnTo>
                    <a:lnTo>
                      <a:pt x="2096" y="84"/>
                    </a:lnTo>
                    <a:lnTo>
                      <a:pt x="2099" y="109"/>
                    </a:lnTo>
                    <a:lnTo>
                      <a:pt x="2099" y="479"/>
                    </a:lnTo>
                    <a:lnTo>
                      <a:pt x="2096" y="503"/>
                    </a:lnTo>
                    <a:lnTo>
                      <a:pt x="2088" y="526"/>
                    </a:lnTo>
                    <a:lnTo>
                      <a:pt x="2075" y="546"/>
                    </a:lnTo>
                    <a:lnTo>
                      <a:pt x="2058" y="562"/>
                    </a:lnTo>
                    <a:lnTo>
                      <a:pt x="2038" y="575"/>
                    </a:lnTo>
                    <a:lnTo>
                      <a:pt x="2016" y="583"/>
                    </a:lnTo>
                    <a:lnTo>
                      <a:pt x="1991" y="587"/>
                    </a:lnTo>
                    <a:lnTo>
                      <a:pt x="109" y="587"/>
                    </a:lnTo>
                    <a:lnTo>
                      <a:pt x="84" y="583"/>
                    </a:lnTo>
                    <a:lnTo>
                      <a:pt x="62" y="575"/>
                    </a:lnTo>
                    <a:lnTo>
                      <a:pt x="40" y="562"/>
                    </a:lnTo>
                    <a:lnTo>
                      <a:pt x="24" y="546"/>
                    </a:lnTo>
                    <a:lnTo>
                      <a:pt x="11" y="526"/>
                    </a:lnTo>
                    <a:lnTo>
                      <a:pt x="3" y="503"/>
                    </a:lnTo>
                    <a:lnTo>
                      <a:pt x="0" y="479"/>
                    </a:lnTo>
                    <a:lnTo>
                      <a:pt x="0" y="109"/>
                    </a:lnTo>
                    <a:lnTo>
                      <a:pt x="3" y="84"/>
                    </a:lnTo>
                    <a:lnTo>
                      <a:pt x="11" y="60"/>
                    </a:lnTo>
                    <a:lnTo>
                      <a:pt x="24" y="40"/>
                    </a:lnTo>
                    <a:lnTo>
                      <a:pt x="40" y="24"/>
                    </a:lnTo>
                    <a:lnTo>
                      <a:pt x="62" y="11"/>
                    </a:lnTo>
                    <a:lnTo>
                      <a:pt x="84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58" name="Freeform 57"/>
              <p:cNvSpPr>
                <a:spLocks noEditPoints="1"/>
              </p:cNvSpPr>
              <p:nvPr/>
            </p:nvSpPr>
            <p:spPr bwMode="auto">
              <a:xfrm>
                <a:off x="-1845" y="1806"/>
                <a:ext cx="350" cy="98"/>
              </a:xfrm>
              <a:custGeom>
                <a:avLst/>
                <a:gdLst>
                  <a:gd name="T0" fmla="*/ 1337 w 2099"/>
                  <a:gd name="T1" fmla="*/ 293 h 588"/>
                  <a:gd name="T2" fmla="*/ 1337 w 2099"/>
                  <a:gd name="T3" fmla="*/ 451 h 588"/>
                  <a:gd name="T4" fmla="*/ 1812 w 2099"/>
                  <a:gd name="T5" fmla="*/ 451 h 588"/>
                  <a:gd name="T6" fmla="*/ 1812 w 2099"/>
                  <a:gd name="T7" fmla="*/ 293 h 588"/>
                  <a:gd name="T8" fmla="*/ 1337 w 2099"/>
                  <a:gd name="T9" fmla="*/ 293 h 588"/>
                  <a:gd name="T10" fmla="*/ 196 w 2099"/>
                  <a:gd name="T11" fmla="*/ 124 h 588"/>
                  <a:gd name="T12" fmla="*/ 175 w 2099"/>
                  <a:gd name="T13" fmla="*/ 127 h 588"/>
                  <a:gd name="T14" fmla="*/ 156 w 2099"/>
                  <a:gd name="T15" fmla="*/ 137 h 588"/>
                  <a:gd name="T16" fmla="*/ 142 w 2099"/>
                  <a:gd name="T17" fmla="*/ 152 h 588"/>
                  <a:gd name="T18" fmla="*/ 133 w 2099"/>
                  <a:gd name="T19" fmla="*/ 170 h 588"/>
                  <a:gd name="T20" fmla="*/ 129 w 2099"/>
                  <a:gd name="T21" fmla="*/ 191 h 588"/>
                  <a:gd name="T22" fmla="*/ 133 w 2099"/>
                  <a:gd name="T23" fmla="*/ 212 h 588"/>
                  <a:gd name="T24" fmla="*/ 142 w 2099"/>
                  <a:gd name="T25" fmla="*/ 231 h 588"/>
                  <a:gd name="T26" fmla="*/ 156 w 2099"/>
                  <a:gd name="T27" fmla="*/ 245 h 588"/>
                  <a:gd name="T28" fmla="*/ 175 w 2099"/>
                  <a:gd name="T29" fmla="*/ 254 h 588"/>
                  <a:gd name="T30" fmla="*/ 196 w 2099"/>
                  <a:gd name="T31" fmla="*/ 258 h 588"/>
                  <a:gd name="T32" fmla="*/ 218 w 2099"/>
                  <a:gd name="T33" fmla="*/ 254 h 588"/>
                  <a:gd name="T34" fmla="*/ 237 w 2099"/>
                  <a:gd name="T35" fmla="*/ 245 h 588"/>
                  <a:gd name="T36" fmla="*/ 251 w 2099"/>
                  <a:gd name="T37" fmla="*/ 231 h 588"/>
                  <a:gd name="T38" fmla="*/ 260 w 2099"/>
                  <a:gd name="T39" fmla="*/ 212 h 588"/>
                  <a:gd name="T40" fmla="*/ 264 w 2099"/>
                  <a:gd name="T41" fmla="*/ 191 h 588"/>
                  <a:gd name="T42" fmla="*/ 260 w 2099"/>
                  <a:gd name="T43" fmla="*/ 170 h 588"/>
                  <a:gd name="T44" fmla="*/ 251 w 2099"/>
                  <a:gd name="T45" fmla="*/ 152 h 588"/>
                  <a:gd name="T46" fmla="*/ 237 w 2099"/>
                  <a:gd name="T47" fmla="*/ 137 h 588"/>
                  <a:gd name="T48" fmla="*/ 218 w 2099"/>
                  <a:gd name="T49" fmla="*/ 127 h 588"/>
                  <a:gd name="T50" fmla="*/ 196 w 2099"/>
                  <a:gd name="T51" fmla="*/ 124 h 588"/>
                  <a:gd name="T52" fmla="*/ 109 w 2099"/>
                  <a:gd name="T53" fmla="*/ 0 h 588"/>
                  <a:gd name="T54" fmla="*/ 1991 w 2099"/>
                  <a:gd name="T55" fmla="*/ 0 h 588"/>
                  <a:gd name="T56" fmla="*/ 2016 w 2099"/>
                  <a:gd name="T57" fmla="*/ 3 h 588"/>
                  <a:gd name="T58" fmla="*/ 2038 w 2099"/>
                  <a:gd name="T59" fmla="*/ 12 h 588"/>
                  <a:gd name="T60" fmla="*/ 2058 w 2099"/>
                  <a:gd name="T61" fmla="*/ 25 h 588"/>
                  <a:gd name="T62" fmla="*/ 2075 w 2099"/>
                  <a:gd name="T63" fmla="*/ 41 h 588"/>
                  <a:gd name="T64" fmla="*/ 2088 w 2099"/>
                  <a:gd name="T65" fmla="*/ 61 h 588"/>
                  <a:gd name="T66" fmla="*/ 2096 w 2099"/>
                  <a:gd name="T67" fmla="*/ 85 h 588"/>
                  <a:gd name="T68" fmla="*/ 2099 w 2099"/>
                  <a:gd name="T69" fmla="*/ 109 h 588"/>
                  <a:gd name="T70" fmla="*/ 2099 w 2099"/>
                  <a:gd name="T71" fmla="*/ 478 h 588"/>
                  <a:gd name="T72" fmla="*/ 2096 w 2099"/>
                  <a:gd name="T73" fmla="*/ 504 h 588"/>
                  <a:gd name="T74" fmla="*/ 2088 w 2099"/>
                  <a:gd name="T75" fmla="*/ 527 h 588"/>
                  <a:gd name="T76" fmla="*/ 2075 w 2099"/>
                  <a:gd name="T77" fmla="*/ 547 h 588"/>
                  <a:gd name="T78" fmla="*/ 2058 w 2099"/>
                  <a:gd name="T79" fmla="*/ 563 h 588"/>
                  <a:gd name="T80" fmla="*/ 2038 w 2099"/>
                  <a:gd name="T81" fmla="*/ 576 h 588"/>
                  <a:gd name="T82" fmla="*/ 2016 w 2099"/>
                  <a:gd name="T83" fmla="*/ 584 h 588"/>
                  <a:gd name="T84" fmla="*/ 1991 w 2099"/>
                  <a:gd name="T85" fmla="*/ 588 h 588"/>
                  <a:gd name="T86" fmla="*/ 109 w 2099"/>
                  <a:gd name="T87" fmla="*/ 588 h 588"/>
                  <a:gd name="T88" fmla="*/ 84 w 2099"/>
                  <a:gd name="T89" fmla="*/ 584 h 588"/>
                  <a:gd name="T90" fmla="*/ 62 w 2099"/>
                  <a:gd name="T91" fmla="*/ 576 h 588"/>
                  <a:gd name="T92" fmla="*/ 40 w 2099"/>
                  <a:gd name="T93" fmla="*/ 563 h 588"/>
                  <a:gd name="T94" fmla="*/ 24 w 2099"/>
                  <a:gd name="T95" fmla="*/ 547 h 588"/>
                  <a:gd name="T96" fmla="*/ 11 w 2099"/>
                  <a:gd name="T97" fmla="*/ 527 h 588"/>
                  <a:gd name="T98" fmla="*/ 3 w 2099"/>
                  <a:gd name="T99" fmla="*/ 504 h 588"/>
                  <a:gd name="T100" fmla="*/ 0 w 2099"/>
                  <a:gd name="T101" fmla="*/ 478 h 588"/>
                  <a:gd name="T102" fmla="*/ 0 w 2099"/>
                  <a:gd name="T103" fmla="*/ 109 h 588"/>
                  <a:gd name="T104" fmla="*/ 3 w 2099"/>
                  <a:gd name="T105" fmla="*/ 85 h 588"/>
                  <a:gd name="T106" fmla="*/ 11 w 2099"/>
                  <a:gd name="T107" fmla="*/ 61 h 588"/>
                  <a:gd name="T108" fmla="*/ 24 w 2099"/>
                  <a:gd name="T109" fmla="*/ 41 h 588"/>
                  <a:gd name="T110" fmla="*/ 40 w 2099"/>
                  <a:gd name="T111" fmla="*/ 25 h 588"/>
                  <a:gd name="T112" fmla="*/ 62 w 2099"/>
                  <a:gd name="T113" fmla="*/ 12 h 588"/>
                  <a:gd name="T114" fmla="*/ 84 w 2099"/>
                  <a:gd name="T115" fmla="*/ 3 h 588"/>
                  <a:gd name="T116" fmla="*/ 109 w 2099"/>
                  <a:gd name="T117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99" h="588">
                    <a:moveTo>
                      <a:pt x="1337" y="293"/>
                    </a:moveTo>
                    <a:lnTo>
                      <a:pt x="1337" y="451"/>
                    </a:lnTo>
                    <a:lnTo>
                      <a:pt x="1812" y="451"/>
                    </a:lnTo>
                    <a:lnTo>
                      <a:pt x="1812" y="293"/>
                    </a:lnTo>
                    <a:lnTo>
                      <a:pt x="1337" y="293"/>
                    </a:lnTo>
                    <a:close/>
                    <a:moveTo>
                      <a:pt x="196" y="124"/>
                    </a:moveTo>
                    <a:lnTo>
                      <a:pt x="175" y="127"/>
                    </a:lnTo>
                    <a:lnTo>
                      <a:pt x="156" y="137"/>
                    </a:lnTo>
                    <a:lnTo>
                      <a:pt x="142" y="152"/>
                    </a:lnTo>
                    <a:lnTo>
                      <a:pt x="133" y="170"/>
                    </a:lnTo>
                    <a:lnTo>
                      <a:pt x="129" y="191"/>
                    </a:lnTo>
                    <a:lnTo>
                      <a:pt x="133" y="212"/>
                    </a:lnTo>
                    <a:lnTo>
                      <a:pt x="142" y="231"/>
                    </a:lnTo>
                    <a:lnTo>
                      <a:pt x="156" y="245"/>
                    </a:lnTo>
                    <a:lnTo>
                      <a:pt x="175" y="254"/>
                    </a:lnTo>
                    <a:lnTo>
                      <a:pt x="196" y="258"/>
                    </a:lnTo>
                    <a:lnTo>
                      <a:pt x="218" y="254"/>
                    </a:lnTo>
                    <a:lnTo>
                      <a:pt x="237" y="245"/>
                    </a:lnTo>
                    <a:lnTo>
                      <a:pt x="251" y="231"/>
                    </a:lnTo>
                    <a:lnTo>
                      <a:pt x="260" y="212"/>
                    </a:lnTo>
                    <a:lnTo>
                      <a:pt x="264" y="191"/>
                    </a:lnTo>
                    <a:lnTo>
                      <a:pt x="260" y="170"/>
                    </a:lnTo>
                    <a:lnTo>
                      <a:pt x="251" y="152"/>
                    </a:lnTo>
                    <a:lnTo>
                      <a:pt x="237" y="137"/>
                    </a:lnTo>
                    <a:lnTo>
                      <a:pt x="218" y="127"/>
                    </a:lnTo>
                    <a:lnTo>
                      <a:pt x="196" y="124"/>
                    </a:lnTo>
                    <a:close/>
                    <a:moveTo>
                      <a:pt x="109" y="0"/>
                    </a:moveTo>
                    <a:lnTo>
                      <a:pt x="1991" y="0"/>
                    </a:lnTo>
                    <a:lnTo>
                      <a:pt x="2016" y="3"/>
                    </a:lnTo>
                    <a:lnTo>
                      <a:pt x="2038" y="12"/>
                    </a:lnTo>
                    <a:lnTo>
                      <a:pt x="2058" y="25"/>
                    </a:lnTo>
                    <a:lnTo>
                      <a:pt x="2075" y="41"/>
                    </a:lnTo>
                    <a:lnTo>
                      <a:pt x="2088" y="61"/>
                    </a:lnTo>
                    <a:lnTo>
                      <a:pt x="2096" y="85"/>
                    </a:lnTo>
                    <a:lnTo>
                      <a:pt x="2099" y="109"/>
                    </a:lnTo>
                    <a:lnTo>
                      <a:pt x="2099" y="478"/>
                    </a:lnTo>
                    <a:lnTo>
                      <a:pt x="2096" y="504"/>
                    </a:lnTo>
                    <a:lnTo>
                      <a:pt x="2088" y="527"/>
                    </a:lnTo>
                    <a:lnTo>
                      <a:pt x="2075" y="547"/>
                    </a:lnTo>
                    <a:lnTo>
                      <a:pt x="2058" y="563"/>
                    </a:lnTo>
                    <a:lnTo>
                      <a:pt x="2038" y="576"/>
                    </a:lnTo>
                    <a:lnTo>
                      <a:pt x="2016" y="584"/>
                    </a:lnTo>
                    <a:lnTo>
                      <a:pt x="1991" y="588"/>
                    </a:lnTo>
                    <a:lnTo>
                      <a:pt x="109" y="588"/>
                    </a:lnTo>
                    <a:lnTo>
                      <a:pt x="84" y="584"/>
                    </a:lnTo>
                    <a:lnTo>
                      <a:pt x="62" y="576"/>
                    </a:lnTo>
                    <a:lnTo>
                      <a:pt x="40" y="563"/>
                    </a:lnTo>
                    <a:lnTo>
                      <a:pt x="24" y="547"/>
                    </a:lnTo>
                    <a:lnTo>
                      <a:pt x="11" y="527"/>
                    </a:lnTo>
                    <a:lnTo>
                      <a:pt x="3" y="504"/>
                    </a:lnTo>
                    <a:lnTo>
                      <a:pt x="0" y="478"/>
                    </a:lnTo>
                    <a:lnTo>
                      <a:pt x="0" y="109"/>
                    </a:lnTo>
                    <a:lnTo>
                      <a:pt x="3" y="85"/>
                    </a:lnTo>
                    <a:lnTo>
                      <a:pt x="11" y="61"/>
                    </a:lnTo>
                    <a:lnTo>
                      <a:pt x="24" y="41"/>
                    </a:lnTo>
                    <a:lnTo>
                      <a:pt x="40" y="25"/>
                    </a:lnTo>
                    <a:lnTo>
                      <a:pt x="62" y="12"/>
                    </a:lnTo>
                    <a:lnTo>
                      <a:pt x="84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59" name="Freeform 58"/>
              <p:cNvSpPr>
                <a:spLocks noEditPoints="1"/>
              </p:cNvSpPr>
              <p:nvPr/>
            </p:nvSpPr>
            <p:spPr bwMode="auto">
              <a:xfrm>
                <a:off x="-1845" y="1914"/>
                <a:ext cx="350" cy="98"/>
              </a:xfrm>
              <a:custGeom>
                <a:avLst/>
                <a:gdLst>
                  <a:gd name="T0" fmla="*/ 1337 w 2099"/>
                  <a:gd name="T1" fmla="*/ 293 h 586"/>
                  <a:gd name="T2" fmla="*/ 1337 w 2099"/>
                  <a:gd name="T3" fmla="*/ 451 h 586"/>
                  <a:gd name="T4" fmla="*/ 1812 w 2099"/>
                  <a:gd name="T5" fmla="*/ 451 h 586"/>
                  <a:gd name="T6" fmla="*/ 1812 w 2099"/>
                  <a:gd name="T7" fmla="*/ 293 h 586"/>
                  <a:gd name="T8" fmla="*/ 1337 w 2099"/>
                  <a:gd name="T9" fmla="*/ 293 h 586"/>
                  <a:gd name="T10" fmla="*/ 196 w 2099"/>
                  <a:gd name="T11" fmla="*/ 123 h 586"/>
                  <a:gd name="T12" fmla="*/ 175 w 2099"/>
                  <a:gd name="T13" fmla="*/ 127 h 586"/>
                  <a:gd name="T14" fmla="*/ 156 w 2099"/>
                  <a:gd name="T15" fmla="*/ 136 h 586"/>
                  <a:gd name="T16" fmla="*/ 142 w 2099"/>
                  <a:gd name="T17" fmla="*/ 151 h 586"/>
                  <a:gd name="T18" fmla="*/ 133 w 2099"/>
                  <a:gd name="T19" fmla="*/ 169 h 586"/>
                  <a:gd name="T20" fmla="*/ 129 w 2099"/>
                  <a:gd name="T21" fmla="*/ 191 h 586"/>
                  <a:gd name="T22" fmla="*/ 133 w 2099"/>
                  <a:gd name="T23" fmla="*/ 212 h 586"/>
                  <a:gd name="T24" fmla="*/ 142 w 2099"/>
                  <a:gd name="T25" fmla="*/ 231 h 586"/>
                  <a:gd name="T26" fmla="*/ 156 w 2099"/>
                  <a:gd name="T27" fmla="*/ 245 h 586"/>
                  <a:gd name="T28" fmla="*/ 175 w 2099"/>
                  <a:gd name="T29" fmla="*/ 254 h 586"/>
                  <a:gd name="T30" fmla="*/ 196 w 2099"/>
                  <a:gd name="T31" fmla="*/ 258 h 586"/>
                  <a:gd name="T32" fmla="*/ 218 w 2099"/>
                  <a:gd name="T33" fmla="*/ 254 h 586"/>
                  <a:gd name="T34" fmla="*/ 237 w 2099"/>
                  <a:gd name="T35" fmla="*/ 245 h 586"/>
                  <a:gd name="T36" fmla="*/ 251 w 2099"/>
                  <a:gd name="T37" fmla="*/ 231 h 586"/>
                  <a:gd name="T38" fmla="*/ 260 w 2099"/>
                  <a:gd name="T39" fmla="*/ 212 h 586"/>
                  <a:gd name="T40" fmla="*/ 264 w 2099"/>
                  <a:gd name="T41" fmla="*/ 191 h 586"/>
                  <a:gd name="T42" fmla="*/ 260 w 2099"/>
                  <a:gd name="T43" fmla="*/ 169 h 586"/>
                  <a:gd name="T44" fmla="*/ 251 w 2099"/>
                  <a:gd name="T45" fmla="*/ 151 h 586"/>
                  <a:gd name="T46" fmla="*/ 237 w 2099"/>
                  <a:gd name="T47" fmla="*/ 136 h 586"/>
                  <a:gd name="T48" fmla="*/ 218 w 2099"/>
                  <a:gd name="T49" fmla="*/ 127 h 586"/>
                  <a:gd name="T50" fmla="*/ 196 w 2099"/>
                  <a:gd name="T51" fmla="*/ 123 h 586"/>
                  <a:gd name="T52" fmla="*/ 109 w 2099"/>
                  <a:gd name="T53" fmla="*/ 0 h 586"/>
                  <a:gd name="T54" fmla="*/ 1991 w 2099"/>
                  <a:gd name="T55" fmla="*/ 0 h 586"/>
                  <a:gd name="T56" fmla="*/ 2016 w 2099"/>
                  <a:gd name="T57" fmla="*/ 3 h 586"/>
                  <a:gd name="T58" fmla="*/ 2038 w 2099"/>
                  <a:gd name="T59" fmla="*/ 12 h 586"/>
                  <a:gd name="T60" fmla="*/ 2058 w 2099"/>
                  <a:gd name="T61" fmla="*/ 24 h 586"/>
                  <a:gd name="T62" fmla="*/ 2075 w 2099"/>
                  <a:gd name="T63" fmla="*/ 41 h 586"/>
                  <a:gd name="T64" fmla="*/ 2088 w 2099"/>
                  <a:gd name="T65" fmla="*/ 61 h 586"/>
                  <a:gd name="T66" fmla="*/ 2096 w 2099"/>
                  <a:gd name="T67" fmla="*/ 83 h 586"/>
                  <a:gd name="T68" fmla="*/ 2099 w 2099"/>
                  <a:gd name="T69" fmla="*/ 108 h 586"/>
                  <a:gd name="T70" fmla="*/ 2099 w 2099"/>
                  <a:gd name="T71" fmla="*/ 478 h 586"/>
                  <a:gd name="T72" fmla="*/ 2096 w 2099"/>
                  <a:gd name="T73" fmla="*/ 503 h 586"/>
                  <a:gd name="T74" fmla="*/ 2088 w 2099"/>
                  <a:gd name="T75" fmla="*/ 526 h 586"/>
                  <a:gd name="T76" fmla="*/ 2075 w 2099"/>
                  <a:gd name="T77" fmla="*/ 546 h 586"/>
                  <a:gd name="T78" fmla="*/ 2058 w 2099"/>
                  <a:gd name="T79" fmla="*/ 563 h 586"/>
                  <a:gd name="T80" fmla="*/ 2038 w 2099"/>
                  <a:gd name="T81" fmla="*/ 576 h 586"/>
                  <a:gd name="T82" fmla="*/ 2016 w 2099"/>
                  <a:gd name="T83" fmla="*/ 584 h 586"/>
                  <a:gd name="T84" fmla="*/ 1991 w 2099"/>
                  <a:gd name="T85" fmla="*/ 586 h 586"/>
                  <a:gd name="T86" fmla="*/ 109 w 2099"/>
                  <a:gd name="T87" fmla="*/ 586 h 586"/>
                  <a:gd name="T88" fmla="*/ 84 w 2099"/>
                  <a:gd name="T89" fmla="*/ 584 h 586"/>
                  <a:gd name="T90" fmla="*/ 62 w 2099"/>
                  <a:gd name="T91" fmla="*/ 576 h 586"/>
                  <a:gd name="T92" fmla="*/ 40 w 2099"/>
                  <a:gd name="T93" fmla="*/ 563 h 586"/>
                  <a:gd name="T94" fmla="*/ 24 w 2099"/>
                  <a:gd name="T95" fmla="*/ 546 h 586"/>
                  <a:gd name="T96" fmla="*/ 11 w 2099"/>
                  <a:gd name="T97" fmla="*/ 526 h 586"/>
                  <a:gd name="T98" fmla="*/ 3 w 2099"/>
                  <a:gd name="T99" fmla="*/ 503 h 586"/>
                  <a:gd name="T100" fmla="*/ 0 w 2099"/>
                  <a:gd name="T101" fmla="*/ 478 h 586"/>
                  <a:gd name="T102" fmla="*/ 0 w 2099"/>
                  <a:gd name="T103" fmla="*/ 108 h 586"/>
                  <a:gd name="T104" fmla="*/ 3 w 2099"/>
                  <a:gd name="T105" fmla="*/ 83 h 586"/>
                  <a:gd name="T106" fmla="*/ 11 w 2099"/>
                  <a:gd name="T107" fmla="*/ 61 h 586"/>
                  <a:gd name="T108" fmla="*/ 24 w 2099"/>
                  <a:gd name="T109" fmla="*/ 41 h 586"/>
                  <a:gd name="T110" fmla="*/ 40 w 2099"/>
                  <a:gd name="T111" fmla="*/ 24 h 586"/>
                  <a:gd name="T112" fmla="*/ 62 w 2099"/>
                  <a:gd name="T113" fmla="*/ 12 h 586"/>
                  <a:gd name="T114" fmla="*/ 84 w 2099"/>
                  <a:gd name="T115" fmla="*/ 3 h 586"/>
                  <a:gd name="T116" fmla="*/ 109 w 2099"/>
                  <a:gd name="T117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99" h="586">
                    <a:moveTo>
                      <a:pt x="1337" y="293"/>
                    </a:moveTo>
                    <a:lnTo>
                      <a:pt x="1337" y="451"/>
                    </a:lnTo>
                    <a:lnTo>
                      <a:pt x="1812" y="451"/>
                    </a:lnTo>
                    <a:lnTo>
                      <a:pt x="1812" y="293"/>
                    </a:lnTo>
                    <a:lnTo>
                      <a:pt x="1337" y="293"/>
                    </a:lnTo>
                    <a:close/>
                    <a:moveTo>
                      <a:pt x="196" y="123"/>
                    </a:moveTo>
                    <a:lnTo>
                      <a:pt x="175" y="127"/>
                    </a:lnTo>
                    <a:lnTo>
                      <a:pt x="156" y="136"/>
                    </a:lnTo>
                    <a:lnTo>
                      <a:pt x="142" y="151"/>
                    </a:lnTo>
                    <a:lnTo>
                      <a:pt x="133" y="169"/>
                    </a:lnTo>
                    <a:lnTo>
                      <a:pt x="129" y="191"/>
                    </a:lnTo>
                    <a:lnTo>
                      <a:pt x="133" y="212"/>
                    </a:lnTo>
                    <a:lnTo>
                      <a:pt x="142" y="231"/>
                    </a:lnTo>
                    <a:lnTo>
                      <a:pt x="156" y="245"/>
                    </a:lnTo>
                    <a:lnTo>
                      <a:pt x="175" y="254"/>
                    </a:lnTo>
                    <a:lnTo>
                      <a:pt x="196" y="258"/>
                    </a:lnTo>
                    <a:lnTo>
                      <a:pt x="218" y="254"/>
                    </a:lnTo>
                    <a:lnTo>
                      <a:pt x="237" y="245"/>
                    </a:lnTo>
                    <a:lnTo>
                      <a:pt x="251" y="231"/>
                    </a:lnTo>
                    <a:lnTo>
                      <a:pt x="260" y="212"/>
                    </a:lnTo>
                    <a:lnTo>
                      <a:pt x="264" y="191"/>
                    </a:lnTo>
                    <a:lnTo>
                      <a:pt x="260" y="169"/>
                    </a:lnTo>
                    <a:lnTo>
                      <a:pt x="251" y="151"/>
                    </a:lnTo>
                    <a:lnTo>
                      <a:pt x="237" y="136"/>
                    </a:lnTo>
                    <a:lnTo>
                      <a:pt x="218" y="127"/>
                    </a:lnTo>
                    <a:lnTo>
                      <a:pt x="196" y="123"/>
                    </a:lnTo>
                    <a:close/>
                    <a:moveTo>
                      <a:pt x="109" y="0"/>
                    </a:moveTo>
                    <a:lnTo>
                      <a:pt x="1991" y="0"/>
                    </a:lnTo>
                    <a:lnTo>
                      <a:pt x="2016" y="3"/>
                    </a:lnTo>
                    <a:lnTo>
                      <a:pt x="2038" y="12"/>
                    </a:lnTo>
                    <a:lnTo>
                      <a:pt x="2058" y="24"/>
                    </a:lnTo>
                    <a:lnTo>
                      <a:pt x="2075" y="41"/>
                    </a:lnTo>
                    <a:lnTo>
                      <a:pt x="2088" y="61"/>
                    </a:lnTo>
                    <a:lnTo>
                      <a:pt x="2096" y="83"/>
                    </a:lnTo>
                    <a:lnTo>
                      <a:pt x="2099" y="108"/>
                    </a:lnTo>
                    <a:lnTo>
                      <a:pt x="2099" y="478"/>
                    </a:lnTo>
                    <a:lnTo>
                      <a:pt x="2096" y="503"/>
                    </a:lnTo>
                    <a:lnTo>
                      <a:pt x="2088" y="526"/>
                    </a:lnTo>
                    <a:lnTo>
                      <a:pt x="2075" y="546"/>
                    </a:lnTo>
                    <a:lnTo>
                      <a:pt x="2058" y="563"/>
                    </a:lnTo>
                    <a:lnTo>
                      <a:pt x="2038" y="576"/>
                    </a:lnTo>
                    <a:lnTo>
                      <a:pt x="2016" y="584"/>
                    </a:lnTo>
                    <a:lnTo>
                      <a:pt x="1991" y="586"/>
                    </a:lnTo>
                    <a:lnTo>
                      <a:pt x="109" y="586"/>
                    </a:lnTo>
                    <a:lnTo>
                      <a:pt x="84" y="584"/>
                    </a:lnTo>
                    <a:lnTo>
                      <a:pt x="62" y="576"/>
                    </a:lnTo>
                    <a:lnTo>
                      <a:pt x="40" y="563"/>
                    </a:lnTo>
                    <a:lnTo>
                      <a:pt x="24" y="546"/>
                    </a:lnTo>
                    <a:lnTo>
                      <a:pt x="11" y="526"/>
                    </a:lnTo>
                    <a:lnTo>
                      <a:pt x="3" y="503"/>
                    </a:lnTo>
                    <a:lnTo>
                      <a:pt x="0" y="478"/>
                    </a:lnTo>
                    <a:lnTo>
                      <a:pt x="0" y="108"/>
                    </a:lnTo>
                    <a:lnTo>
                      <a:pt x="3" y="83"/>
                    </a:lnTo>
                    <a:lnTo>
                      <a:pt x="11" y="61"/>
                    </a:lnTo>
                    <a:lnTo>
                      <a:pt x="24" y="41"/>
                    </a:lnTo>
                    <a:lnTo>
                      <a:pt x="40" y="24"/>
                    </a:lnTo>
                    <a:lnTo>
                      <a:pt x="62" y="12"/>
                    </a:lnTo>
                    <a:lnTo>
                      <a:pt x="84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670609" y="5278615"/>
              <a:ext cx="3649891" cy="214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900" dirty="0" smtClean="0">
                  <a:solidFill>
                    <a:schemeClr val="accent1"/>
                  </a:solidFill>
                </a:rPr>
                <a:t>Note: A-CDM – Airport Collaborative Decision Making</a:t>
              </a:r>
              <a:endParaRPr lang="en-MY" sz="900" dirty="0" smtClean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27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공항의 주요 변화방향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17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88503" y="1052736"/>
            <a:ext cx="8911625" cy="5054810"/>
            <a:chOff x="467544" y="845331"/>
            <a:chExt cx="7704856" cy="4370312"/>
          </a:xfrm>
        </p:grpSpPr>
        <p:sp>
          <p:nvSpPr>
            <p:cNvPr id="35" name="Rectangle 34"/>
            <p:cNvSpPr/>
            <p:nvPr/>
          </p:nvSpPr>
          <p:spPr>
            <a:xfrm>
              <a:off x="1478280" y="845331"/>
              <a:ext cx="6694120" cy="946024"/>
            </a:xfrm>
            <a:prstGeom prst="rect">
              <a:avLst/>
            </a:prstGeom>
            <a:solidFill>
              <a:srgbClr val="517496">
                <a:lumMod val="20000"/>
                <a:lumOff val="8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lIns="144000" rIns="144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Creating unique customer experience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Airports are looking at creating delightful in-airport experience for passengers to make a lasting positive impression and brand image. They are also developing customer-focused retail outlet designs to offer a unique shopping experience.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78280" y="1867418"/>
              <a:ext cx="6694120" cy="1050317"/>
            </a:xfrm>
            <a:prstGeom prst="rect">
              <a:avLst/>
            </a:prstGeom>
            <a:solidFill>
              <a:srgbClr val="ACBED1">
                <a:lumMod val="20000"/>
                <a:lumOff val="8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lIns="144000" rIns="144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Offering personalized new services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Airports are also offering new range of services like Internet parking booking, a mobile app, loyalty program, to acquire passenger data, which is then leveraged to develop personalized e-merchandizing through personal messaging or notifications sent via </a:t>
              </a:r>
              <a:r>
                <a:rPr kumimoji="0" lang="en-MY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IoT</a:t>
              </a:r>
              <a:r>
                <a:rPr kumimoji="0" lang="en-MY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or </a:t>
              </a:r>
              <a:r>
                <a:rPr kumimoji="0" lang="en-MY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MY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-Beacons infrastructures. This data also offers new opportunities for revenue generation by selling data to third parties or through targeted marketing.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78280" y="2997843"/>
              <a:ext cx="6694120" cy="745016"/>
            </a:xfrm>
            <a:prstGeom prst="rect">
              <a:avLst/>
            </a:prstGeom>
            <a:solidFill>
              <a:srgbClr val="517496">
                <a:lumMod val="20000"/>
                <a:lumOff val="8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lIns="144000" rIns="144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Getting closer to passengers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Airports are launching their own CRM and loyalty programmes. They are looking at providing a seamless and stress free experience for passengers regardless of which technology or device they use.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8280" y="3822967"/>
              <a:ext cx="6694120" cy="733233"/>
            </a:xfrm>
            <a:prstGeom prst="rect">
              <a:avLst/>
            </a:prstGeom>
            <a:solidFill>
              <a:srgbClr val="ACBED1">
                <a:lumMod val="20000"/>
                <a:lumOff val="8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lIns="144000" rIns="144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Leveraging mobile platform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Airports are looking at developing mobile applications for easy information access, this platform could be leveraged for offering personalized offers and information on product/service availability.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78280" y="4636308"/>
              <a:ext cx="6694120" cy="579334"/>
            </a:xfrm>
            <a:prstGeom prst="rect">
              <a:avLst/>
            </a:prstGeom>
            <a:solidFill>
              <a:srgbClr val="517496">
                <a:lumMod val="20000"/>
                <a:lumOff val="8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lIns="144000" rIns="144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Diversifying sales channels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Offering new services like “pick up on return”, home delivery and pre-order websites.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7544" y="845331"/>
              <a:ext cx="1010736" cy="946024"/>
            </a:xfrm>
            <a:prstGeom prst="rect">
              <a:avLst/>
            </a:prstGeom>
            <a:noFill/>
            <a:ln w="38100" cap="flat" cmpd="sng" algn="ctr">
              <a:solidFill>
                <a:srgbClr val="51749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7544" y="3012594"/>
              <a:ext cx="1010736" cy="730265"/>
            </a:xfrm>
            <a:prstGeom prst="rect">
              <a:avLst/>
            </a:prstGeom>
            <a:noFill/>
            <a:ln w="38100" cap="flat" cmpd="sng" algn="ctr">
              <a:solidFill>
                <a:srgbClr val="51749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7544" y="4636309"/>
              <a:ext cx="1010736" cy="579334"/>
            </a:xfrm>
            <a:prstGeom prst="rect">
              <a:avLst/>
            </a:prstGeom>
            <a:noFill/>
            <a:ln w="38100" cap="flat" cmpd="sng" algn="ctr">
              <a:solidFill>
                <a:srgbClr val="51749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7544" y="1892899"/>
              <a:ext cx="1010736" cy="1024835"/>
            </a:xfrm>
            <a:prstGeom prst="rect">
              <a:avLst/>
            </a:prstGeom>
            <a:noFill/>
            <a:ln w="38100" cap="flat" cmpd="sng" algn="ctr">
              <a:solidFill>
                <a:srgbClr val="ACBED1"/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7544" y="3822967"/>
              <a:ext cx="1010736" cy="733234"/>
            </a:xfrm>
            <a:prstGeom prst="rect">
              <a:avLst/>
            </a:prstGeom>
            <a:noFill/>
            <a:ln w="38100" cap="flat" cmpd="sng" algn="ctr">
              <a:solidFill>
                <a:srgbClr val="ACBED1"/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5" name="Group 4"/>
            <p:cNvGrpSpPr>
              <a:grpSpLocks noChangeAspect="1"/>
            </p:cNvGrpSpPr>
            <p:nvPr/>
          </p:nvGrpSpPr>
          <p:grpSpPr bwMode="auto">
            <a:xfrm>
              <a:off x="826434" y="1129770"/>
              <a:ext cx="292957" cy="348283"/>
              <a:chOff x="1582" y="618"/>
              <a:chExt cx="2584" cy="3072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2863" y="2429"/>
                <a:ext cx="311" cy="172"/>
              </a:xfrm>
              <a:custGeom>
                <a:avLst/>
                <a:gdLst>
                  <a:gd name="T0" fmla="*/ 0 w 649"/>
                  <a:gd name="T1" fmla="*/ 0 h 357"/>
                  <a:gd name="T2" fmla="*/ 0 w 649"/>
                  <a:gd name="T3" fmla="*/ 152 h 357"/>
                  <a:gd name="T4" fmla="*/ 0 w 649"/>
                  <a:gd name="T5" fmla="*/ 152 h 357"/>
                  <a:gd name="T6" fmla="*/ 206 w 649"/>
                  <a:gd name="T7" fmla="*/ 357 h 357"/>
                  <a:gd name="T8" fmla="*/ 444 w 649"/>
                  <a:gd name="T9" fmla="*/ 357 h 357"/>
                  <a:gd name="T10" fmla="*/ 649 w 649"/>
                  <a:gd name="T11" fmla="*/ 152 h 357"/>
                  <a:gd name="T12" fmla="*/ 649 w 649"/>
                  <a:gd name="T13" fmla="*/ 0 h 357"/>
                  <a:gd name="T14" fmla="*/ 0 w 649"/>
                  <a:gd name="T15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9" h="357">
                    <a:moveTo>
                      <a:pt x="0" y="0"/>
                    </a:moveTo>
                    <a:lnTo>
                      <a:pt x="0" y="152"/>
                    </a:lnTo>
                    <a:lnTo>
                      <a:pt x="0" y="152"/>
                    </a:lnTo>
                    <a:cubicBezTo>
                      <a:pt x="0" y="265"/>
                      <a:pt x="92" y="357"/>
                      <a:pt x="206" y="357"/>
                    </a:cubicBezTo>
                    <a:lnTo>
                      <a:pt x="444" y="357"/>
                    </a:lnTo>
                    <a:cubicBezTo>
                      <a:pt x="557" y="357"/>
                      <a:pt x="649" y="265"/>
                      <a:pt x="649" y="152"/>
                    </a:cubicBezTo>
                    <a:lnTo>
                      <a:pt x="6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2400">
                  <a:solidFill>
                    <a:srgbClr val="000000"/>
                  </a:solidFill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>
                <a:off x="2957" y="1669"/>
                <a:ext cx="122" cy="123"/>
              </a:xfrm>
              <a:prstGeom prst="ellipse">
                <a:avLst/>
              </a:pr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2400">
                  <a:solidFill>
                    <a:srgbClr val="000000"/>
                  </a:solidFill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2583" y="1295"/>
                <a:ext cx="871" cy="952"/>
              </a:xfrm>
              <a:custGeom>
                <a:avLst/>
                <a:gdLst>
                  <a:gd name="T0" fmla="*/ 908 w 1815"/>
                  <a:gd name="T1" fmla="*/ 0 h 1983"/>
                  <a:gd name="T2" fmla="*/ 0 w 1815"/>
                  <a:gd name="T3" fmla="*/ 908 h 1983"/>
                  <a:gd name="T4" fmla="*/ 256 w 1815"/>
                  <a:gd name="T5" fmla="*/ 1538 h 1983"/>
                  <a:gd name="T6" fmla="*/ 260 w 1815"/>
                  <a:gd name="T7" fmla="*/ 1542 h 1983"/>
                  <a:gd name="T8" fmla="*/ 538 w 1815"/>
                  <a:gd name="T9" fmla="*/ 1983 h 1983"/>
                  <a:gd name="T10" fmla="*/ 718 w 1815"/>
                  <a:gd name="T11" fmla="*/ 1983 h 1983"/>
                  <a:gd name="T12" fmla="*/ 718 w 1815"/>
                  <a:gd name="T13" fmla="*/ 1378 h 1983"/>
                  <a:gd name="T14" fmla="*/ 400 w 1815"/>
                  <a:gd name="T15" fmla="*/ 908 h 1983"/>
                  <a:gd name="T16" fmla="*/ 908 w 1815"/>
                  <a:gd name="T17" fmla="*/ 400 h 1983"/>
                  <a:gd name="T18" fmla="*/ 1416 w 1815"/>
                  <a:gd name="T19" fmla="*/ 908 h 1983"/>
                  <a:gd name="T20" fmla="*/ 1098 w 1815"/>
                  <a:gd name="T21" fmla="*/ 1378 h 1983"/>
                  <a:gd name="T22" fmla="*/ 1098 w 1815"/>
                  <a:gd name="T23" fmla="*/ 1983 h 1983"/>
                  <a:gd name="T24" fmla="*/ 1278 w 1815"/>
                  <a:gd name="T25" fmla="*/ 1983 h 1983"/>
                  <a:gd name="T26" fmla="*/ 1556 w 1815"/>
                  <a:gd name="T27" fmla="*/ 1542 h 1983"/>
                  <a:gd name="T28" fmla="*/ 1560 w 1815"/>
                  <a:gd name="T29" fmla="*/ 1538 h 1983"/>
                  <a:gd name="T30" fmla="*/ 1815 w 1815"/>
                  <a:gd name="T31" fmla="*/ 908 h 1983"/>
                  <a:gd name="T32" fmla="*/ 908 w 1815"/>
                  <a:gd name="T33" fmla="*/ 0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5" h="1983">
                    <a:moveTo>
                      <a:pt x="908" y="0"/>
                    </a:moveTo>
                    <a:cubicBezTo>
                      <a:pt x="407" y="0"/>
                      <a:pt x="0" y="407"/>
                      <a:pt x="0" y="908"/>
                    </a:cubicBezTo>
                    <a:cubicBezTo>
                      <a:pt x="0" y="1145"/>
                      <a:pt x="91" y="1368"/>
                      <a:pt x="256" y="1538"/>
                    </a:cubicBezTo>
                    <a:lnTo>
                      <a:pt x="260" y="1542"/>
                    </a:lnTo>
                    <a:cubicBezTo>
                      <a:pt x="385" y="1668"/>
                      <a:pt x="480" y="1818"/>
                      <a:pt x="538" y="1983"/>
                    </a:cubicBezTo>
                    <a:lnTo>
                      <a:pt x="718" y="1983"/>
                    </a:lnTo>
                    <a:lnTo>
                      <a:pt x="718" y="1378"/>
                    </a:lnTo>
                    <a:cubicBezTo>
                      <a:pt x="532" y="1303"/>
                      <a:pt x="400" y="1120"/>
                      <a:pt x="400" y="908"/>
                    </a:cubicBezTo>
                    <a:cubicBezTo>
                      <a:pt x="400" y="628"/>
                      <a:pt x="628" y="400"/>
                      <a:pt x="908" y="400"/>
                    </a:cubicBezTo>
                    <a:cubicBezTo>
                      <a:pt x="1188" y="400"/>
                      <a:pt x="1416" y="628"/>
                      <a:pt x="1416" y="908"/>
                    </a:cubicBezTo>
                    <a:cubicBezTo>
                      <a:pt x="1416" y="1120"/>
                      <a:pt x="1284" y="1303"/>
                      <a:pt x="1098" y="1378"/>
                    </a:cubicBezTo>
                    <a:lnTo>
                      <a:pt x="1098" y="1983"/>
                    </a:lnTo>
                    <a:lnTo>
                      <a:pt x="1278" y="1983"/>
                    </a:lnTo>
                    <a:cubicBezTo>
                      <a:pt x="1336" y="1818"/>
                      <a:pt x="1431" y="1668"/>
                      <a:pt x="1556" y="1542"/>
                    </a:cubicBezTo>
                    <a:lnTo>
                      <a:pt x="1560" y="1538"/>
                    </a:lnTo>
                    <a:cubicBezTo>
                      <a:pt x="1725" y="1368"/>
                      <a:pt x="1815" y="1145"/>
                      <a:pt x="1815" y="908"/>
                    </a:cubicBezTo>
                    <a:cubicBezTo>
                      <a:pt x="1815" y="407"/>
                      <a:pt x="1408" y="0"/>
                      <a:pt x="9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2400">
                  <a:solidFill>
                    <a:srgbClr val="000000"/>
                  </a:solidFill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1582" y="618"/>
                <a:ext cx="2584" cy="3072"/>
              </a:xfrm>
              <a:custGeom>
                <a:avLst/>
                <a:gdLst>
                  <a:gd name="T0" fmla="*/ 2992 w 5382"/>
                  <a:gd name="T1" fmla="*/ 0 h 6400"/>
                  <a:gd name="T2" fmla="*/ 602 w 5382"/>
                  <a:gd name="T3" fmla="*/ 2357 h 6400"/>
                  <a:gd name="T4" fmla="*/ 0 w 5382"/>
                  <a:gd name="T5" fmla="*/ 4088 h 6400"/>
                  <a:gd name="T6" fmla="*/ 602 w 5382"/>
                  <a:gd name="T7" fmla="*/ 4088 h 6400"/>
                  <a:gd name="T8" fmla="*/ 602 w 5382"/>
                  <a:gd name="T9" fmla="*/ 5378 h 6400"/>
                  <a:gd name="T10" fmla="*/ 1770 w 5382"/>
                  <a:gd name="T11" fmla="*/ 5378 h 6400"/>
                  <a:gd name="T12" fmla="*/ 1770 w 5382"/>
                  <a:gd name="T13" fmla="*/ 6400 h 6400"/>
                  <a:gd name="T14" fmla="*/ 4514 w 5382"/>
                  <a:gd name="T15" fmla="*/ 6400 h 6400"/>
                  <a:gd name="T16" fmla="*/ 4514 w 5382"/>
                  <a:gd name="T17" fmla="*/ 4233 h 6400"/>
                  <a:gd name="T18" fmla="*/ 5125 w 5382"/>
                  <a:gd name="T19" fmla="*/ 3469 h 6400"/>
                  <a:gd name="T20" fmla="*/ 5382 w 5382"/>
                  <a:gd name="T21" fmla="*/ 2390 h 6400"/>
                  <a:gd name="T22" fmla="*/ 2992 w 5382"/>
                  <a:gd name="T23" fmla="*/ 0 h 6400"/>
                  <a:gd name="T24" fmla="*/ 3910 w 5382"/>
                  <a:gd name="T25" fmla="*/ 3221 h 6400"/>
                  <a:gd name="T26" fmla="*/ 3892 w 5382"/>
                  <a:gd name="T27" fmla="*/ 3239 h 6400"/>
                  <a:gd name="T28" fmla="*/ 3696 w 5382"/>
                  <a:gd name="T29" fmla="*/ 3604 h 6400"/>
                  <a:gd name="T30" fmla="*/ 3696 w 5382"/>
                  <a:gd name="T31" fmla="*/ 3925 h 6400"/>
                  <a:gd name="T32" fmla="*/ 3111 w 5382"/>
                  <a:gd name="T33" fmla="*/ 4511 h 6400"/>
                  <a:gd name="T34" fmla="*/ 2873 w 5382"/>
                  <a:gd name="T35" fmla="*/ 4511 h 6400"/>
                  <a:gd name="T36" fmla="*/ 2287 w 5382"/>
                  <a:gd name="T37" fmla="*/ 3925 h 6400"/>
                  <a:gd name="T38" fmla="*/ 2287 w 5382"/>
                  <a:gd name="T39" fmla="*/ 3604 h 6400"/>
                  <a:gd name="T40" fmla="*/ 2091 w 5382"/>
                  <a:gd name="T41" fmla="*/ 3238 h 6400"/>
                  <a:gd name="T42" fmla="*/ 2074 w 5382"/>
                  <a:gd name="T43" fmla="*/ 3221 h 6400"/>
                  <a:gd name="T44" fmla="*/ 1704 w 5382"/>
                  <a:gd name="T45" fmla="*/ 2318 h 6400"/>
                  <a:gd name="T46" fmla="*/ 2992 w 5382"/>
                  <a:gd name="T47" fmla="*/ 1030 h 6400"/>
                  <a:gd name="T48" fmla="*/ 4280 w 5382"/>
                  <a:gd name="T49" fmla="*/ 2318 h 6400"/>
                  <a:gd name="T50" fmla="*/ 3910 w 5382"/>
                  <a:gd name="T51" fmla="*/ 3221 h 6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82" h="6400">
                    <a:moveTo>
                      <a:pt x="2992" y="0"/>
                    </a:moveTo>
                    <a:cubicBezTo>
                      <a:pt x="1685" y="0"/>
                      <a:pt x="620" y="1054"/>
                      <a:pt x="602" y="2357"/>
                    </a:cubicBezTo>
                    <a:lnTo>
                      <a:pt x="0" y="4088"/>
                    </a:lnTo>
                    <a:lnTo>
                      <a:pt x="602" y="4088"/>
                    </a:lnTo>
                    <a:lnTo>
                      <a:pt x="602" y="5378"/>
                    </a:lnTo>
                    <a:lnTo>
                      <a:pt x="1770" y="5378"/>
                    </a:lnTo>
                    <a:lnTo>
                      <a:pt x="1770" y="6400"/>
                    </a:lnTo>
                    <a:lnTo>
                      <a:pt x="4514" y="6400"/>
                    </a:lnTo>
                    <a:lnTo>
                      <a:pt x="4514" y="4233"/>
                    </a:lnTo>
                    <a:cubicBezTo>
                      <a:pt x="4767" y="4023"/>
                      <a:pt x="4977" y="3761"/>
                      <a:pt x="5125" y="3469"/>
                    </a:cubicBezTo>
                    <a:cubicBezTo>
                      <a:pt x="5295" y="3132"/>
                      <a:pt x="5382" y="2769"/>
                      <a:pt x="5382" y="2390"/>
                    </a:cubicBezTo>
                    <a:cubicBezTo>
                      <a:pt x="5382" y="1072"/>
                      <a:pt x="4310" y="0"/>
                      <a:pt x="2992" y="0"/>
                    </a:cubicBezTo>
                    <a:close/>
                    <a:moveTo>
                      <a:pt x="3910" y="3221"/>
                    </a:moveTo>
                    <a:lnTo>
                      <a:pt x="3892" y="3239"/>
                    </a:lnTo>
                    <a:cubicBezTo>
                      <a:pt x="3795" y="3341"/>
                      <a:pt x="3728" y="3467"/>
                      <a:pt x="3696" y="3604"/>
                    </a:cubicBezTo>
                    <a:lnTo>
                      <a:pt x="3696" y="3925"/>
                    </a:lnTo>
                    <a:cubicBezTo>
                      <a:pt x="3696" y="4248"/>
                      <a:pt x="3434" y="4511"/>
                      <a:pt x="3111" y="4511"/>
                    </a:cubicBezTo>
                    <a:lnTo>
                      <a:pt x="2873" y="4511"/>
                    </a:lnTo>
                    <a:cubicBezTo>
                      <a:pt x="2550" y="4511"/>
                      <a:pt x="2287" y="4248"/>
                      <a:pt x="2287" y="3925"/>
                    </a:cubicBezTo>
                    <a:lnTo>
                      <a:pt x="2287" y="3604"/>
                    </a:lnTo>
                    <a:cubicBezTo>
                      <a:pt x="2256" y="3466"/>
                      <a:pt x="2189" y="3341"/>
                      <a:pt x="2091" y="3238"/>
                    </a:cubicBezTo>
                    <a:lnTo>
                      <a:pt x="2074" y="3221"/>
                    </a:lnTo>
                    <a:cubicBezTo>
                      <a:pt x="1835" y="2978"/>
                      <a:pt x="1704" y="2658"/>
                      <a:pt x="1704" y="2318"/>
                    </a:cubicBezTo>
                    <a:cubicBezTo>
                      <a:pt x="1704" y="1608"/>
                      <a:pt x="2282" y="1030"/>
                      <a:pt x="2992" y="1030"/>
                    </a:cubicBezTo>
                    <a:cubicBezTo>
                      <a:pt x="3702" y="1030"/>
                      <a:pt x="4280" y="1608"/>
                      <a:pt x="4280" y="2318"/>
                    </a:cubicBezTo>
                    <a:cubicBezTo>
                      <a:pt x="4280" y="2658"/>
                      <a:pt x="4148" y="2978"/>
                      <a:pt x="3910" y="32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2400">
                  <a:solidFill>
                    <a:srgbClr val="000000"/>
                  </a:solidFill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33669" y="2229491"/>
              <a:ext cx="445212" cy="372218"/>
              <a:chOff x="-3849689" y="6829147"/>
              <a:chExt cx="1470025" cy="1229009"/>
            </a:xfrm>
          </p:grpSpPr>
          <p:sp>
            <p:nvSpPr>
              <p:cNvPr id="51" name="Freeform 73"/>
              <p:cNvSpPr>
                <a:spLocks/>
              </p:cNvSpPr>
              <p:nvPr/>
            </p:nvSpPr>
            <p:spPr bwMode="auto">
              <a:xfrm>
                <a:off x="-3849689" y="7450143"/>
                <a:ext cx="1470025" cy="608013"/>
              </a:xfrm>
              <a:custGeom>
                <a:avLst/>
                <a:gdLst>
                  <a:gd name="T0" fmla="*/ 3494 w 3703"/>
                  <a:gd name="T1" fmla="*/ 10 h 1533"/>
                  <a:gd name="T2" fmla="*/ 3593 w 3703"/>
                  <a:gd name="T3" fmla="*/ 59 h 1533"/>
                  <a:gd name="T4" fmla="*/ 3666 w 3703"/>
                  <a:gd name="T5" fmla="*/ 144 h 1533"/>
                  <a:gd name="T6" fmla="*/ 3701 w 3703"/>
                  <a:gd name="T7" fmla="*/ 251 h 1533"/>
                  <a:gd name="T8" fmla="*/ 3692 w 3703"/>
                  <a:gd name="T9" fmla="*/ 360 h 1533"/>
                  <a:gd name="T10" fmla="*/ 3643 w 3703"/>
                  <a:gd name="T11" fmla="*/ 457 h 1533"/>
                  <a:gd name="T12" fmla="*/ 3558 w 3703"/>
                  <a:gd name="T13" fmla="*/ 531 h 1533"/>
                  <a:gd name="T14" fmla="*/ 2185 w 3703"/>
                  <a:gd name="T15" fmla="*/ 1292 h 1533"/>
                  <a:gd name="T16" fmla="*/ 2060 w 3703"/>
                  <a:gd name="T17" fmla="*/ 1291 h 1533"/>
                  <a:gd name="T18" fmla="*/ 1103 w 3703"/>
                  <a:gd name="T19" fmla="*/ 1073 h 1533"/>
                  <a:gd name="T20" fmla="*/ 504 w 3703"/>
                  <a:gd name="T21" fmla="*/ 1530 h 1533"/>
                  <a:gd name="T22" fmla="*/ 473 w 3703"/>
                  <a:gd name="T23" fmla="*/ 1529 h 1533"/>
                  <a:gd name="T24" fmla="*/ 9 w 3703"/>
                  <a:gd name="T25" fmla="*/ 926 h 1533"/>
                  <a:gd name="T26" fmla="*/ 1 w 3703"/>
                  <a:gd name="T27" fmla="*/ 887 h 1533"/>
                  <a:gd name="T28" fmla="*/ 837 w 3703"/>
                  <a:gd name="T29" fmla="*/ 198 h 1533"/>
                  <a:gd name="T30" fmla="*/ 1016 w 3703"/>
                  <a:gd name="T31" fmla="*/ 88 h 1533"/>
                  <a:gd name="T32" fmla="*/ 1186 w 3703"/>
                  <a:gd name="T33" fmla="*/ 30 h 1533"/>
                  <a:gd name="T34" fmla="*/ 1337 w 3703"/>
                  <a:gd name="T35" fmla="*/ 10 h 1533"/>
                  <a:gd name="T36" fmla="*/ 1468 w 3703"/>
                  <a:gd name="T37" fmla="*/ 13 h 1533"/>
                  <a:gd name="T38" fmla="*/ 1556 w 3703"/>
                  <a:gd name="T39" fmla="*/ 28 h 1533"/>
                  <a:gd name="T40" fmla="*/ 1651 w 3703"/>
                  <a:gd name="T41" fmla="*/ 55 h 1533"/>
                  <a:gd name="T42" fmla="*/ 1778 w 3703"/>
                  <a:gd name="T43" fmla="*/ 93 h 1533"/>
                  <a:gd name="T44" fmla="*/ 1904 w 3703"/>
                  <a:gd name="T45" fmla="*/ 133 h 1533"/>
                  <a:gd name="T46" fmla="*/ 2016 w 3703"/>
                  <a:gd name="T47" fmla="*/ 169 h 1533"/>
                  <a:gd name="T48" fmla="*/ 2101 w 3703"/>
                  <a:gd name="T49" fmla="*/ 197 h 1533"/>
                  <a:gd name="T50" fmla="*/ 2146 w 3703"/>
                  <a:gd name="T51" fmla="*/ 210 h 1533"/>
                  <a:gd name="T52" fmla="*/ 2188 w 3703"/>
                  <a:gd name="T53" fmla="*/ 226 h 1533"/>
                  <a:gd name="T54" fmla="*/ 2277 w 3703"/>
                  <a:gd name="T55" fmla="*/ 296 h 1533"/>
                  <a:gd name="T56" fmla="*/ 2327 w 3703"/>
                  <a:gd name="T57" fmla="*/ 396 h 1533"/>
                  <a:gd name="T58" fmla="*/ 2332 w 3703"/>
                  <a:gd name="T59" fmla="*/ 472 h 1533"/>
                  <a:gd name="T60" fmla="*/ 2332 w 3703"/>
                  <a:gd name="T61" fmla="*/ 475 h 1533"/>
                  <a:gd name="T62" fmla="*/ 2326 w 3703"/>
                  <a:gd name="T63" fmla="*/ 512 h 1533"/>
                  <a:gd name="T64" fmla="*/ 2299 w 3703"/>
                  <a:gd name="T65" fmla="*/ 576 h 1533"/>
                  <a:gd name="T66" fmla="*/ 2241 w 3703"/>
                  <a:gd name="T67" fmla="*/ 640 h 1533"/>
                  <a:gd name="T68" fmla="*/ 2149 w 3703"/>
                  <a:gd name="T69" fmla="*/ 676 h 1533"/>
                  <a:gd name="T70" fmla="*/ 2029 w 3703"/>
                  <a:gd name="T71" fmla="*/ 673 h 1533"/>
                  <a:gd name="T72" fmla="*/ 1506 w 3703"/>
                  <a:gd name="T73" fmla="*/ 514 h 1533"/>
                  <a:gd name="T74" fmla="*/ 1473 w 3703"/>
                  <a:gd name="T75" fmla="*/ 515 h 1533"/>
                  <a:gd name="T76" fmla="*/ 1438 w 3703"/>
                  <a:gd name="T77" fmla="*/ 551 h 1533"/>
                  <a:gd name="T78" fmla="*/ 1447 w 3703"/>
                  <a:gd name="T79" fmla="*/ 600 h 1533"/>
                  <a:gd name="T80" fmla="*/ 1951 w 3703"/>
                  <a:gd name="T81" fmla="*/ 767 h 1533"/>
                  <a:gd name="T82" fmla="*/ 2057 w 3703"/>
                  <a:gd name="T83" fmla="*/ 786 h 1533"/>
                  <a:gd name="T84" fmla="*/ 2193 w 3703"/>
                  <a:gd name="T85" fmla="*/ 780 h 1533"/>
                  <a:gd name="T86" fmla="*/ 2305 w 3703"/>
                  <a:gd name="T87" fmla="*/ 729 h 1533"/>
                  <a:gd name="T88" fmla="*/ 2385 w 3703"/>
                  <a:gd name="T89" fmla="*/ 646 h 1533"/>
                  <a:gd name="T90" fmla="*/ 2426 w 3703"/>
                  <a:gd name="T91" fmla="*/ 557 h 1533"/>
                  <a:gd name="T92" fmla="*/ 2446 w 3703"/>
                  <a:gd name="T93" fmla="*/ 510 h 1533"/>
                  <a:gd name="T94" fmla="*/ 3313 w 3703"/>
                  <a:gd name="T95" fmla="*/ 20 h 1533"/>
                  <a:gd name="T96" fmla="*/ 3419 w 3703"/>
                  <a:gd name="T97" fmla="*/ 0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03" h="1533">
                    <a:moveTo>
                      <a:pt x="3419" y="0"/>
                    </a:moveTo>
                    <a:lnTo>
                      <a:pt x="3457" y="2"/>
                    </a:lnTo>
                    <a:lnTo>
                      <a:pt x="3494" y="10"/>
                    </a:lnTo>
                    <a:lnTo>
                      <a:pt x="3529" y="21"/>
                    </a:lnTo>
                    <a:lnTo>
                      <a:pt x="3563" y="38"/>
                    </a:lnTo>
                    <a:lnTo>
                      <a:pt x="3593" y="59"/>
                    </a:lnTo>
                    <a:lnTo>
                      <a:pt x="3621" y="84"/>
                    </a:lnTo>
                    <a:lnTo>
                      <a:pt x="3646" y="112"/>
                    </a:lnTo>
                    <a:lnTo>
                      <a:pt x="3666" y="144"/>
                    </a:lnTo>
                    <a:lnTo>
                      <a:pt x="3683" y="179"/>
                    </a:lnTo>
                    <a:lnTo>
                      <a:pt x="3694" y="215"/>
                    </a:lnTo>
                    <a:lnTo>
                      <a:pt x="3701" y="251"/>
                    </a:lnTo>
                    <a:lnTo>
                      <a:pt x="3703" y="288"/>
                    </a:lnTo>
                    <a:lnTo>
                      <a:pt x="3700" y="324"/>
                    </a:lnTo>
                    <a:lnTo>
                      <a:pt x="3692" y="360"/>
                    </a:lnTo>
                    <a:lnTo>
                      <a:pt x="3680" y="394"/>
                    </a:lnTo>
                    <a:lnTo>
                      <a:pt x="3664" y="426"/>
                    </a:lnTo>
                    <a:lnTo>
                      <a:pt x="3643" y="457"/>
                    </a:lnTo>
                    <a:lnTo>
                      <a:pt x="3619" y="485"/>
                    </a:lnTo>
                    <a:lnTo>
                      <a:pt x="3591" y="510"/>
                    </a:lnTo>
                    <a:lnTo>
                      <a:pt x="3558" y="531"/>
                    </a:lnTo>
                    <a:lnTo>
                      <a:pt x="2264" y="1261"/>
                    </a:lnTo>
                    <a:lnTo>
                      <a:pt x="2226" y="1279"/>
                    </a:lnTo>
                    <a:lnTo>
                      <a:pt x="2185" y="1292"/>
                    </a:lnTo>
                    <a:lnTo>
                      <a:pt x="2144" y="1297"/>
                    </a:lnTo>
                    <a:lnTo>
                      <a:pt x="2102" y="1297"/>
                    </a:lnTo>
                    <a:lnTo>
                      <a:pt x="2060" y="1291"/>
                    </a:lnTo>
                    <a:lnTo>
                      <a:pt x="1135" y="1071"/>
                    </a:lnTo>
                    <a:lnTo>
                      <a:pt x="1119" y="1070"/>
                    </a:lnTo>
                    <a:lnTo>
                      <a:pt x="1103" y="1073"/>
                    </a:lnTo>
                    <a:lnTo>
                      <a:pt x="1090" y="1081"/>
                    </a:lnTo>
                    <a:lnTo>
                      <a:pt x="516" y="1524"/>
                    </a:lnTo>
                    <a:lnTo>
                      <a:pt x="504" y="1530"/>
                    </a:lnTo>
                    <a:lnTo>
                      <a:pt x="489" y="1533"/>
                    </a:lnTo>
                    <a:lnTo>
                      <a:pt x="484" y="1533"/>
                    </a:lnTo>
                    <a:lnTo>
                      <a:pt x="473" y="1529"/>
                    </a:lnTo>
                    <a:lnTo>
                      <a:pt x="462" y="1524"/>
                    </a:lnTo>
                    <a:lnTo>
                      <a:pt x="453" y="1515"/>
                    </a:lnTo>
                    <a:lnTo>
                      <a:pt x="9" y="926"/>
                    </a:lnTo>
                    <a:lnTo>
                      <a:pt x="2" y="914"/>
                    </a:lnTo>
                    <a:lnTo>
                      <a:pt x="0" y="900"/>
                    </a:lnTo>
                    <a:lnTo>
                      <a:pt x="1" y="887"/>
                    </a:lnTo>
                    <a:lnTo>
                      <a:pt x="7" y="874"/>
                    </a:lnTo>
                    <a:lnTo>
                      <a:pt x="17" y="864"/>
                    </a:lnTo>
                    <a:lnTo>
                      <a:pt x="837" y="198"/>
                    </a:lnTo>
                    <a:lnTo>
                      <a:pt x="897" y="155"/>
                    </a:lnTo>
                    <a:lnTo>
                      <a:pt x="956" y="118"/>
                    </a:lnTo>
                    <a:lnTo>
                      <a:pt x="1016" y="88"/>
                    </a:lnTo>
                    <a:lnTo>
                      <a:pt x="1074" y="64"/>
                    </a:lnTo>
                    <a:lnTo>
                      <a:pt x="1131" y="45"/>
                    </a:lnTo>
                    <a:lnTo>
                      <a:pt x="1186" y="30"/>
                    </a:lnTo>
                    <a:lnTo>
                      <a:pt x="1239" y="20"/>
                    </a:lnTo>
                    <a:lnTo>
                      <a:pt x="1290" y="13"/>
                    </a:lnTo>
                    <a:lnTo>
                      <a:pt x="1337" y="10"/>
                    </a:lnTo>
                    <a:lnTo>
                      <a:pt x="1381" y="9"/>
                    </a:lnTo>
                    <a:lnTo>
                      <a:pt x="1427" y="10"/>
                    </a:lnTo>
                    <a:lnTo>
                      <a:pt x="1468" y="13"/>
                    </a:lnTo>
                    <a:lnTo>
                      <a:pt x="1504" y="18"/>
                    </a:lnTo>
                    <a:lnTo>
                      <a:pt x="1533" y="23"/>
                    </a:lnTo>
                    <a:lnTo>
                      <a:pt x="1556" y="28"/>
                    </a:lnTo>
                    <a:lnTo>
                      <a:pt x="1573" y="32"/>
                    </a:lnTo>
                    <a:lnTo>
                      <a:pt x="1611" y="44"/>
                    </a:lnTo>
                    <a:lnTo>
                      <a:pt x="1651" y="55"/>
                    </a:lnTo>
                    <a:lnTo>
                      <a:pt x="1693" y="67"/>
                    </a:lnTo>
                    <a:lnTo>
                      <a:pt x="1734" y="81"/>
                    </a:lnTo>
                    <a:lnTo>
                      <a:pt x="1778" y="93"/>
                    </a:lnTo>
                    <a:lnTo>
                      <a:pt x="1821" y="107"/>
                    </a:lnTo>
                    <a:lnTo>
                      <a:pt x="1862" y="120"/>
                    </a:lnTo>
                    <a:lnTo>
                      <a:pt x="1904" y="133"/>
                    </a:lnTo>
                    <a:lnTo>
                      <a:pt x="1943" y="146"/>
                    </a:lnTo>
                    <a:lnTo>
                      <a:pt x="1981" y="157"/>
                    </a:lnTo>
                    <a:lnTo>
                      <a:pt x="2016" y="169"/>
                    </a:lnTo>
                    <a:lnTo>
                      <a:pt x="2048" y="179"/>
                    </a:lnTo>
                    <a:lnTo>
                      <a:pt x="2076" y="188"/>
                    </a:lnTo>
                    <a:lnTo>
                      <a:pt x="2101" y="197"/>
                    </a:lnTo>
                    <a:lnTo>
                      <a:pt x="2121" y="202"/>
                    </a:lnTo>
                    <a:lnTo>
                      <a:pt x="2136" y="208"/>
                    </a:lnTo>
                    <a:lnTo>
                      <a:pt x="2146" y="210"/>
                    </a:lnTo>
                    <a:lnTo>
                      <a:pt x="2149" y="213"/>
                    </a:lnTo>
                    <a:lnTo>
                      <a:pt x="2152" y="213"/>
                    </a:lnTo>
                    <a:lnTo>
                      <a:pt x="2188" y="226"/>
                    </a:lnTo>
                    <a:lnTo>
                      <a:pt x="2221" y="245"/>
                    </a:lnTo>
                    <a:lnTo>
                      <a:pt x="2252" y="268"/>
                    </a:lnTo>
                    <a:lnTo>
                      <a:pt x="2277" y="296"/>
                    </a:lnTo>
                    <a:lnTo>
                      <a:pt x="2299" y="326"/>
                    </a:lnTo>
                    <a:lnTo>
                      <a:pt x="2316" y="360"/>
                    </a:lnTo>
                    <a:lnTo>
                      <a:pt x="2327" y="396"/>
                    </a:lnTo>
                    <a:lnTo>
                      <a:pt x="2332" y="434"/>
                    </a:lnTo>
                    <a:lnTo>
                      <a:pt x="2332" y="472"/>
                    </a:lnTo>
                    <a:lnTo>
                      <a:pt x="2332" y="472"/>
                    </a:lnTo>
                    <a:lnTo>
                      <a:pt x="2332" y="474"/>
                    </a:lnTo>
                    <a:lnTo>
                      <a:pt x="2332" y="474"/>
                    </a:lnTo>
                    <a:lnTo>
                      <a:pt x="2332" y="475"/>
                    </a:lnTo>
                    <a:lnTo>
                      <a:pt x="2331" y="483"/>
                    </a:lnTo>
                    <a:lnTo>
                      <a:pt x="2329" y="495"/>
                    </a:lnTo>
                    <a:lnTo>
                      <a:pt x="2326" y="512"/>
                    </a:lnTo>
                    <a:lnTo>
                      <a:pt x="2319" y="532"/>
                    </a:lnTo>
                    <a:lnTo>
                      <a:pt x="2310" y="554"/>
                    </a:lnTo>
                    <a:lnTo>
                      <a:pt x="2299" y="576"/>
                    </a:lnTo>
                    <a:lnTo>
                      <a:pt x="2284" y="599"/>
                    </a:lnTo>
                    <a:lnTo>
                      <a:pt x="2265" y="620"/>
                    </a:lnTo>
                    <a:lnTo>
                      <a:pt x="2241" y="640"/>
                    </a:lnTo>
                    <a:lnTo>
                      <a:pt x="2215" y="656"/>
                    </a:lnTo>
                    <a:lnTo>
                      <a:pt x="2183" y="668"/>
                    </a:lnTo>
                    <a:lnTo>
                      <a:pt x="2149" y="676"/>
                    </a:lnTo>
                    <a:lnTo>
                      <a:pt x="2112" y="680"/>
                    </a:lnTo>
                    <a:lnTo>
                      <a:pt x="2072" y="678"/>
                    </a:lnTo>
                    <a:lnTo>
                      <a:pt x="2029" y="673"/>
                    </a:lnTo>
                    <a:lnTo>
                      <a:pt x="1982" y="663"/>
                    </a:lnTo>
                    <a:lnTo>
                      <a:pt x="1980" y="663"/>
                    </a:lnTo>
                    <a:lnTo>
                      <a:pt x="1506" y="514"/>
                    </a:lnTo>
                    <a:lnTo>
                      <a:pt x="1498" y="513"/>
                    </a:lnTo>
                    <a:lnTo>
                      <a:pt x="1491" y="512"/>
                    </a:lnTo>
                    <a:lnTo>
                      <a:pt x="1473" y="515"/>
                    </a:lnTo>
                    <a:lnTo>
                      <a:pt x="1458" y="523"/>
                    </a:lnTo>
                    <a:lnTo>
                      <a:pt x="1446" y="536"/>
                    </a:lnTo>
                    <a:lnTo>
                      <a:pt x="1438" y="551"/>
                    </a:lnTo>
                    <a:lnTo>
                      <a:pt x="1436" y="568"/>
                    </a:lnTo>
                    <a:lnTo>
                      <a:pt x="1439" y="585"/>
                    </a:lnTo>
                    <a:lnTo>
                      <a:pt x="1447" y="600"/>
                    </a:lnTo>
                    <a:lnTo>
                      <a:pt x="1458" y="612"/>
                    </a:lnTo>
                    <a:lnTo>
                      <a:pt x="1474" y="620"/>
                    </a:lnTo>
                    <a:lnTo>
                      <a:pt x="1951" y="767"/>
                    </a:lnTo>
                    <a:lnTo>
                      <a:pt x="1953" y="768"/>
                    </a:lnTo>
                    <a:lnTo>
                      <a:pt x="2006" y="780"/>
                    </a:lnTo>
                    <a:lnTo>
                      <a:pt x="2057" y="786"/>
                    </a:lnTo>
                    <a:lnTo>
                      <a:pt x="2105" y="789"/>
                    </a:lnTo>
                    <a:lnTo>
                      <a:pt x="2151" y="786"/>
                    </a:lnTo>
                    <a:lnTo>
                      <a:pt x="2193" y="780"/>
                    </a:lnTo>
                    <a:lnTo>
                      <a:pt x="2234" y="767"/>
                    </a:lnTo>
                    <a:lnTo>
                      <a:pt x="2271" y="750"/>
                    </a:lnTo>
                    <a:lnTo>
                      <a:pt x="2305" y="729"/>
                    </a:lnTo>
                    <a:lnTo>
                      <a:pt x="2337" y="703"/>
                    </a:lnTo>
                    <a:lnTo>
                      <a:pt x="2363" y="675"/>
                    </a:lnTo>
                    <a:lnTo>
                      <a:pt x="2385" y="646"/>
                    </a:lnTo>
                    <a:lnTo>
                      <a:pt x="2402" y="615"/>
                    </a:lnTo>
                    <a:lnTo>
                      <a:pt x="2415" y="586"/>
                    </a:lnTo>
                    <a:lnTo>
                      <a:pt x="2426" y="557"/>
                    </a:lnTo>
                    <a:lnTo>
                      <a:pt x="2433" y="531"/>
                    </a:lnTo>
                    <a:lnTo>
                      <a:pt x="2438" y="520"/>
                    </a:lnTo>
                    <a:lnTo>
                      <a:pt x="2446" y="510"/>
                    </a:lnTo>
                    <a:lnTo>
                      <a:pt x="2455" y="502"/>
                    </a:lnTo>
                    <a:lnTo>
                      <a:pt x="3281" y="36"/>
                    </a:lnTo>
                    <a:lnTo>
                      <a:pt x="3313" y="20"/>
                    </a:lnTo>
                    <a:lnTo>
                      <a:pt x="3348" y="9"/>
                    </a:lnTo>
                    <a:lnTo>
                      <a:pt x="3383" y="2"/>
                    </a:lnTo>
                    <a:lnTo>
                      <a:pt x="34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2400">
                  <a:solidFill>
                    <a:srgbClr val="000000"/>
                  </a:solidFill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2" name="Freeform 22"/>
              <p:cNvSpPr>
                <a:spLocks noEditPoints="1"/>
              </p:cNvSpPr>
              <p:nvPr/>
            </p:nvSpPr>
            <p:spPr bwMode="auto">
              <a:xfrm>
                <a:off x="-3139928" y="6829147"/>
                <a:ext cx="665013" cy="664753"/>
              </a:xfrm>
              <a:custGeom>
                <a:avLst/>
                <a:gdLst>
                  <a:gd name="T0" fmla="*/ 765 w 6906"/>
                  <a:gd name="T1" fmla="*/ 4210 h 6905"/>
                  <a:gd name="T2" fmla="*/ 1019 w 6906"/>
                  <a:gd name="T3" fmla="*/ 4813 h 6905"/>
                  <a:gd name="T4" fmla="*/ 713 w 6906"/>
                  <a:gd name="T5" fmla="*/ 5199 h 6905"/>
                  <a:gd name="T6" fmla="*/ 736 w 6906"/>
                  <a:gd name="T7" fmla="*/ 5619 h 6905"/>
                  <a:gd name="T8" fmla="*/ 1264 w 6906"/>
                  <a:gd name="T9" fmla="*/ 6146 h 6905"/>
                  <a:gd name="T10" fmla="*/ 1684 w 6906"/>
                  <a:gd name="T11" fmla="*/ 6170 h 6905"/>
                  <a:gd name="T12" fmla="*/ 2067 w 6906"/>
                  <a:gd name="T13" fmla="*/ 5866 h 6905"/>
                  <a:gd name="T14" fmla="*/ 2694 w 6906"/>
                  <a:gd name="T15" fmla="*/ 6131 h 6905"/>
                  <a:gd name="T16" fmla="*/ 2751 w 6906"/>
                  <a:gd name="T17" fmla="*/ 6625 h 6905"/>
                  <a:gd name="T18" fmla="*/ 3065 w 6906"/>
                  <a:gd name="T19" fmla="*/ 6905 h 6905"/>
                  <a:gd name="T20" fmla="*/ 3811 w 6906"/>
                  <a:gd name="T21" fmla="*/ 6905 h 6905"/>
                  <a:gd name="T22" fmla="*/ 4125 w 6906"/>
                  <a:gd name="T23" fmla="*/ 6625 h 6905"/>
                  <a:gd name="T24" fmla="*/ 4180 w 6906"/>
                  <a:gd name="T25" fmla="*/ 6149 h 6905"/>
                  <a:gd name="T26" fmla="*/ 4851 w 6906"/>
                  <a:gd name="T27" fmla="*/ 5878 h 6905"/>
                  <a:gd name="T28" fmla="*/ 5222 w 6906"/>
                  <a:gd name="T29" fmla="*/ 6171 h 6905"/>
                  <a:gd name="T30" fmla="*/ 5643 w 6906"/>
                  <a:gd name="T31" fmla="*/ 6148 h 6905"/>
                  <a:gd name="T32" fmla="*/ 6170 w 6906"/>
                  <a:gd name="T33" fmla="*/ 5620 h 6905"/>
                  <a:gd name="T34" fmla="*/ 6194 w 6906"/>
                  <a:gd name="T35" fmla="*/ 5200 h 6905"/>
                  <a:gd name="T36" fmla="*/ 5905 w 6906"/>
                  <a:gd name="T37" fmla="*/ 4834 h 6905"/>
                  <a:gd name="T38" fmla="*/ 6181 w 6906"/>
                  <a:gd name="T39" fmla="*/ 4174 h 6905"/>
                  <a:gd name="T40" fmla="*/ 6626 w 6906"/>
                  <a:gd name="T41" fmla="*/ 4123 h 6905"/>
                  <a:gd name="T42" fmla="*/ 6906 w 6906"/>
                  <a:gd name="T43" fmla="*/ 3809 h 6905"/>
                  <a:gd name="T44" fmla="*/ 6906 w 6906"/>
                  <a:gd name="T45" fmla="*/ 3063 h 6905"/>
                  <a:gd name="T46" fmla="*/ 6626 w 6906"/>
                  <a:gd name="T47" fmla="*/ 2749 h 6905"/>
                  <a:gd name="T48" fmla="*/ 6187 w 6906"/>
                  <a:gd name="T49" fmla="*/ 2698 h 6905"/>
                  <a:gd name="T50" fmla="*/ 5923 w 6906"/>
                  <a:gd name="T51" fmla="*/ 2045 h 6905"/>
                  <a:gd name="T52" fmla="*/ 6193 w 6906"/>
                  <a:gd name="T53" fmla="*/ 1704 h 6905"/>
                  <a:gd name="T54" fmla="*/ 6169 w 6906"/>
                  <a:gd name="T55" fmla="*/ 1284 h 6905"/>
                  <a:gd name="T56" fmla="*/ 5643 w 6906"/>
                  <a:gd name="T57" fmla="*/ 758 h 6905"/>
                  <a:gd name="T58" fmla="*/ 5223 w 6906"/>
                  <a:gd name="T59" fmla="*/ 734 h 6905"/>
                  <a:gd name="T60" fmla="*/ 4891 w 6906"/>
                  <a:gd name="T61" fmla="*/ 996 h 6905"/>
                  <a:gd name="T62" fmla="*/ 4205 w 6906"/>
                  <a:gd name="T63" fmla="*/ 709 h 6905"/>
                  <a:gd name="T64" fmla="*/ 4155 w 6906"/>
                  <a:gd name="T65" fmla="*/ 280 h 6905"/>
                  <a:gd name="T66" fmla="*/ 3841 w 6906"/>
                  <a:gd name="T67" fmla="*/ 0 h 6905"/>
                  <a:gd name="T68" fmla="*/ 3095 w 6906"/>
                  <a:gd name="T69" fmla="*/ 0 h 6905"/>
                  <a:gd name="T70" fmla="*/ 2781 w 6906"/>
                  <a:gd name="T71" fmla="*/ 280 h 6905"/>
                  <a:gd name="T72" fmla="*/ 2731 w 6906"/>
                  <a:gd name="T73" fmla="*/ 709 h 6905"/>
                  <a:gd name="T74" fmla="*/ 2028 w 6906"/>
                  <a:gd name="T75" fmla="*/ 1006 h 6905"/>
                  <a:gd name="T76" fmla="*/ 1684 w 6906"/>
                  <a:gd name="T77" fmla="*/ 734 h 6905"/>
                  <a:gd name="T78" fmla="*/ 1264 w 6906"/>
                  <a:gd name="T79" fmla="*/ 758 h 6905"/>
                  <a:gd name="T80" fmla="*/ 736 w 6906"/>
                  <a:gd name="T81" fmla="*/ 1285 h 6905"/>
                  <a:gd name="T82" fmla="*/ 713 w 6906"/>
                  <a:gd name="T83" fmla="*/ 1705 h 6905"/>
                  <a:gd name="T84" fmla="*/ 1000 w 6906"/>
                  <a:gd name="T85" fmla="*/ 2069 h 6905"/>
                  <a:gd name="T86" fmla="*/ 740 w 6906"/>
                  <a:gd name="T87" fmla="*/ 2728 h 6905"/>
                  <a:gd name="T88" fmla="*/ 280 w 6906"/>
                  <a:gd name="T89" fmla="*/ 2780 h 6905"/>
                  <a:gd name="T90" fmla="*/ 0 w 6906"/>
                  <a:gd name="T91" fmla="*/ 3094 h 6905"/>
                  <a:gd name="T92" fmla="*/ 0 w 6906"/>
                  <a:gd name="T93" fmla="*/ 3840 h 6905"/>
                  <a:gd name="T94" fmla="*/ 280 w 6906"/>
                  <a:gd name="T95" fmla="*/ 4154 h 6905"/>
                  <a:gd name="T96" fmla="*/ 765 w 6906"/>
                  <a:gd name="T97" fmla="*/ 4210 h 6905"/>
                  <a:gd name="T98" fmla="*/ 3469 w 6906"/>
                  <a:gd name="T99" fmla="*/ 2191 h 6905"/>
                  <a:gd name="T100" fmla="*/ 4703 w 6906"/>
                  <a:gd name="T101" fmla="*/ 3425 h 6905"/>
                  <a:gd name="T102" fmla="*/ 3469 w 6906"/>
                  <a:gd name="T103" fmla="*/ 4659 h 6905"/>
                  <a:gd name="T104" fmla="*/ 2235 w 6906"/>
                  <a:gd name="T105" fmla="*/ 3425 h 6905"/>
                  <a:gd name="T106" fmla="*/ 3469 w 6906"/>
                  <a:gd name="T107" fmla="*/ 2191 h 6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06" h="6905">
                    <a:moveTo>
                      <a:pt x="765" y="4210"/>
                    </a:moveTo>
                    <a:cubicBezTo>
                      <a:pt x="826" y="4420"/>
                      <a:pt x="911" y="4623"/>
                      <a:pt x="1019" y="4813"/>
                    </a:cubicBezTo>
                    <a:lnTo>
                      <a:pt x="713" y="5199"/>
                    </a:lnTo>
                    <a:cubicBezTo>
                      <a:pt x="613" y="5325"/>
                      <a:pt x="624" y="5505"/>
                      <a:pt x="736" y="5619"/>
                    </a:cubicBezTo>
                    <a:lnTo>
                      <a:pt x="1264" y="6146"/>
                    </a:lnTo>
                    <a:cubicBezTo>
                      <a:pt x="1377" y="6260"/>
                      <a:pt x="1558" y="6270"/>
                      <a:pt x="1684" y="6170"/>
                    </a:cubicBezTo>
                    <a:lnTo>
                      <a:pt x="2067" y="5866"/>
                    </a:lnTo>
                    <a:cubicBezTo>
                      <a:pt x="2265" y="5980"/>
                      <a:pt x="2475" y="6069"/>
                      <a:pt x="2694" y="6131"/>
                    </a:cubicBezTo>
                    <a:lnTo>
                      <a:pt x="2751" y="6625"/>
                    </a:lnTo>
                    <a:cubicBezTo>
                      <a:pt x="2770" y="6785"/>
                      <a:pt x="2905" y="6905"/>
                      <a:pt x="3065" y="6905"/>
                    </a:cubicBezTo>
                    <a:lnTo>
                      <a:pt x="3811" y="6905"/>
                    </a:lnTo>
                    <a:cubicBezTo>
                      <a:pt x="3971" y="6905"/>
                      <a:pt x="4106" y="6785"/>
                      <a:pt x="4125" y="6625"/>
                    </a:cubicBezTo>
                    <a:lnTo>
                      <a:pt x="4180" y="6149"/>
                    </a:lnTo>
                    <a:cubicBezTo>
                      <a:pt x="4415" y="6088"/>
                      <a:pt x="4640" y="5996"/>
                      <a:pt x="4851" y="5878"/>
                    </a:cubicBezTo>
                    <a:lnTo>
                      <a:pt x="5222" y="6171"/>
                    </a:lnTo>
                    <a:cubicBezTo>
                      <a:pt x="5349" y="6271"/>
                      <a:pt x="5529" y="6260"/>
                      <a:pt x="5643" y="6148"/>
                    </a:cubicBezTo>
                    <a:lnTo>
                      <a:pt x="6170" y="5620"/>
                    </a:lnTo>
                    <a:cubicBezTo>
                      <a:pt x="6284" y="5506"/>
                      <a:pt x="6294" y="5326"/>
                      <a:pt x="6194" y="5200"/>
                    </a:cubicBezTo>
                    <a:lnTo>
                      <a:pt x="5905" y="4834"/>
                    </a:lnTo>
                    <a:cubicBezTo>
                      <a:pt x="6025" y="4626"/>
                      <a:pt x="6119" y="4405"/>
                      <a:pt x="6181" y="4174"/>
                    </a:cubicBezTo>
                    <a:lnTo>
                      <a:pt x="6626" y="4123"/>
                    </a:lnTo>
                    <a:cubicBezTo>
                      <a:pt x="6786" y="4104"/>
                      <a:pt x="6906" y="3969"/>
                      <a:pt x="6906" y="3809"/>
                    </a:cubicBezTo>
                    <a:lnTo>
                      <a:pt x="6906" y="3063"/>
                    </a:lnTo>
                    <a:cubicBezTo>
                      <a:pt x="6906" y="2903"/>
                      <a:pt x="6786" y="2768"/>
                      <a:pt x="6626" y="2749"/>
                    </a:cubicBezTo>
                    <a:lnTo>
                      <a:pt x="6187" y="2698"/>
                    </a:lnTo>
                    <a:cubicBezTo>
                      <a:pt x="6127" y="2469"/>
                      <a:pt x="6037" y="2250"/>
                      <a:pt x="5923" y="2045"/>
                    </a:cubicBezTo>
                    <a:lnTo>
                      <a:pt x="6193" y="1704"/>
                    </a:lnTo>
                    <a:cubicBezTo>
                      <a:pt x="6293" y="1578"/>
                      <a:pt x="6281" y="1398"/>
                      <a:pt x="6169" y="1284"/>
                    </a:cubicBezTo>
                    <a:lnTo>
                      <a:pt x="5643" y="758"/>
                    </a:lnTo>
                    <a:cubicBezTo>
                      <a:pt x="5529" y="644"/>
                      <a:pt x="5349" y="634"/>
                      <a:pt x="5223" y="734"/>
                    </a:cubicBezTo>
                    <a:lnTo>
                      <a:pt x="4891" y="996"/>
                    </a:lnTo>
                    <a:cubicBezTo>
                      <a:pt x="4676" y="870"/>
                      <a:pt x="4446" y="774"/>
                      <a:pt x="4205" y="709"/>
                    </a:cubicBezTo>
                    <a:lnTo>
                      <a:pt x="4155" y="280"/>
                    </a:lnTo>
                    <a:cubicBezTo>
                      <a:pt x="4136" y="120"/>
                      <a:pt x="4001" y="0"/>
                      <a:pt x="3841" y="0"/>
                    </a:cubicBezTo>
                    <a:lnTo>
                      <a:pt x="3095" y="0"/>
                    </a:lnTo>
                    <a:cubicBezTo>
                      <a:pt x="2935" y="0"/>
                      <a:pt x="2800" y="120"/>
                      <a:pt x="2781" y="280"/>
                    </a:cubicBezTo>
                    <a:lnTo>
                      <a:pt x="2731" y="709"/>
                    </a:lnTo>
                    <a:cubicBezTo>
                      <a:pt x="2484" y="775"/>
                      <a:pt x="2248" y="875"/>
                      <a:pt x="2028" y="1006"/>
                    </a:cubicBezTo>
                    <a:lnTo>
                      <a:pt x="1684" y="734"/>
                    </a:lnTo>
                    <a:cubicBezTo>
                      <a:pt x="1558" y="634"/>
                      <a:pt x="1378" y="645"/>
                      <a:pt x="1264" y="758"/>
                    </a:cubicBezTo>
                    <a:lnTo>
                      <a:pt x="736" y="1285"/>
                    </a:lnTo>
                    <a:cubicBezTo>
                      <a:pt x="623" y="1399"/>
                      <a:pt x="613" y="1579"/>
                      <a:pt x="713" y="1705"/>
                    </a:cubicBezTo>
                    <a:lnTo>
                      <a:pt x="1000" y="2069"/>
                    </a:lnTo>
                    <a:cubicBezTo>
                      <a:pt x="885" y="2276"/>
                      <a:pt x="798" y="2498"/>
                      <a:pt x="740" y="2728"/>
                    </a:cubicBezTo>
                    <a:lnTo>
                      <a:pt x="280" y="2780"/>
                    </a:lnTo>
                    <a:cubicBezTo>
                      <a:pt x="120" y="2799"/>
                      <a:pt x="0" y="2934"/>
                      <a:pt x="0" y="3094"/>
                    </a:cubicBezTo>
                    <a:lnTo>
                      <a:pt x="0" y="3840"/>
                    </a:lnTo>
                    <a:cubicBezTo>
                      <a:pt x="0" y="4000"/>
                      <a:pt x="120" y="4135"/>
                      <a:pt x="280" y="4154"/>
                    </a:cubicBezTo>
                    <a:lnTo>
                      <a:pt x="765" y="4210"/>
                    </a:lnTo>
                    <a:close/>
                    <a:moveTo>
                      <a:pt x="3469" y="2191"/>
                    </a:moveTo>
                    <a:cubicBezTo>
                      <a:pt x="4149" y="2191"/>
                      <a:pt x="4703" y="2745"/>
                      <a:pt x="4703" y="3425"/>
                    </a:cubicBezTo>
                    <a:cubicBezTo>
                      <a:pt x="4703" y="4105"/>
                      <a:pt x="4149" y="4659"/>
                      <a:pt x="3469" y="4659"/>
                    </a:cubicBezTo>
                    <a:cubicBezTo>
                      <a:pt x="2789" y="4659"/>
                      <a:pt x="2235" y="4105"/>
                      <a:pt x="2235" y="3425"/>
                    </a:cubicBezTo>
                    <a:cubicBezTo>
                      <a:pt x="2235" y="2745"/>
                      <a:pt x="2789" y="2191"/>
                      <a:pt x="3469" y="21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2400">
                  <a:solidFill>
                    <a:srgbClr val="000000"/>
                  </a:solidFill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53" name="Group 4"/>
            <p:cNvGrpSpPr>
              <a:grpSpLocks noChangeAspect="1"/>
            </p:cNvGrpSpPr>
            <p:nvPr/>
          </p:nvGrpSpPr>
          <p:grpSpPr bwMode="auto">
            <a:xfrm>
              <a:off x="790144" y="3211716"/>
              <a:ext cx="398187" cy="332019"/>
              <a:chOff x="2369" y="2648"/>
              <a:chExt cx="337" cy="281"/>
            </a:xfrm>
          </p:grpSpPr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2369" y="2665"/>
                <a:ext cx="293" cy="264"/>
              </a:xfrm>
              <a:custGeom>
                <a:avLst/>
                <a:gdLst>
                  <a:gd name="T0" fmla="*/ 393 w 515"/>
                  <a:gd name="T1" fmla="*/ 49 h 465"/>
                  <a:gd name="T2" fmla="*/ 199 w 515"/>
                  <a:gd name="T3" fmla="*/ 32 h 465"/>
                  <a:gd name="T4" fmla="*/ 139 w 515"/>
                  <a:gd name="T5" fmla="*/ 163 h 465"/>
                  <a:gd name="T6" fmla="*/ 173 w 515"/>
                  <a:gd name="T7" fmla="*/ 213 h 465"/>
                  <a:gd name="T8" fmla="*/ 225 w 515"/>
                  <a:gd name="T9" fmla="*/ 189 h 465"/>
                  <a:gd name="T10" fmla="*/ 253 w 515"/>
                  <a:gd name="T11" fmla="*/ 143 h 465"/>
                  <a:gd name="T12" fmla="*/ 434 w 515"/>
                  <a:gd name="T13" fmla="*/ 295 h 465"/>
                  <a:gd name="T14" fmla="*/ 412 w 515"/>
                  <a:gd name="T15" fmla="*/ 316 h 465"/>
                  <a:gd name="T16" fmla="*/ 358 w 515"/>
                  <a:gd name="T17" fmla="*/ 279 h 465"/>
                  <a:gd name="T18" fmla="*/ 395 w 515"/>
                  <a:gd name="T19" fmla="*/ 334 h 465"/>
                  <a:gd name="T20" fmla="*/ 374 w 515"/>
                  <a:gd name="T21" fmla="*/ 355 h 465"/>
                  <a:gd name="T22" fmla="*/ 319 w 515"/>
                  <a:gd name="T23" fmla="*/ 318 h 465"/>
                  <a:gd name="T24" fmla="*/ 356 w 515"/>
                  <a:gd name="T25" fmla="*/ 373 h 465"/>
                  <a:gd name="T26" fmla="*/ 335 w 515"/>
                  <a:gd name="T27" fmla="*/ 394 h 465"/>
                  <a:gd name="T28" fmla="*/ 280 w 515"/>
                  <a:gd name="T29" fmla="*/ 357 h 465"/>
                  <a:gd name="T30" fmla="*/ 317 w 515"/>
                  <a:gd name="T31" fmla="*/ 411 h 465"/>
                  <a:gd name="T32" fmla="*/ 296 w 515"/>
                  <a:gd name="T33" fmla="*/ 433 h 465"/>
                  <a:gd name="T34" fmla="*/ 246 w 515"/>
                  <a:gd name="T35" fmla="*/ 355 h 465"/>
                  <a:gd name="T36" fmla="*/ 207 w 515"/>
                  <a:gd name="T37" fmla="*/ 316 h 465"/>
                  <a:gd name="T38" fmla="*/ 168 w 515"/>
                  <a:gd name="T39" fmla="*/ 277 h 465"/>
                  <a:gd name="T40" fmla="*/ 129 w 515"/>
                  <a:gd name="T41" fmla="*/ 238 h 465"/>
                  <a:gd name="T42" fmla="*/ 22 w 515"/>
                  <a:gd name="T43" fmla="*/ 161 h 465"/>
                  <a:gd name="T44" fmla="*/ 5 w 515"/>
                  <a:gd name="T45" fmla="*/ 179 h 465"/>
                  <a:gd name="T46" fmla="*/ 56 w 515"/>
                  <a:gd name="T47" fmla="*/ 273 h 465"/>
                  <a:gd name="T48" fmla="*/ 95 w 515"/>
                  <a:gd name="T49" fmla="*/ 312 h 465"/>
                  <a:gd name="T50" fmla="*/ 133 w 515"/>
                  <a:gd name="T51" fmla="*/ 351 h 465"/>
                  <a:gd name="T52" fmla="*/ 172 w 515"/>
                  <a:gd name="T53" fmla="*/ 389 h 465"/>
                  <a:gd name="T54" fmla="*/ 211 w 515"/>
                  <a:gd name="T55" fmla="*/ 428 h 465"/>
                  <a:gd name="T56" fmla="*/ 279 w 515"/>
                  <a:gd name="T57" fmla="*/ 450 h 465"/>
                  <a:gd name="T58" fmla="*/ 345 w 515"/>
                  <a:gd name="T59" fmla="*/ 421 h 465"/>
                  <a:gd name="T60" fmla="*/ 384 w 515"/>
                  <a:gd name="T61" fmla="*/ 383 h 465"/>
                  <a:gd name="T62" fmla="*/ 422 w 515"/>
                  <a:gd name="T63" fmla="*/ 344 h 465"/>
                  <a:gd name="T64" fmla="*/ 451 w 515"/>
                  <a:gd name="T65" fmla="*/ 278 h 465"/>
                  <a:gd name="T66" fmla="*/ 510 w 515"/>
                  <a:gd name="T67" fmla="*/ 181 h 465"/>
                  <a:gd name="T68" fmla="*/ 398 w 515"/>
                  <a:gd name="T69" fmla="*/ 5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5" h="465">
                    <a:moveTo>
                      <a:pt x="398" y="52"/>
                    </a:moveTo>
                    <a:cubicBezTo>
                      <a:pt x="396" y="50"/>
                      <a:pt x="395" y="49"/>
                      <a:pt x="393" y="49"/>
                    </a:cubicBezTo>
                    <a:lnTo>
                      <a:pt x="281" y="14"/>
                    </a:lnTo>
                    <a:cubicBezTo>
                      <a:pt x="236" y="0"/>
                      <a:pt x="206" y="24"/>
                      <a:pt x="199" y="32"/>
                    </a:cubicBezTo>
                    <a:cubicBezTo>
                      <a:pt x="194" y="37"/>
                      <a:pt x="191" y="41"/>
                      <a:pt x="189" y="46"/>
                    </a:cubicBezTo>
                    <a:lnTo>
                      <a:pt x="139" y="163"/>
                    </a:lnTo>
                    <a:cubicBezTo>
                      <a:pt x="136" y="170"/>
                      <a:pt x="137" y="179"/>
                      <a:pt x="141" y="188"/>
                    </a:cubicBezTo>
                    <a:cubicBezTo>
                      <a:pt x="148" y="201"/>
                      <a:pt x="159" y="210"/>
                      <a:pt x="173" y="213"/>
                    </a:cubicBezTo>
                    <a:cubicBezTo>
                      <a:pt x="189" y="217"/>
                      <a:pt x="205" y="212"/>
                      <a:pt x="217" y="199"/>
                    </a:cubicBezTo>
                    <a:cubicBezTo>
                      <a:pt x="221" y="196"/>
                      <a:pt x="223" y="192"/>
                      <a:pt x="225" y="189"/>
                    </a:cubicBezTo>
                    <a:lnTo>
                      <a:pt x="242" y="158"/>
                    </a:lnTo>
                    <a:cubicBezTo>
                      <a:pt x="245" y="153"/>
                      <a:pt x="249" y="148"/>
                      <a:pt x="253" y="143"/>
                    </a:cubicBezTo>
                    <a:cubicBezTo>
                      <a:pt x="267" y="129"/>
                      <a:pt x="274" y="135"/>
                      <a:pt x="277" y="138"/>
                    </a:cubicBezTo>
                    <a:cubicBezTo>
                      <a:pt x="302" y="163"/>
                      <a:pt x="434" y="295"/>
                      <a:pt x="434" y="295"/>
                    </a:cubicBezTo>
                    <a:cubicBezTo>
                      <a:pt x="439" y="300"/>
                      <a:pt x="438" y="308"/>
                      <a:pt x="432" y="314"/>
                    </a:cubicBezTo>
                    <a:cubicBezTo>
                      <a:pt x="426" y="320"/>
                      <a:pt x="417" y="321"/>
                      <a:pt x="412" y="316"/>
                    </a:cubicBezTo>
                    <a:lnTo>
                      <a:pt x="375" y="279"/>
                    </a:lnTo>
                    <a:cubicBezTo>
                      <a:pt x="371" y="275"/>
                      <a:pt x="363" y="275"/>
                      <a:pt x="358" y="279"/>
                    </a:cubicBezTo>
                    <a:cubicBezTo>
                      <a:pt x="353" y="284"/>
                      <a:pt x="353" y="292"/>
                      <a:pt x="358" y="297"/>
                    </a:cubicBezTo>
                    <a:lnTo>
                      <a:pt x="395" y="334"/>
                    </a:lnTo>
                    <a:cubicBezTo>
                      <a:pt x="400" y="338"/>
                      <a:pt x="399" y="347"/>
                      <a:pt x="393" y="353"/>
                    </a:cubicBezTo>
                    <a:cubicBezTo>
                      <a:pt x="387" y="359"/>
                      <a:pt x="378" y="360"/>
                      <a:pt x="374" y="355"/>
                    </a:cubicBezTo>
                    <a:lnTo>
                      <a:pt x="337" y="318"/>
                    </a:lnTo>
                    <a:cubicBezTo>
                      <a:pt x="332" y="314"/>
                      <a:pt x="324" y="314"/>
                      <a:pt x="319" y="318"/>
                    </a:cubicBezTo>
                    <a:cubicBezTo>
                      <a:pt x="315" y="323"/>
                      <a:pt x="315" y="331"/>
                      <a:pt x="319" y="336"/>
                    </a:cubicBezTo>
                    <a:lnTo>
                      <a:pt x="356" y="373"/>
                    </a:lnTo>
                    <a:cubicBezTo>
                      <a:pt x="361" y="377"/>
                      <a:pt x="360" y="386"/>
                      <a:pt x="354" y="392"/>
                    </a:cubicBezTo>
                    <a:cubicBezTo>
                      <a:pt x="348" y="398"/>
                      <a:pt x="339" y="399"/>
                      <a:pt x="335" y="394"/>
                    </a:cubicBezTo>
                    <a:lnTo>
                      <a:pt x="298" y="357"/>
                    </a:lnTo>
                    <a:cubicBezTo>
                      <a:pt x="293" y="352"/>
                      <a:pt x="285" y="352"/>
                      <a:pt x="280" y="357"/>
                    </a:cubicBezTo>
                    <a:cubicBezTo>
                      <a:pt x="276" y="362"/>
                      <a:pt x="276" y="370"/>
                      <a:pt x="280" y="374"/>
                    </a:cubicBezTo>
                    <a:lnTo>
                      <a:pt x="317" y="411"/>
                    </a:lnTo>
                    <a:cubicBezTo>
                      <a:pt x="322" y="416"/>
                      <a:pt x="321" y="425"/>
                      <a:pt x="315" y="431"/>
                    </a:cubicBezTo>
                    <a:cubicBezTo>
                      <a:pt x="309" y="437"/>
                      <a:pt x="301" y="438"/>
                      <a:pt x="296" y="433"/>
                    </a:cubicBezTo>
                    <a:lnTo>
                      <a:pt x="251" y="388"/>
                    </a:lnTo>
                    <a:cubicBezTo>
                      <a:pt x="257" y="378"/>
                      <a:pt x="256" y="364"/>
                      <a:pt x="246" y="355"/>
                    </a:cubicBezTo>
                    <a:cubicBezTo>
                      <a:pt x="235" y="344"/>
                      <a:pt x="219" y="343"/>
                      <a:pt x="209" y="352"/>
                    </a:cubicBezTo>
                    <a:cubicBezTo>
                      <a:pt x="219" y="343"/>
                      <a:pt x="218" y="326"/>
                      <a:pt x="207" y="316"/>
                    </a:cubicBezTo>
                    <a:cubicBezTo>
                      <a:pt x="196" y="305"/>
                      <a:pt x="180" y="304"/>
                      <a:pt x="170" y="314"/>
                    </a:cubicBezTo>
                    <a:cubicBezTo>
                      <a:pt x="180" y="304"/>
                      <a:pt x="179" y="288"/>
                      <a:pt x="168" y="277"/>
                    </a:cubicBezTo>
                    <a:cubicBezTo>
                      <a:pt x="158" y="266"/>
                      <a:pt x="141" y="265"/>
                      <a:pt x="132" y="275"/>
                    </a:cubicBezTo>
                    <a:cubicBezTo>
                      <a:pt x="141" y="265"/>
                      <a:pt x="140" y="249"/>
                      <a:pt x="129" y="238"/>
                    </a:cubicBezTo>
                    <a:cubicBezTo>
                      <a:pt x="119" y="228"/>
                      <a:pt x="104" y="227"/>
                      <a:pt x="95" y="234"/>
                    </a:cubicBezTo>
                    <a:lnTo>
                      <a:pt x="22" y="161"/>
                    </a:lnTo>
                    <a:cubicBezTo>
                      <a:pt x="17" y="157"/>
                      <a:pt x="9" y="157"/>
                      <a:pt x="5" y="161"/>
                    </a:cubicBezTo>
                    <a:cubicBezTo>
                      <a:pt x="0" y="166"/>
                      <a:pt x="0" y="174"/>
                      <a:pt x="5" y="179"/>
                    </a:cubicBezTo>
                    <a:lnTo>
                      <a:pt x="77" y="251"/>
                    </a:lnTo>
                    <a:lnTo>
                      <a:pt x="56" y="273"/>
                    </a:lnTo>
                    <a:cubicBezTo>
                      <a:pt x="46" y="283"/>
                      <a:pt x="47" y="299"/>
                      <a:pt x="58" y="310"/>
                    </a:cubicBezTo>
                    <a:cubicBezTo>
                      <a:pt x="69" y="320"/>
                      <a:pt x="85" y="321"/>
                      <a:pt x="95" y="312"/>
                    </a:cubicBezTo>
                    <a:cubicBezTo>
                      <a:pt x="85" y="321"/>
                      <a:pt x="86" y="338"/>
                      <a:pt x="97" y="348"/>
                    </a:cubicBezTo>
                    <a:cubicBezTo>
                      <a:pt x="107" y="359"/>
                      <a:pt x="124" y="360"/>
                      <a:pt x="133" y="351"/>
                    </a:cubicBezTo>
                    <a:cubicBezTo>
                      <a:pt x="124" y="360"/>
                      <a:pt x="125" y="377"/>
                      <a:pt x="136" y="387"/>
                    </a:cubicBezTo>
                    <a:cubicBezTo>
                      <a:pt x="146" y="398"/>
                      <a:pt x="163" y="399"/>
                      <a:pt x="172" y="389"/>
                    </a:cubicBezTo>
                    <a:cubicBezTo>
                      <a:pt x="163" y="399"/>
                      <a:pt x="164" y="415"/>
                      <a:pt x="174" y="426"/>
                    </a:cubicBezTo>
                    <a:cubicBezTo>
                      <a:pt x="185" y="437"/>
                      <a:pt x="202" y="438"/>
                      <a:pt x="211" y="428"/>
                    </a:cubicBezTo>
                    <a:lnTo>
                      <a:pt x="234" y="406"/>
                    </a:lnTo>
                    <a:lnTo>
                      <a:pt x="279" y="450"/>
                    </a:lnTo>
                    <a:cubicBezTo>
                      <a:pt x="293" y="465"/>
                      <a:pt x="317" y="464"/>
                      <a:pt x="333" y="448"/>
                    </a:cubicBezTo>
                    <a:cubicBezTo>
                      <a:pt x="340" y="441"/>
                      <a:pt x="344" y="431"/>
                      <a:pt x="345" y="421"/>
                    </a:cubicBezTo>
                    <a:cubicBezTo>
                      <a:pt x="354" y="421"/>
                      <a:pt x="364" y="417"/>
                      <a:pt x="371" y="409"/>
                    </a:cubicBezTo>
                    <a:cubicBezTo>
                      <a:pt x="379" y="402"/>
                      <a:pt x="383" y="392"/>
                      <a:pt x="384" y="383"/>
                    </a:cubicBezTo>
                    <a:cubicBezTo>
                      <a:pt x="393" y="382"/>
                      <a:pt x="403" y="378"/>
                      <a:pt x="410" y="370"/>
                    </a:cubicBezTo>
                    <a:cubicBezTo>
                      <a:pt x="418" y="363"/>
                      <a:pt x="422" y="353"/>
                      <a:pt x="422" y="344"/>
                    </a:cubicBezTo>
                    <a:cubicBezTo>
                      <a:pt x="432" y="343"/>
                      <a:pt x="442" y="339"/>
                      <a:pt x="449" y="332"/>
                    </a:cubicBezTo>
                    <a:cubicBezTo>
                      <a:pt x="465" y="316"/>
                      <a:pt x="465" y="292"/>
                      <a:pt x="451" y="278"/>
                    </a:cubicBezTo>
                    <a:lnTo>
                      <a:pt x="432" y="259"/>
                    </a:lnTo>
                    <a:lnTo>
                      <a:pt x="510" y="181"/>
                    </a:lnTo>
                    <a:cubicBezTo>
                      <a:pt x="515" y="177"/>
                      <a:pt x="515" y="169"/>
                      <a:pt x="510" y="164"/>
                    </a:cubicBezTo>
                    <a:lnTo>
                      <a:pt x="39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2400">
                  <a:solidFill>
                    <a:srgbClr val="000000"/>
                  </a:solidFill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2599" y="2648"/>
                <a:ext cx="107" cy="107"/>
              </a:xfrm>
              <a:custGeom>
                <a:avLst/>
                <a:gdLst>
                  <a:gd name="T0" fmla="*/ 177 w 187"/>
                  <a:gd name="T1" fmla="*/ 108 h 187"/>
                  <a:gd name="T2" fmla="*/ 79 w 187"/>
                  <a:gd name="T3" fmla="*/ 9 h 187"/>
                  <a:gd name="T4" fmla="*/ 44 w 187"/>
                  <a:gd name="T5" fmla="*/ 9 h 187"/>
                  <a:gd name="T6" fmla="*/ 10 w 187"/>
                  <a:gd name="T7" fmla="*/ 44 h 187"/>
                  <a:gd name="T8" fmla="*/ 10 w 187"/>
                  <a:gd name="T9" fmla="*/ 78 h 187"/>
                  <a:gd name="T10" fmla="*/ 108 w 187"/>
                  <a:gd name="T11" fmla="*/ 177 h 187"/>
                  <a:gd name="T12" fmla="*/ 143 w 187"/>
                  <a:gd name="T13" fmla="*/ 177 h 187"/>
                  <a:gd name="T14" fmla="*/ 177 w 187"/>
                  <a:gd name="T15" fmla="*/ 143 h 187"/>
                  <a:gd name="T16" fmla="*/ 177 w 187"/>
                  <a:gd name="T17" fmla="*/ 108 h 187"/>
                  <a:gd name="T18" fmla="*/ 126 w 187"/>
                  <a:gd name="T19" fmla="*/ 158 h 187"/>
                  <a:gd name="T20" fmla="*/ 106 w 187"/>
                  <a:gd name="T21" fmla="*/ 138 h 187"/>
                  <a:gd name="T22" fmla="*/ 126 w 187"/>
                  <a:gd name="T23" fmla="*/ 118 h 187"/>
                  <a:gd name="T24" fmla="*/ 146 w 187"/>
                  <a:gd name="T25" fmla="*/ 138 h 187"/>
                  <a:gd name="T26" fmla="*/ 126 w 187"/>
                  <a:gd name="T27" fmla="*/ 15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" h="187">
                    <a:moveTo>
                      <a:pt x="177" y="108"/>
                    </a:moveTo>
                    <a:lnTo>
                      <a:pt x="79" y="9"/>
                    </a:lnTo>
                    <a:cubicBezTo>
                      <a:pt x="69" y="0"/>
                      <a:pt x="54" y="0"/>
                      <a:pt x="44" y="9"/>
                    </a:cubicBezTo>
                    <a:lnTo>
                      <a:pt x="10" y="44"/>
                    </a:lnTo>
                    <a:cubicBezTo>
                      <a:pt x="0" y="53"/>
                      <a:pt x="0" y="69"/>
                      <a:pt x="10" y="78"/>
                    </a:cubicBezTo>
                    <a:lnTo>
                      <a:pt x="108" y="177"/>
                    </a:lnTo>
                    <a:cubicBezTo>
                      <a:pt x="118" y="187"/>
                      <a:pt x="133" y="187"/>
                      <a:pt x="143" y="177"/>
                    </a:cubicBezTo>
                    <a:lnTo>
                      <a:pt x="177" y="143"/>
                    </a:lnTo>
                    <a:cubicBezTo>
                      <a:pt x="187" y="133"/>
                      <a:pt x="187" y="118"/>
                      <a:pt x="177" y="108"/>
                    </a:cubicBezTo>
                    <a:close/>
                    <a:moveTo>
                      <a:pt x="126" y="158"/>
                    </a:moveTo>
                    <a:cubicBezTo>
                      <a:pt x="114" y="158"/>
                      <a:pt x="106" y="149"/>
                      <a:pt x="106" y="138"/>
                    </a:cubicBezTo>
                    <a:cubicBezTo>
                      <a:pt x="106" y="127"/>
                      <a:pt x="114" y="118"/>
                      <a:pt x="126" y="118"/>
                    </a:cubicBezTo>
                    <a:cubicBezTo>
                      <a:pt x="137" y="118"/>
                      <a:pt x="146" y="127"/>
                      <a:pt x="146" y="138"/>
                    </a:cubicBezTo>
                    <a:cubicBezTo>
                      <a:pt x="146" y="149"/>
                      <a:pt x="137" y="158"/>
                      <a:pt x="126" y="1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2400">
                  <a:solidFill>
                    <a:srgbClr val="000000"/>
                  </a:solidFill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56" name="Freeform 136"/>
            <p:cNvSpPr>
              <a:spLocks noEditPoints="1"/>
            </p:cNvSpPr>
            <p:nvPr/>
          </p:nvSpPr>
          <p:spPr bwMode="auto">
            <a:xfrm>
              <a:off x="878511" y="4039330"/>
              <a:ext cx="170819" cy="300505"/>
            </a:xfrm>
            <a:custGeom>
              <a:avLst/>
              <a:gdLst>
                <a:gd name="T0" fmla="*/ 170 w 195"/>
                <a:gd name="T1" fmla="*/ 0 h 343"/>
                <a:gd name="T2" fmla="*/ 25 w 195"/>
                <a:gd name="T3" fmla="*/ 0 h 343"/>
                <a:gd name="T4" fmla="*/ 0 w 195"/>
                <a:gd name="T5" fmla="*/ 25 h 343"/>
                <a:gd name="T6" fmla="*/ 0 w 195"/>
                <a:gd name="T7" fmla="*/ 318 h 343"/>
                <a:gd name="T8" fmla="*/ 25 w 195"/>
                <a:gd name="T9" fmla="*/ 343 h 343"/>
                <a:gd name="T10" fmla="*/ 170 w 195"/>
                <a:gd name="T11" fmla="*/ 343 h 343"/>
                <a:gd name="T12" fmla="*/ 195 w 195"/>
                <a:gd name="T13" fmla="*/ 318 h 343"/>
                <a:gd name="T14" fmla="*/ 195 w 195"/>
                <a:gd name="T15" fmla="*/ 25 h 343"/>
                <a:gd name="T16" fmla="*/ 170 w 195"/>
                <a:gd name="T17" fmla="*/ 0 h 343"/>
                <a:gd name="T18" fmla="*/ 62 w 195"/>
                <a:gd name="T19" fmla="*/ 15 h 343"/>
                <a:gd name="T20" fmla="*/ 133 w 195"/>
                <a:gd name="T21" fmla="*/ 15 h 343"/>
                <a:gd name="T22" fmla="*/ 136 w 195"/>
                <a:gd name="T23" fmla="*/ 21 h 343"/>
                <a:gd name="T24" fmla="*/ 133 w 195"/>
                <a:gd name="T25" fmla="*/ 27 h 343"/>
                <a:gd name="T26" fmla="*/ 62 w 195"/>
                <a:gd name="T27" fmla="*/ 27 h 343"/>
                <a:gd name="T28" fmla="*/ 59 w 195"/>
                <a:gd name="T29" fmla="*/ 21 h 343"/>
                <a:gd name="T30" fmla="*/ 62 w 195"/>
                <a:gd name="T31" fmla="*/ 15 h 343"/>
                <a:gd name="T32" fmla="*/ 98 w 195"/>
                <a:gd name="T33" fmla="*/ 318 h 343"/>
                <a:gd name="T34" fmla="*/ 82 w 195"/>
                <a:gd name="T35" fmla="*/ 302 h 343"/>
                <a:gd name="T36" fmla="*/ 98 w 195"/>
                <a:gd name="T37" fmla="*/ 286 h 343"/>
                <a:gd name="T38" fmla="*/ 113 w 195"/>
                <a:gd name="T39" fmla="*/ 302 h 343"/>
                <a:gd name="T40" fmla="*/ 98 w 195"/>
                <a:gd name="T41" fmla="*/ 318 h 343"/>
                <a:gd name="T42" fmla="*/ 176 w 195"/>
                <a:gd name="T43" fmla="*/ 264 h 343"/>
                <a:gd name="T44" fmla="*/ 19 w 195"/>
                <a:gd name="T45" fmla="*/ 264 h 343"/>
                <a:gd name="T46" fmla="*/ 19 w 195"/>
                <a:gd name="T47" fmla="*/ 42 h 343"/>
                <a:gd name="T48" fmla="*/ 176 w 195"/>
                <a:gd name="T49" fmla="*/ 42 h 343"/>
                <a:gd name="T50" fmla="*/ 176 w 195"/>
                <a:gd name="T51" fmla="*/ 26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" h="343">
                  <a:moveTo>
                    <a:pt x="170" y="0"/>
                  </a:moveTo>
                  <a:lnTo>
                    <a:pt x="25" y="0"/>
                  </a:lnTo>
                  <a:cubicBezTo>
                    <a:pt x="12" y="0"/>
                    <a:pt x="0" y="11"/>
                    <a:pt x="0" y="25"/>
                  </a:cubicBezTo>
                  <a:lnTo>
                    <a:pt x="0" y="318"/>
                  </a:lnTo>
                  <a:cubicBezTo>
                    <a:pt x="0" y="332"/>
                    <a:pt x="12" y="343"/>
                    <a:pt x="25" y="343"/>
                  </a:cubicBezTo>
                  <a:lnTo>
                    <a:pt x="170" y="343"/>
                  </a:lnTo>
                  <a:cubicBezTo>
                    <a:pt x="183" y="343"/>
                    <a:pt x="195" y="332"/>
                    <a:pt x="195" y="318"/>
                  </a:cubicBezTo>
                  <a:lnTo>
                    <a:pt x="195" y="25"/>
                  </a:lnTo>
                  <a:cubicBezTo>
                    <a:pt x="195" y="11"/>
                    <a:pt x="183" y="0"/>
                    <a:pt x="170" y="0"/>
                  </a:cubicBezTo>
                  <a:close/>
                  <a:moveTo>
                    <a:pt x="62" y="15"/>
                  </a:moveTo>
                  <a:lnTo>
                    <a:pt x="133" y="15"/>
                  </a:lnTo>
                  <a:cubicBezTo>
                    <a:pt x="135" y="15"/>
                    <a:pt x="136" y="18"/>
                    <a:pt x="136" y="21"/>
                  </a:cubicBezTo>
                  <a:cubicBezTo>
                    <a:pt x="136" y="25"/>
                    <a:pt x="135" y="27"/>
                    <a:pt x="133" y="27"/>
                  </a:cubicBezTo>
                  <a:lnTo>
                    <a:pt x="62" y="27"/>
                  </a:lnTo>
                  <a:cubicBezTo>
                    <a:pt x="60" y="27"/>
                    <a:pt x="59" y="25"/>
                    <a:pt x="59" y="21"/>
                  </a:cubicBezTo>
                  <a:cubicBezTo>
                    <a:pt x="59" y="18"/>
                    <a:pt x="60" y="15"/>
                    <a:pt x="62" y="15"/>
                  </a:cubicBezTo>
                  <a:close/>
                  <a:moveTo>
                    <a:pt x="98" y="318"/>
                  </a:moveTo>
                  <a:cubicBezTo>
                    <a:pt x="89" y="318"/>
                    <a:pt x="82" y="311"/>
                    <a:pt x="82" y="302"/>
                  </a:cubicBezTo>
                  <a:cubicBezTo>
                    <a:pt x="82" y="294"/>
                    <a:pt x="89" y="286"/>
                    <a:pt x="98" y="286"/>
                  </a:cubicBezTo>
                  <a:cubicBezTo>
                    <a:pt x="106" y="286"/>
                    <a:pt x="113" y="294"/>
                    <a:pt x="113" y="302"/>
                  </a:cubicBezTo>
                  <a:cubicBezTo>
                    <a:pt x="113" y="311"/>
                    <a:pt x="106" y="318"/>
                    <a:pt x="98" y="318"/>
                  </a:cubicBezTo>
                  <a:close/>
                  <a:moveTo>
                    <a:pt x="176" y="264"/>
                  </a:moveTo>
                  <a:lnTo>
                    <a:pt x="19" y="264"/>
                  </a:lnTo>
                  <a:lnTo>
                    <a:pt x="19" y="42"/>
                  </a:lnTo>
                  <a:lnTo>
                    <a:pt x="176" y="42"/>
                  </a:lnTo>
                  <a:lnTo>
                    <a:pt x="176" y="2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2400">
                <a:solidFill>
                  <a:srgbClr val="000000"/>
                </a:solidFill>
                <a:ea typeface="ＭＳ Ｐゴシック" charset="-128"/>
                <a:cs typeface="+mn-cs"/>
              </a:endParaRPr>
            </a:p>
          </p:txBody>
        </p:sp>
        <p:grpSp>
          <p:nvGrpSpPr>
            <p:cNvPr id="57" name="Group 20153"/>
            <p:cNvGrpSpPr>
              <a:grpSpLocks noChangeAspect="1"/>
            </p:cNvGrpSpPr>
            <p:nvPr/>
          </p:nvGrpSpPr>
          <p:grpSpPr bwMode="auto">
            <a:xfrm>
              <a:off x="807589" y="4779133"/>
              <a:ext cx="305220" cy="293684"/>
              <a:chOff x="2667" y="141"/>
              <a:chExt cx="979" cy="942"/>
            </a:xfrm>
            <a:solidFill>
              <a:srgbClr val="000000"/>
            </a:solidFill>
          </p:grpSpPr>
          <p:sp>
            <p:nvSpPr>
              <p:cNvPr id="58" name="Freeform 20154"/>
              <p:cNvSpPr>
                <a:spLocks/>
              </p:cNvSpPr>
              <p:nvPr/>
            </p:nvSpPr>
            <p:spPr bwMode="auto">
              <a:xfrm>
                <a:off x="2809" y="268"/>
                <a:ext cx="224" cy="220"/>
              </a:xfrm>
              <a:custGeom>
                <a:avLst/>
                <a:gdLst>
                  <a:gd name="T0" fmla="*/ 135 w 135"/>
                  <a:gd name="T1" fmla="*/ 112 h 132"/>
                  <a:gd name="T2" fmla="*/ 99 w 135"/>
                  <a:gd name="T3" fmla="*/ 78 h 132"/>
                  <a:gd name="T4" fmla="*/ 106 w 135"/>
                  <a:gd name="T5" fmla="*/ 53 h 132"/>
                  <a:gd name="T6" fmla="*/ 53 w 135"/>
                  <a:gd name="T7" fmla="*/ 0 h 132"/>
                  <a:gd name="T8" fmla="*/ 0 w 135"/>
                  <a:gd name="T9" fmla="*/ 53 h 132"/>
                  <a:gd name="T10" fmla="*/ 53 w 135"/>
                  <a:gd name="T11" fmla="*/ 106 h 132"/>
                  <a:gd name="T12" fmla="*/ 81 w 135"/>
                  <a:gd name="T13" fmla="*/ 98 h 132"/>
                  <a:gd name="T14" fmla="*/ 116 w 135"/>
                  <a:gd name="T15" fmla="*/ 132 h 132"/>
                  <a:gd name="T16" fmla="*/ 135 w 135"/>
                  <a:gd name="T17" fmla="*/ 1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32">
                    <a:moveTo>
                      <a:pt x="135" y="112"/>
                    </a:moveTo>
                    <a:lnTo>
                      <a:pt x="99" y="78"/>
                    </a:lnTo>
                    <a:cubicBezTo>
                      <a:pt x="103" y="71"/>
                      <a:pt x="106" y="62"/>
                      <a:pt x="106" y="53"/>
                    </a:cubicBezTo>
                    <a:cubicBezTo>
                      <a:pt x="106" y="24"/>
                      <a:pt x="82" y="0"/>
                      <a:pt x="53" y="0"/>
                    </a:cubicBez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6"/>
                      <a:pt x="53" y="106"/>
                    </a:cubicBezTo>
                    <a:cubicBezTo>
                      <a:pt x="63" y="106"/>
                      <a:pt x="72" y="103"/>
                      <a:pt x="81" y="98"/>
                    </a:cubicBezTo>
                    <a:lnTo>
                      <a:pt x="116" y="132"/>
                    </a:lnTo>
                    <a:cubicBezTo>
                      <a:pt x="122" y="125"/>
                      <a:pt x="128" y="118"/>
                      <a:pt x="135" y="1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9" name="Freeform 20155"/>
              <p:cNvSpPr>
                <a:spLocks/>
              </p:cNvSpPr>
              <p:nvPr/>
            </p:nvSpPr>
            <p:spPr bwMode="auto">
              <a:xfrm>
                <a:off x="3247" y="141"/>
                <a:ext cx="229" cy="307"/>
              </a:xfrm>
              <a:custGeom>
                <a:avLst/>
                <a:gdLst>
                  <a:gd name="T0" fmla="*/ 23 w 138"/>
                  <a:gd name="T1" fmla="*/ 184 h 184"/>
                  <a:gd name="T2" fmla="*/ 70 w 138"/>
                  <a:gd name="T3" fmla="*/ 104 h 184"/>
                  <a:gd name="T4" fmla="*/ 85 w 138"/>
                  <a:gd name="T5" fmla="*/ 106 h 184"/>
                  <a:gd name="T6" fmla="*/ 138 w 138"/>
                  <a:gd name="T7" fmla="*/ 53 h 184"/>
                  <a:gd name="T8" fmla="*/ 85 w 138"/>
                  <a:gd name="T9" fmla="*/ 0 h 184"/>
                  <a:gd name="T10" fmla="*/ 32 w 138"/>
                  <a:gd name="T11" fmla="*/ 53 h 184"/>
                  <a:gd name="T12" fmla="*/ 47 w 138"/>
                  <a:gd name="T13" fmla="*/ 91 h 184"/>
                  <a:gd name="T14" fmla="*/ 0 w 138"/>
                  <a:gd name="T15" fmla="*/ 170 h 184"/>
                  <a:gd name="T16" fmla="*/ 23 w 138"/>
                  <a:gd name="T1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84">
                    <a:moveTo>
                      <a:pt x="23" y="184"/>
                    </a:moveTo>
                    <a:lnTo>
                      <a:pt x="70" y="104"/>
                    </a:lnTo>
                    <a:cubicBezTo>
                      <a:pt x="75" y="105"/>
                      <a:pt x="80" y="106"/>
                      <a:pt x="85" y="106"/>
                    </a:cubicBezTo>
                    <a:cubicBezTo>
                      <a:pt x="114" y="106"/>
                      <a:pt x="138" y="83"/>
                      <a:pt x="138" y="53"/>
                    </a:cubicBezTo>
                    <a:cubicBezTo>
                      <a:pt x="138" y="24"/>
                      <a:pt x="114" y="0"/>
                      <a:pt x="85" y="0"/>
                    </a:cubicBezTo>
                    <a:cubicBezTo>
                      <a:pt x="56" y="0"/>
                      <a:pt x="32" y="24"/>
                      <a:pt x="32" y="53"/>
                    </a:cubicBezTo>
                    <a:cubicBezTo>
                      <a:pt x="32" y="68"/>
                      <a:pt x="38" y="81"/>
                      <a:pt x="47" y="91"/>
                    </a:cubicBezTo>
                    <a:lnTo>
                      <a:pt x="0" y="170"/>
                    </a:lnTo>
                    <a:cubicBezTo>
                      <a:pt x="8" y="174"/>
                      <a:pt x="16" y="179"/>
                      <a:pt x="23" y="18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0" name="Freeform 20156"/>
              <p:cNvSpPr>
                <a:spLocks/>
              </p:cNvSpPr>
              <p:nvPr/>
            </p:nvSpPr>
            <p:spPr bwMode="auto">
              <a:xfrm>
                <a:off x="3360" y="560"/>
                <a:ext cx="286" cy="176"/>
              </a:xfrm>
              <a:custGeom>
                <a:avLst/>
                <a:gdLst>
                  <a:gd name="T0" fmla="*/ 119 w 172"/>
                  <a:gd name="T1" fmla="*/ 0 h 106"/>
                  <a:gd name="T2" fmla="*/ 69 w 172"/>
                  <a:gd name="T3" fmla="*/ 35 h 106"/>
                  <a:gd name="T4" fmla="*/ 3 w 172"/>
                  <a:gd name="T5" fmla="*/ 28 h 106"/>
                  <a:gd name="T6" fmla="*/ 3 w 172"/>
                  <a:gd name="T7" fmla="*/ 30 h 106"/>
                  <a:gd name="T8" fmla="*/ 0 w 172"/>
                  <a:gd name="T9" fmla="*/ 55 h 106"/>
                  <a:gd name="T10" fmla="*/ 66 w 172"/>
                  <a:gd name="T11" fmla="*/ 61 h 106"/>
                  <a:gd name="T12" fmla="*/ 119 w 172"/>
                  <a:gd name="T13" fmla="*/ 106 h 106"/>
                  <a:gd name="T14" fmla="*/ 171 w 172"/>
                  <a:gd name="T15" fmla="*/ 53 h 106"/>
                  <a:gd name="T16" fmla="*/ 119 w 172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" h="106">
                    <a:moveTo>
                      <a:pt x="119" y="0"/>
                    </a:moveTo>
                    <a:cubicBezTo>
                      <a:pt x="96" y="0"/>
                      <a:pt x="76" y="14"/>
                      <a:pt x="69" y="35"/>
                    </a:cubicBezTo>
                    <a:lnTo>
                      <a:pt x="3" y="28"/>
                    </a:lnTo>
                    <a:cubicBezTo>
                      <a:pt x="3" y="29"/>
                      <a:pt x="3" y="29"/>
                      <a:pt x="3" y="30"/>
                    </a:cubicBezTo>
                    <a:cubicBezTo>
                      <a:pt x="3" y="38"/>
                      <a:pt x="2" y="47"/>
                      <a:pt x="0" y="55"/>
                    </a:cubicBezTo>
                    <a:lnTo>
                      <a:pt x="66" y="61"/>
                    </a:lnTo>
                    <a:cubicBezTo>
                      <a:pt x="70" y="86"/>
                      <a:pt x="92" y="106"/>
                      <a:pt x="119" y="106"/>
                    </a:cubicBezTo>
                    <a:cubicBezTo>
                      <a:pt x="148" y="106"/>
                      <a:pt x="171" y="82"/>
                      <a:pt x="171" y="53"/>
                    </a:cubicBezTo>
                    <a:cubicBezTo>
                      <a:pt x="172" y="24"/>
                      <a:pt x="148" y="0"/>
                      <a:pt x="11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1" name="Freeform 20157"/>
              <p:cNvSpPr>
                <a:spLocks/>
              </p:cNvSpPr>
              <p:nvPr/>
            </p:nvSpPr>
            <p:spPr bwMode="auto">
              <a:xfrm>
                <a:off x="3163" y="800"/>
                <a:ext cx="177" cy="283"/>
              </a:xfrm>
              <a:custGeom>
                <a:avLst/>
                <a:gdLst>
                  <a:gd name="T0" fmla="*/ 54 w 106"/>
                  <a:gd name="T1" fmla="*/ 64 h 170"/>
                  <a:gd name="T2" fmla="*/ 40 w 106"/>
                  <a:gd name="T3" fmla="*/ 0 h 170"/>
                  <a:gd name="T4" fmla="*/ 14 w 106"/>
                  <a:gd name="T5" fmla="*/ 6 h 170"/>
                  <a:gd name="T6" fmla="*/ 28 w 106"/>
                  <a:gd name="T7" fmla="*/ 70 h 170"/>
                  <a:gd name="T8" fmla="*/ 0 w 106"/>
                  <a:gd name="T9" fmla="*/ 117 h 170"/>
                  <a:gd name="T10" fmla="*/ 53 w 106"/>
                  <a:gd name="T11" fmla="*/ 170 h 170"/>
                  <a:gd name="T12" fmla="*/ 106 w 106"/>
                  <a:gd name="T13" fmla="*/ 117 h 170"/>
                  <a:gd name="T14" fmla="*/ 54 w 106"/>
                  <a:gd name="T15" fmla="*/ 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70">
                    <a:moveTo>
                      <a:pt x="54" y="64"/>
                    </a:moveTo>
                    <a:lnTo>
                      <a:pt x="40" y="0"/>
                    </a:lnTo>
                    <a:cubicBezTo>
                      <a:pt x="31" y="3"/>
                      <a:pt x="23" y="5"/>
                      <a:pt x="14" y="6"/>
                    </a:cubicBezTo>
                    <a:lnTo>
                      <a:pt x="28" y="70"/>
                    </a:lnTo>
                    <a:cubicBezTo>
                      <a:pt x="12" y="79"/>
                      <a:pt x="0" y="97"/>
                      <a:pt x="0" y="117"/>
                    </a:cubicBezTo>
                    <a:cubicBezTo>
                      <a:pt x="0" y="146"/>
                      <a:pt x="24" y="170"/>
                      <a:pt x="53" y="170"/>
                    </a:cubicBezTo>
                    <a:cubicBezTo>
                      <a:pt x="82" y="170"/>
                      <a:pt x="106" y="146"/>
                      <a:pt x="106" y="117"/>
                    </a:cubicBezTo>
                    <a:cubicBezTo>
                      <a:pt x="106" y="88"/>
                      <a:pt x="83" y="65"/>
                      <a:pt x="54" y="6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2" name="Freeform 20158"/>
              <p:cNvSpPr>
                <a:spLocks/>
              </p:cNvSpPr>
              <p:nvPr/>
            </p:nvSpPr>
            <p:spPr bwMode="auto">
              <a:xfrm>
                <a:off x="2667" y="651"/>
                <a:ext cx="313" cy="184"/>
              </a:xfrm>
              <a:custGeom>
                <a:avLst/>
                <a:gdLst>
                  <a:gd name="T0" fmla="*/ 179 w 188"/>
                  <a:gd name="T1" fmla="*/ 0 h 110"/>
                  <a:gd name="T2" fmla="*/ 97 w 188"/>
                  <a:gd name="T3" fmla="*/ 28 h 110"/>
                  <a:gd name="T4" fmla="*/ 53 w 188"/>
                  <a:gd name="T5" fmla="*/ 4 h 110"/>
                  <a:gd name="T6" fmla="*/ 0 w 188"/>
                  <a:gd name="T7" fmla="*/ 57 h 110"/>
                  <a:gd name="T8" fmla="*/ 53 w 188"/>
                  <a:gd name="T9" fmla="*/ 110 h 110"/>
                  <a:gd name="T10" fmla="*/ 106 w 188"/>
                  <a:gd name="T11" fmla="*/ 57 h 110"/>
                  <a:gd name="T12" fmla="*/ 106 w 188"/>
                  <a:gd name="T13" fmla="*/ 53 h 110"/>
                  <a:gd name="T14" fmla="*/ 188 w 188"/>
                  <a:gd name="T15" fmla="*/ 25 h 110"/>
                  <a:gd name="T16" fmla="*/ 179 w 188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10">
                    <a:moveTo>
                      <a:pt x="179" y="0"/>
                    </a:moveTo>
                    <a:lnTo>
                      <a:pt x="97" y="28"/>
                    </a:lnTo>
                    <a:cubicBezTo>
                      <a:pt x="88" y="13"/>
                      <a:pt x="72" y="4"/>
                      <a:pt x="53" y="4"/>
                    </a:cubicBezTo>
                    <a:cubicBezTo>
                      <a:pt x="24" y="4"/>
                      <a:pt x="0" y="27"/>
                      <a:pt x="0" y="57"/>
                    </a:cubicBezTo>
                    <a:cubicBezTo>
                      <a:pt x="0" y="86"/>
                      <a:pt x="24" y="110"/>
                      <a:pt x="53" y="110"/>
                    </a:cubicBezTo>
                    <a:cubicBezTo>
                      <a:pt x="82" y="110"/>
                      <a:pt x="106" y="86"/>
                      <a:pt x="106" y="57"/>
                    </a:cubicBezTo>
                    <a:cubicBezTo>
                      <a:pt x="106" y="55"/>
                      <a:pt x="106" y="54"/>
                      <a:pt x="106" y="53"/>
                    </a:cubicBezTo>
                    <a:lnTo>
                      <a:pt x="188" y="25"/>
                    </a:lnTo>
                    <a:cubicBezTo>
                      <a:pt x="184" y="17"/>
                      <a:pt x="181" y="9"/>
                      <a:pt x="17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3" name="Oval 20159"/>
              <p:cNvSpPr>
                <a:spLocks noChangeArrowheads="1"/>
              </p:cNvSpPr>
              <p:nvPr/>
            </p:nvSpPr>
            <p:spPr bwMode="auto">
              <a:xfrm>
                <a:off x="3012" y="458"/>
                <a:ext cx="303" cy="302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190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공항의 디지털 전화의 목표 모습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18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8" y="980728"/>
            <a:ext cx="8820980" cy="522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64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산업의 와해적 변화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52500" y="1340768"/>
            <a:ext cx="8988680" cy="4336466"/>
            <a:chOff x="724845" y="1194455"/>
            <a:chExt cx="10230450" cy="4935541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080125" y="1410628"/>
              <a:ext cx="4175125" cy="4719368"/>
            </a:xfrm>
            <a:custGeom>
              <a:avLst/>
              <a:gdLst>
                <a:gd name="T0" fmla="*/ 2630 w 2630"/>
                <a:gd name="T1" fmla="*/ 2384 h 2384"/>
                <a:gd name="T2" fmla="*/ 0 w 2630"/>
                <a:gd name="T3" fmla="*/ 2384 h 2384"/>
                <a:gd name="T4" fmla="*/ 0 w 2630"/>
                <a:gd name="T5" fmla="*/ 0 h 2384"/>
                <a:gd name="T6" fmla="*/ 2630 w 2630"/>
                <a:gd name="T7" fmla="*/ 0 h 2384"/>
                <a:gd name="T8" fmla="*/ 2630 w 2630"/>
                <a:gd name="T9" fmla="*/ 2384 h 2384"/>
                <a:gd name="T10" fmla="*/ 2630 w 2630"/>
                <a:gd name="T11" fmla="*/ 2384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0" h="2384">
                  <a:moveTo>
                    <a:pt x="2630" y="2384"/>
                  </a:moveTo>
                  <a:lnTo>
                    <a:pt x="0" y="2384"/>
                  </a:lnTo>
                  <a:lnTo>
                    <a:pt x="0" y="0"/>
                  </a:lnTo>
                  <a:lnTo>
                    <a:pt x="2630" y="0"/>
                  </a:lnTo>
                  <a:lnTo>
                    <a:pt x="2630" y="2384"/>
                  </a:lnTo>
                  <a:lnTo>
                    <a:pt x="2630" y="2384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5" name="Picture 2" descr="http://upload.wikimedia.org/wikipedia/en/thumb/4/46/Blockbuster_logo.svg/594px-Blockbuster_logo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643" y="3067291"/>
              <a:ext cx="1600200" cy="96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008" y="4440241"/>
              <a:ext cx="1328720" cy="66980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687" y="3224024"/>
              <a:ext cx="1992124" cy="667659"/>
            </a:xfrm>
            <a:prstGeom prst="rect">
              <a:avLst/>
            </a:prstGeom>
          </p:spPr>
        </p:pic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38842" y="1194455"/>
              <a:ext cx="8343900" cy="446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04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5255250" y="2145624"/>
              <a:ext cx="357798" cy="127646"/>
            </a:xfrm>
            <a:prstGeom prst="triangle">
              <a:avLst>
                <a:gd name="adj" fmla="val 100000"/>
              </a:avLst>
            </a:prstGeom>
            <a:solidFill>
              <a:srgbClr val="000000">
                <a:lumMod val="65000"/>
                <a:lumOff val="3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rot="10800000" flipH="1">
              <a:off x="724845" y="2145624"/>
              <a:ext cx="357798" cy="127646"/>
            </a:xfrm>
            <a:prstGeom prst="triangle">
              <a:avLst>
                <a:gd name="adj" fmla="val 100000"/>
              </a:avLst>
            </a:prstGeom>
            <a:solidFill>
              <a:srgbClr val="000000">
                <a:lumMod val="65000"/>
                <a:lumOff val="3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8339" y="1541092"/>
              <a:ext cx="4838700" cy="604533"/>
            </a:xfrm>
            <a:prstGeom prst="roundRect">
              <a:avLst>
                <a:gd name="adj" fmla="val 0"/>
              </a:avLst>
            </a:prstGeom>
            <a:solidFill>
              <a:srgbClr val="000000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2049" y="1487053"/>
              <a:ext cx="1091279" cy="859611"/>
            </a:xfrm>
            <a:prstGeom prst="rect">
              <a:avLst/>
            </a:prstGeom>
          </p:spPr>
        </p:pic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422372" y="1410628"/>
              <a:ext cx="4175125" cy="4719368"/>
            </a:xfrm>
            <a:custGeom>
              <a:avLst/>
              <a:gdLst>
                <a:gd name="T0" fmla="*/ 2630 w 2630"/>
                <a:gd name="T1" fmla="*/ 2384 h 2384"/>
                <a:gd name="T2" fmla="*/ 0 w 2630"/>
                <a:gd name="T3" fmla="*/ 2384 h 2384"/>
                <a:gd name="T4" fmla="*/ 0 w 2630"/>
                <a:gd name="T5" fmla="*/ 0 h 2384"/>
                <a:gd name="T6" fmla="*/ 2630 w 2630"/>
                <a:gd name="T7" fmla="*/ 0 h 2384"/>
                <a:gd name="T8" fmla="*/ 2630 w 2630"/>
                <a:gd name="T9" fmla="*/ 2384 h 2384"/>
                <a:gd name="T10" fmla="*/ 2630 w 2630"/>
                <a:gd name="T11" fmla="*/ 2384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0" h="2384">
                  <a:moveTo>
                    <a:pt x="2630" y="2384"/>
                  </a:moveTo>
                  <a:lnTo>
                    <a:pt x="0" y="2384"/>
                  </a:lnTo>
                  <a:lnTo>
                    <a:pt x="0" y="0"/>
                  </a:lnTo>
                  <a:lnTo>
                    <a:pt x="2630" y="0"/>
                  </a:lnTo>
                  <a:lnTo>
                    <a:pt x="2630" y="2384"/>
                  </a:lnTo>
                  <a:lnTo>
                    <a:pt x="2630" y="2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10597497" y="2145624"/>
              <a:ext cx="357798" cy="127646"/>
            </a:xfrm>
            <a:prstGeom prst="triangle">
              <a:avLst>
                <a:gd name="adj" fmla="val 100000"/>
              </a:avLst>
            </a:prstGeom>
            <a:solidFill>
              <a:srgbClr val="06325C">
                <a:lumMod val="90000"/>
                <a:lumOff val="1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 rot="10800000" flipH="1">
              <a:off x="6067092" y="2145624"/>
              <a:ext cx="357798" cy="127646"/>
            </a:xfrm>
            <a:prstGeom prst="triangle">
              <a:avLst>
                <a:gd name="adj" fmla="val 100000"/>
              </a:avLst>
            </a:prstGeom>
            <a:solidFill>
              <a:srgbClr val="06325C">
                <a:lumMod val="90000"/>
                <a:lumOff val="1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090586" y="1541092"/>
              <a:ext cx="4838700" cy="604533"/>
            </a:xfrm>
            <a:prstGeom prst="roundRect">
              <a:avLst>
                <a:gd name="adj" fmla="val 0"/>
              </a:avLst>
            </a:prstGeom>
            <a:solidFill>
              <a:srgbClr val="06325C">
                <a:lumMod val="75000"/>
                <a:lumOff val="2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4667" y="1500092"/>
              <a:ext cx="1170533" cy="859611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869" y="2933213"/>
              <a:ext cx="1537882" cy="95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008" y="4204981"/>
              <a:ext cx="2217862" cy="158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0079" y="3042965"/>
              <a:ext cx="1544046" cy="86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869" y="4438666"/>
              <a:ext cx="1325868" cy="1325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54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전통적 유통산업의 위기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19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481878" y="1484784"/>
            <a:ext cx="8935172" cy="410239"/>
          </a:xfrm>
          <a:prstGeom prst="rect">
            <a:avLst/>
          </a:prstGeom>
          <a:solidFill>
            <a:srgbClr val="06325C"/>
          </a:solidFill>
          <a:ln w="12700" cap="flat" cmpd="sng" algn="ctr">
            <a:noFill/>
            <a:prstDash val="solid"/>
          </a:ln>
          <a:effectLst/>
        </p:spPr>
        <p:txBody>
          <a:bodyPr lIns="49210" tIns="24605" rIns="49210" bIns="24605" rtlCol="0" anchor="ctr"/>
          <a:lstStyle/>
          <a:p>
            <a:pPr marL="0" marR="0" lvl="0" indent="0" algn="ctr" defTabSz="4569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USA, over 700 department stores have closed down since 2013.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4218"/>
              </p:ext>
            </p:extLst>
          </p:nvPr>
        </p:nvGraphicFramePr>
        <p:xfrm>
          <a:off x="481877" y="1955749"/>
          <a:ext cx="4432344" cy="4105122"/>
        </p:xfrm>
        <a:graphic>
          <a:graphicData uri="http://schemas.openxmlformats.org/drawingml/2006/table">
            <a:tbl>
              <a:tblPr firstRow="1" bandRow="1"/>
              <a:tblGrid>
                <a:gridCol w="1553890"/>
                <a:gridCol w="1461444"/>
                <a:gridCol w="1417010"/>
              </a:tblGrid>
              <a:tr h="634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Retailers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Stores</a:t>
                      </a:r>
                    </a:p>
                    <a:p>
                      <a:pPr algn="ctr"/>
                      <a:r>
                        <a:rPr lang="en-US" sz="1200" dirty="0" smtClean="0"/>
                        <a:t>Closed till ’16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Plans to </a:t>
                      </a:r>
                    </a:p>
                    <a:p>
                      <a:pPr algn="ctr"/>
                      <a:r>
                        <a:rPr lang="en-US" sz="1200" dirty="0" smtClean="0"/>
                        <a:t>Close in ’17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ED1">
                        <a:lumMod val="20000"/>
                        <a:lumOff val="80000"/>
                      </a:srgbClr>
                    </a:solidFill>
                  </a:tcPr>
                </a:tc>
              </a:tr>
              <a:tr h="578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78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78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269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78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78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78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3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3" y="5121188"/>
            <a:ext cx="1154038" cy="178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69" y="3392996"/>
            <a:ext cx="699293" cy="177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4" y="2639496"/>
            <a:ext cx="1022283" cy="486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9" y="5687678"/>
            <a:ext cx="844555" cy="189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t="28674" r="22597" b="28759"/>
          <a:stretch/>
        </p:blipFill>
        <p:spPr>
          <a:xfrm>
            <a:off x="710743" y="3897052"/>
            <a:ext cx="1154040" cy="266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2" b="28591"/>
          <a:stretch/>
        </p:blipFill>
        <p:spPr>
          <a:xfrm>
            <a:off x="854447" y="4509120"/>
            <a:ext cx="831048" cy="246033"/>
          </a:xfrm>
          <a:prstGeom prst="rect">
            <a:avLst/>
          </a:prstGeom>
        </p:spPr>
      </p:pic>
      <p:pic>
        <p:nvPicPr>
          <p:cNvPr id="14" name="Picture 2" descr="AEON BIG plans to close down three of its stor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 b="20546"/>
          <a:stretch/>
        </p:blipFill>
        <p:spPr bwMode="auto">
          <a:xfrm>
            <a:off x="4778214" y="2040725"/>
            <a:ext cx="4970850" cy="24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30110" y="4601692"/>
            <a:ext cx="4171362" cy="147500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AEON BIG plans to close three stores in </a:t>
            </a:r>
            <a:r>
              <a:rPr lang="en-US" sz="1200" dirty="0" err="1" smtClean="0">
                <a:solidFill>
                  <a:srgbClr val="000000"/>
                </a:solidFill>
                <a:ea typeface="ＭＳ Ｐゴシック" charset="-128"/>
                <a:cs typeface="+mn-cs"/>
              </a:rPr>
              <a:t>Klang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 Valley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Stores to be closed are Kota </a:t>
            </a:r>
            <a:r>
              <a:rPr lang="en-US" sz="1200" dirty="0" err="1" smtClean="0">
                <a:solidFill>
                  <a:srgbClr val="000000"/>
                </a:solidFill>
                <a:ea typeface="ＭＳ Ｐゴシック" charset="-128"/>
                <a:cs typeface="+mn-cs"/>
              </a:rPr>
              <a:t>Damansara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, River City (</a:t>
            </a:r>
            <a:r>
              <a:rPr lang="en-US" sz="1200" dirty="0" err="1" smtClean="0">
                <a:solidFill>
                  <a:srgbClr val="000000"/>
                </a:solidFill>
                <a:ea typeface="ＭＳ Ｐゴシック" charset="-128"/>
                <a:cs typeface="+mn-cs"/>
              </a:rPr>
              <a:t>Jalan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 Ipoh) and </a:t>
            </a:r>
            <a:r>
              <a:rPr lang="en-US" sz="1200" dirty="0" err="1" smtClean="0">
                <a:solidFill>
                  <a:srgbClr val="000000"/>
                </a:solidFill>
                <a:ea typeface="ＭＳ Ｐゴシック" charset="-128"/>
                <a:cs typeface="+mn-cs"/>
              </a:rPr>
              <a:t>Bangsar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 South.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Constant declining performance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Significant pressure on margins due to online stores</a:t>
            </a:r>
          </a:p>
        </p:txBody>
      </p:sp>
    </p:spTree>
    <p:extLst>
      <p:ext uri="{BB962C8B-B14F-4D97-AF65-F5344CB8AC3E}">
        <p14:creationId xmlns:p14="http://schemas.microsoft.com/office/powerpoint/2010/main" val="284232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소비자 여정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20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129" name="Group 1128"/>
          <p:cNvGrpSpPr>
            <a:grpSpLocks noChangeAspect="1"/>
          </p:cNvGrpSpPr>
          <p:nvPr/>
        </p:nvGrpSpPr>
        <p:grpSpPr>
          <a:xfrm>
            <a:off x="476435" y="1571320"/>
            <a:ext cx="8957641" cy="4305952"/>
            <a:chOff x="354956" y="959252"/>
            <a:chExt cx="8437004" cy="4055681"/>
          </a:xfrm>
        </p:grpSpPr>
        <p:grpSp>
          <p:nvGrpSpPr>
            <p:cNvPr id="568" name="Group 567"/>
            <p:cNvGrpSpPr/>
            <p:nvPr/>
          </p:nvGrpSpPr>
          <p:grpSpPr>
            <a:xfrm>
              <a:off x="3993599" y="1815005"/>
              <a:ext cx="1144140" cy="1144140"/>
              <a:chOff x="3993599" y="1815005"/>
              <a:chExt cx="1144140" cy="1144140"/>
            </a:xfrm>
          </p:grpSpPr>
          <p:sp>
            <p:nvSpPr>
              <p:cNvPr id="569" name="Arc 568"/>
              <p:cNvSpPr/>
              <p:nvPr/>
            </p:nvSpPr>
            <p:spPr>
              <a:xfrm>
                <a:off x="4293472" y="2266189"/>
                <a:ext cx="544394" cy="544394"/>
              </a:xfrm>
              <a:prstGeom prst="arc">
                <a:avLst>
                  <a:gd name="adj1" fmla="val 12833770"/>
                  <a:gd name="adj2" fmla="val 19554301"/>
                </a:avLst>
              </a:prstGeom>
              <a:noFill/>
              <a:ln w="41275" cap="rnd" cmpd="sng" algn="ctr">
                <a:solidFill>
                  <a:srgbClr val="FFFFFF">
                    <a:lumMod val="95000"/>
                  </a:srgbClr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0" name="Arc 569"/>
              <p:cNvSpPr/>
              <p:nvPr/>
            </p:nvSpPr>
            <p:spPr>
              <a:xfrm>
                <a:off x="4156875" y="2079204"/>
                <a:ext cx="817588" cy="817588"/>
              </a:xfrm>
              <a:prstGeom prst="arc">
                <a:avLst>
                  <a:gd name="adj1" fmla="val 12833770"/>
                  <a:gd name="adj2" fmla="val 19554301"/>
                </a:avLst>
              </a:prstGeom>
              <a:noFill/>
              <a:ln w="41275" cap="rnd" cmpd="sng" algn="ctr">
                <a:solidFill>
                  <a:srgbClr val="FFFFFF">
                    <a:lumMod val="95000"/>
                  </a:srgbClr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1" name="Arc 570"/>
              <p:cNvSpPr/>
              <p:nvPr/>
            </p:nvSpPr>
            <p:spPr>
              <a:xfrm>
                <a:off x="3993599" y="1815005"/>
                <a:ext cx="1144140" cy="1144140"/>
              </a:xfrm>
              <a:prstGeom prst="arc">
                <a:avLst>
                  <a:gd name="adj1" fmla="val 12833770"/>
                  <a:gd name="adj2" fmla="val 19554301"/>
                </a:avLst>
              </a:prstGeom>
              <a:noFill/>
              <a:ln w="41275" cap="rnd" cmpd="sng" algn="ctr">
                <a:solidFill>
                  <a:srgbClr val="FFFFFF">
                    <a:lumMod val="95000"/>
                  </a:srgbClr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72" name="Group 571"/>
            <p:cNvGrpSpPr/>
            <p:nvPr/>
          </p:nvGrpSpPr>
          <p:grpSpPr>
            <a:xfrm flipV="1">
              <a:off x="3993599" y="2374042"/>
              <a:ext cx="1144140" cy="1144140"/>
              <a:chOff x="3993599" y="1815005"/>
              <a:chExt cx="1144140" cy="1144140"/>
            </a:xfrm>
          </p:grpSpPr>
          <p:sp>
            <p:nvSpPr>
              <p:cNvPr id="573" name="Arc 572"/>
              <p:cNvSpPr/>
              <p:nvPr/>
            </p:nvSpPr>
            <p:spPr>
              <a:xfrm>
                <a:off x="4293472" y="2266189"/>
                <a:ext cx="544394" cy="544394"/>
              </a:xfrm>
              <a:prstGeom prst="arc">
                <a:avLst>
                  <a:gd name="adj1" fmla="val 12833770"/>
                  <a:gd name="adj2" fmla="val 19554301"/>
                </a:avLst>
              </a:prstGeom>
              <a:noFill/>
              <a:ln w="41275" cap="rnd" cmpd="sng" algn="ctr">
                <a:solidFill>
                  <a:srgbClr val="FFFFFF">
                    <a:lumMod val="95000"/>
                  </a:srgbClr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4" name="Arc 573"/>
              <p:cNvSpPr/>
              <p:nvPr/>
            </p:nvSpPr>
            <p:spPr>
              <a:xfrm>
                <a:off x="4156875" y="2079204"/>
                <a:ext cx="817588" cy="817588"/>
              </a:xfrm>
              <a:prstGeom prst="arc">
                <a:avLst>
                  <a:gd name="adj1" fmla="val 12833770"/>
                  <a:gd name="adj2" fmla="val 19554301"/>
                </a:avLst>
              </a:prstGeom>
              <a:noFill/>
              <a:ln w="41275" cap="rnd" cmpd="sng" algn="ctr">
                <a:solidFill>
                  <a:srgbClr val="FFFFFF">
                    <a:lumMod val="95000"/>
                  </a:srgbClr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5" name="Arc 574"/>
              <p:cNvSpPr/>
              <p:nvPr/>
            </p:nvSpPr>
            <p:spPr>
              <a:xfrm>
                <a:off x="3993599" y="1815005"/>
                <a:ext cx="1144140" cy="1144140"/>
              </a:xfrm>
              <a:prstGeom prst="arc">
                <a:avLst>
                  <a:gd name="adj1" fmla="val 12833770"/>
                  <a:gd name="adj2" fmla="val 19554301"/>
                </a:avLst>
              </a:prstGeom>
              <a:noFill/>
              <a:ln w="41275" cap="rnd" cmpd="sng" algn="ctr">
                <a:solidFill>
                  <a:srgbClr val="FFFFFF">
                    <a:lumMod val="95000"/>
                  </a:srgbClr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76" name="Flowchart: Extract 575"/>
            <p:cNvSpPr/>
            <p:nvPr/>
          </p:nvSpPr>
          <p:spPr>
            <a:xfrm rot="16200000" flipH="1">
              <a:off x="5899518" y="566546"/>
              <a:ext cx="1582970" cy="4191815"/>
            </a:xfrm>
            <a:prstGeom prst="flowChartExtract">
              <a:avLst/>
            </a:prstGeom>
            <a:gradFill flip="none" rotWithShape="1">
              <a:gsLst>
                <a:gs pos="0">
                  <a:srgbClr val="FFFFFF">
                    <a:lumMod val="75000"/>
                    <a:alpha val="69000"/>
                  </a:srgbClr>
                </a:gs>
                <a:gs pos="23000">
                  <a:srgbClr val="FFFFFF">
                    <a:lumMod val="85000"/>
                    <a:alpha val="55000"/>
                  </a:srgbClr>
                </a:gs>
                <a:gs pos="100000">
                  <a:srgbClr val="FFFFFF">
                    <a:lumMod val="95000"/>
                    <a:alpha val="39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noAutofit/>
            </a:bodyPr>
            <a:lstStyle/>
            <a:p>
              <a:pPr marL="112713" marR="0" lvl="0" indent="-112713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-128"/>
              </a:endParaRPr>
            </a:p>
          </p:txBody>
        </p:sp>
        <p:sp>
          <p:nvSpPr>
            <p:cNvPr id="577" name="Flowchart: Extract 576"/>
            <p:cNvSpPr/>
            <p:nvPr/>
          </p:nvSpPr>
          <p:spPr>
            <a:xfrm rot="5400000">
              <a:off x="1659379" y="566544"/>
              <a:ext cx="1582970" cy="4191815"/>
            </a:xfrm>
            <a:prstGeom prst="flowChartExtract">
              <a:avLst/>
            </a:prstGeom>
            <a:gradFill flip="none" rotWithShape="1">
              <a:gsLst>
                <a:gs pos="0">
                  <a:srgbClr val="FFFFFF">
                    <a:lumMod val="75000"/>
                    <a:alpha val="69000"/>
                  </a:srgbClr>
                </a:gs>
                <a:gs pos="23000">
                  <a:srgbClr val="FFFFFF">
                    <a:lumMod val="85000"/>
                    <a:alpha val="55000"/>
                  </a:srgbClr>
                </a:gs>
                <a:gs pos="100000">
                  <a:srgbClr val="FFFFFF">
                    <a:lumMod val="95000"/>
                    <a:alpha val="39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noAutofit/>
            </a:bodyPr>
            <a:lstStyle/>
            <a:p>
              <a:pPr marL="112713" marR="0" lvl="0" indent="-112713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-128"/>
              </a:endParaRPr>
            </a:p>
          </p:txBody>
        </p:sp>
        <p:sp>
          <p:nvSpPr>
            <p:cNvPr id="578" name="Rectangle 5"/>
            <p:cNvSpPr>
              <a:spLocks noChangeArrowheads="1"/>
            </p:cNvSpPr>
            <p:nvPr/>
          </p:nvSpPr>
          <p:spPr bwMode="auto">
            <a:xfrm>
              <a:off x="360955" y="1274103"/>
              <a:ext cx="1621067" cy="596864"/>
            </a:xfrm>
            <a:prstGeom prst="rect">
              <a:avLst/>
            </a:prstGeom>
            <a:solidFill>
              <a:srgbClr val="ACBED1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lIns="45720" tIns="45720" rIns="45720" bIns="45720" anchor="t" anchorCtr="0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Learning about brands and products, through TV advertising or online</a:t>
              </a:r>
            </a:p>
          </p:txBody>
        </p:sp>
        <p:sp>
          <p:nvSpPr>
            <p:cNvPr id="579" name="Rectangle 5"/>
            <p:cNvSpPr>
              <a:spLocks noChangeArrowheads="1"/>
            </p:cNvSpPr>
            <p:nvPr/>
          </p:nvSpPr>
          <p:spPr bwMode="auto">
            <a:xfrm>
              <a:off x="360956" y="3453935"/>
              <a:ext cx="1621066" cy="9731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lIns="91440" tIns="45720" rIns="91440" bIns="45720" anchor="ctr" anchorCtr="0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Over 20% of Europeans follow brands on Facebook or Twitter</a:t>
              </a:r>
            </a:p>
          </p:txBody>
        </p:sp>
        <p:grpSp>
          <p:nvGrpSpPr>
            <p:cNvPr id="580" name="Group 579"/>
            <p:cNvGrpSpPr/>
            <p:nvPr/>
          </p:nvGrpSpPr>
          <p:grpSpPr>
            <a:xfrm>
              <a:off x="2006751" y="1912100"/>
              <a:ext cx="5116814" cy="1541839"/>
              <a:chOff x="2006751" y="1912100"/>
              <a:chExt cx="5116814" cy="1597728"/>
            </a:xfrm>
          </p:grpSpPr>
          <p:cxnSp>
            <p:nvCxnSpPr>
              <p:cNvPr id="581" name="Straight Connector 580"/>
              <p:cNvCxnSpPr/>
              <p:nvPr/>
            </p:nvCxnSpPr>
            <p:spPr>
              <a:xfrm>
                <a:off x="2006751" y="1912100"/>
                <a:ext cx="15290" cy="1597728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>
                    <a:lumMod val="65000"/>
                  </a:srgbClr>
                </a:solidFill>
                <a:prstDash val="sysDot"/>
              </a:ln>
              <a:effectLst/>
            </p:spPr>
          </p:cxnSp>
          <p:cxnSp>
            <p:nvCxnSpPr>
              <p:cNvPr id="582" name="Straight Connector 581"/>
              <p:cNvCxnSpPr/>
              <p:nvPr/>
            </p:nvCxnSpPr>
            <p:spPr>
              <a:xfrm>
                <a:off x="3711681" y="1912100"/>
                <a:ext cx="15290" cy="1597728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>
                    <a:lumMod val="65000"/>
                  </a:srgbClr>
                </a:solidFill>
                <a:prstDash val="sysDot"/>
              </a:ln>
              <a:effectLst/>
            </p:spPr>
          </p:cxnSp>
          <p:cxnSp>
            <p:nvCxnSpPr>
              <p:cNvPr id="583" name="Straight Connector 582"/>
              <p:cNvCxnSpPr/>
              <p:nvPr/>
            </p:nvCxnSpPr>
            <p:spPr>
              <a:xfrm>
                <a:off x="5406499" y="1912100"/>
                <a:ext cx="15290" cy="1597728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>
                    <a:lumMod val="65000"/>
                  </a:srgbClr>
                </a:solidFill>
                <a:prstDash val="sysDot"/>
              </a:ln>
              <a:effectLst/>
            </p:spPr>
          </p:cxnSp>
          <p:cxnSp>
            <p:nvCxnSpPr>
              <p:cNvPr id="584" name="Straight Connector 583"/>
              <p:cNvCxnSpPr/>
              <p:nvPr/>
            </p:nvCxnSpPr>
            <p:spPr>
              <a:xfrm>
                <a:off x="7108275" y="1912100"/>
                <a:ext cx="15290" cy="1597728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>
                    <a:lumMod val="65000"/>
                  </a:srgbClr>
                </a:solidFill>
                <a:prstDash val="sysDot"/>
              </a:ln>
              <a:effectLst/>
            </p:spPr>
          </p:cxnSp>
        </p:grpSp>
        <p:sp>
          <p:nvSpPr>
            <p:cNvPr id="585" name="Rounded Rectangle 584"/>
            <p:cNvSpPr/>
            <p:nvPr/>
          </p:nvSpPr>
          <p:spPr>
            <a:xfrm>
              <a:off x="354956" y="4467353"/>
              <a:ext cx="1633415" cy="547580"/>
            </a:xfrm>
            <a:prstGeom prst="roundRect">
              <a:avLst>
                <a:gd name="adj" fmla="val 0"/>
              </a:avLst>
            </a:prstGeom>
            <a:solidFill>
              <a:srgbClr val="517496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-128"/>
                </a:rPr>
                <a:t>Same Range Everywhere</a:t>
              </a:r>
            </a:p>
          </p:txBody>
        </p:sp>
        <p:sp>
          <p:nvSpPr>
            <p:cNvPr id="586" name="Round Same Side Corner Rectangle 585"/>
            <p:cNvSpPr/>
            <p:nvPr/>
          </p:nvSpPr>
          <p:spPr>
            <a:xfrm>
              <a:off x="354957" y="959252"/>
              <a:ext cx="1633415" cy="314851"/>
            </a:xfrm>
            <a:prstGeom prst="round2SameRect">
              <a:avLst>
                <a:gd name="adj1" fmla="val 37340"/>
                <a:gd name="adj2" fmla="val 0"/>
              </a:avLst>
            </a:prstGeom>
            <a:solidFill>
              <a:srgbClr val="06325C"/>
            </a:solidFill>
            <a:ln w="15875" cap="flat" cmpd="sng" algn="ctr">
              <a:noFill/>
              <a:prstDash val="solid"/>
            </a:ln>
            <a:effectLst/>
          </p:spPr>
          <p:txBody>
            <a:bodyPr tIns="0"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Awareness</a:t>
              </a:r>
            </a:p>
          </p:txBody>
        </p:sp>
        <p:grpSp>
          <p:nvGrpSpPr>
            <p:cNvPr id="587" name="Group 586"/>
            <p:cNvGrpSpPr/>
            <p:nvPr/>
          </p:nvGrpSpPr>
          <p:grpSpPr>
            <a:xfrm>
              <a:off x="630999" y="2106982"/>
              <a:ext cx="1138786" cy="1087594"/>
              <a:chOff x="536637" y="2016862"/>
              <a:chExt cx="1327509" cy="1267834"/>
            </a:xfrm>
          </p:grpSpPr>
          <p:grpSp>
            <p:nvGrpSpPr>
              <p:cNvPr id="588" name="Group 587"/>
              <p:cNvGrpSpPr/>
              <p:nvPr/>
            </p:nvGrpSpPr>
            <p:grpSpPr>
              <a:xfrm>
                <a:off x="1017808" y="2933092"/>
                <a:ext cx="450425" cy="342011"/>
                <a:chOff x="-3004911" y="3568700"/>
                <a:chExt cx="639763" cy="485776"/>
              </a:xfrm>
              <a:solidFill>
                <a:srgbClr val="000000">
                  <a:lumMod val="65000"/>
                  <a:lumOff val="35000"/>
                </a:srgbClr>
              </a:solidFill>
            </p:grpSpPr>
            <p:sp>
              <p:nvSpPr>
                <p:cNvPr id="633" name="Freeform 2368"/>
                <p:cNvSpPr>
                  <a:spLocks/>
                </p:cNvSpPr>
                <p:nvPr/>
              </p:nvSpPr>
              <p:spPr bwMode="auto">
                <a:xfrm>
                  <a:off x="-2746149" y="3952875"/>
                  <a:ext cx="104775" cy="93663"/>
                </a:xfrm>
                <a:custGeom>
                  <a:avLst/>
                  <a:gdLst>
                    <a:gd name="T0" fmla="*/ 9 w 66"/>
                    <a:gd name="T1" fmla="*/ 0 h 59"/>
                    <a:gd name="T2" fmla="*/ 57 w 66"/>
                    <a:gd name="T3" fmla="*/ 0 h 59"/>
                    <a:gd name="T4" fmla="*/ 66 w 66"/>
                    <a:gd name="T5" fmla="*/ 59 h 59"/>
                    <a:gd name="T6" fmla="*/ 0 w 66"/>
                    <a:gd name="T7" fmla="*/ 59 h 59"/>
                    <a:gd name="T8" fmla="*/ 9 w 66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9">
                      <a:moveTo>
                        <a:pt x="9" y="0"/>
                      </a:moveTo>
                      <a:lnTo>
                        <a:pt x="57" y="0"/>
                      </a:lnTo>
                      <a:lnTo>
                        <a:pt x="66" y="59"/>
                      </a:lnTo>
                      <a:lnTo>
                        <a:pt x="0" y="5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34" name="Freeform 2369"/>
                <p:cNvSpPr>
                  <a:spLocks noEditPoints="1"/>
                </p:cNvSpPr>
                <p:nvPr/>
              </p:nvSpPr>
              <p:spPr bwMode="auto">
                <a:xfrm>
                  <a:off x="-2754086" y="3946525"/>
                  <a:ext cx="120650" cy="107950"/>
                </a:xfrm>
                <a:custGeom>
                  <a:avLst/>
                  <a:gdLst>
                    <a:gd name="T0" fmla="*/ 18 w 76"/>
                    <a:gd name="T1" fmla="*/ 9 h 68"/>
                    <a:gd name="T2" fmla="*/ 11 w 76"/>
                    <a:gd name="T3" fmla="*/ 59 h 68"/>
                    <a:gd name="T4" fmla="*/ 65 w 76"/>
                    <a:gd name="T5" fmla="*/ 59 h 68"/>
                    <a:gd name="T6" fmla="*/ 58 w 76"/>
                    <a:gd name="T7" fmla="*/ 9 h 68"/>
                    <a:gd name="T8" fmla="*/ 18 w 76"/>
                    <a:gd name="T9" fmla="*/ 9 h 68"/>
                    <a:gd name="T10" fmla="*/ 12 w 76"/>
                    <a:gd name="T11" fmla="*/ 0 h 68"/>
                    <a:gd name="T12" fmla="*/ 65 w 76"/>
                    <a:gd name="T13" fmla="*/ 0 h 68"/>
                    <a:gd name="T14" fmla="*/ 76 w 76"/>
                    <a:gd name="T15" fmla="*/ 68 h 68"/>
                    <a:gd name="T16" fmla="*/ 0 w 76"/>
                    <a:gd name="T17" fmla="*/ 68 h 68"/>
                    <a:gd name="T18" fmla="*/ 12 w 76"/>
                    <a:gd name="T19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68">
                      <a:moveTo>
                        <a:pt x="18" y="9"/>
                      </a:moveTo>
                      <a:lnTo>
                        <a:pt x="11" y="59"/>
                      </a:lnTo>
                      <a:lnTo>
                        <a:pt x="65" y="59"/>
                      </a:lnTo>
                      <a:lnTo>
                        <a:pt x="58" y="9"/>
                      </a:lnTo>
                      <a:lnTo>
                        <a:pt x="18" y="9"/>
                      </a:lnTo>
                      <a:close/>
                      <a:moveTo>
                        <a:pt x="12" y="0"/>
                      </a:moveTo>
                      <a:lnTo>
                        <a:pt x="65" y="0"/>
                      </a:lnTo>
                      <a:lnTo>
                        <a:pt x="76" y="68"/>
                      </a:lnTo>
                      <a:lnTo>
                        <a:pt x="0" y="6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35" name="Freeform 2370"/>
                <p:cNvSpPr>
                  <a:spLocks noEditPoints="1"/>
                </p:cNvSpPr>
                <p:nvPr/>
              </p:nvSpPr>
              <p:spPr bwMode="auto">
                <a:xfrm>
                  <a:off x="-3004911" y="3568700"/>
                  <a:ext cx="595313" cy="392113"/>
                </a:xfrm>
                <a:custGeom>
                  <a:avLst/>
                  <a:gdLst>
                    <a:gd name="T0" fmla="*/ 22 w 375"/>
                    <a:gd name="T1" fmla="*/ 8 h 247"/>
                    <a:gd name="T2" fmla="*/ 18 w 375"/>
                    <a:gd name="T3" fmla="*/ 9 h 247"/>
                    <a:gd name="T4" fmla="*/ 14 w 375"/>
                    <a:gd name="T5" fmla="*/ 10 h 247"/>
                    <a:gd name="T6" fmla="*/ 11 w 375"/>
                    <a:gd name="T7" fmla="*/ 13 h 247"/>
                    <a:gd name="T8" fmla="*/ 10 w 375"/>
                    <a:gd name="T9" fmla="*/ 17 h 247"/>
                    <a:gd name="T10" fmla="*/ 9 w 375"/>
                    <a:gd name="T11" fmla="*/ 21 h 247"/>
                    <a:gd name="T12" fmla="*/ 9 w 375"/>
                    <a:gd name="T13" fmla="*/ 225 h 247"/>
                    <a:gd name="T14" fmla="*/ 10 w 375"/>
                    <a:gd name="T15" fmla="*/ 229 h 247"/>
                    <a:gd name="T16" fmla="*/ 11 w 375"/>
                    <a:gd name="T17" fmla="*/ 233 h 247"/>
                    <a:gd name="T18" fmla="*/ 14 w 375"/>
                    <a:gd name="T19" fmla="*/ 235 h 247"/>
                    <a:gd name="T20" fmla="*/ 18 w 375"/>
                    <a:gd name="T21" fmla="*/ 238 h 247"/>
                    <a:gd name="T22" fmla="*/ 22 w 375"/>
                    <a:gd name="T23" fmla="*/ 238 h 247"/>
                    <a:gd name="T24" fmla="*/ 354 w 375"/>
                    <a:gd name="T25" fmla="*/ 238 h 247"/>
                    <a:gd name="T26" fmla="*/ 358 w 375"/>
                    <a:gd name="T27" fmla="*/ 238 h 247"/>
                    <a:gd name="T28" fmla="*/ 362 w 375"/>
                    <a:gd name="T29" fmla="*/ 235 h 247"/>
                    <a:gd name="T30" fmla="*/ 365 w 375"/>
                    <a:gd name="T31" fmla="*/ 233 h 247"/>
                    <a:gd name="T32" fmla="*/ 366 w 375"/>
                    <a:gd name="T33" fmla="*/ 229 h 247"/>
                    <a:gd name="T34" fmla="*/ 367 w 375"/>
                    <a:gd name="T35" fmla="*/ 225 h 247"/>
                    <a:gd name="T36" fmla="*/ 367 w 375"/>
                    <a:gd name="T37" fmla="*/ 21 h 247"/>
                    <a:gd name="T38" fmla="*/ 366 w 375"/>
                    <a:gd name="T39" fmla="*/ 17 h 247"/>
                    <a:gd name="T40" fmla="*/ 365 w 375"/>
                    <a:gd name="T41" fmla="*/ 13 h 247"/>
                    <a:gd name="T42" fmla="*/ 362 w 375"/>
                    <a:gd name="T43" fmla="*/ 10 h 247"/>
                    <a:gd name="T44" fmla="*/ 358 w 375"/>
                    <a:gd name="T45" fmla="*/ 9 h 247"/>
                    <a:gd name="T46" fmla="*/ 354 w 375"/>
                    <a:gd name="T47" fmla="*/ 8 h 247"/>
                    <a:gd name="T48" fmla="*/ 22 w 375"/>
                    <a:gd name="T49" fmla="*/ 8 h 247"/>
                    <a:gd name="T50" fmla="*/ 22 w 375"/>
                    <a:gd name="T51" fmla="*/ 0 h 247"/>
                    <a:gd name="T52" fmla="*/ 354 w 375"/>
                    <a:gd name="T53" fmla="*/ 0 h 247"/>
                    <a:gd name="T54" fmla="*/ 365 w 375"/>
                    <a:gd name="T55" fmla="*/ 2 h 247"/>
                    <a:gd name="T56" fmla="*/ 373 w 375"/>
                    <a:gd name="T57" fmla="*/ 10 h 247"/>
                    <a:gd name="T58" fmla="*/ 375 w 375"/>
                    <a:gd name="T59" fmla="*/ 21 h 247"/>
                    <a:gd name="T60" fmla="*/ 375 w 375"/>
                    <a:gd name="T61" fmla="*/ 225 h 247"/>
                    <a:gd name="T62" fmla="*/ 373 w 375"/>
                    <a:gd name="T63" fmla="*/ 237 h 247"/>
                    <a:gd name="T64" fmla="*/ 365 w 375"/>
                    <a:gd name="T65" fmla="*/ 243 h 247"/>
                    <a:gd name="T66" fmla="*/ 354 w 375"/>
                    <a:gd name="T67" fmla="*/ 247 h 247"/>
                    <a:gd name="T68" fmla="*/ 22 w 375"/>
                    <a:gd name="T69" fmla="*/ 247 h 247"/>
                    <a:gd name="T70" fmla="*/ 11 w 375"/>
                    <a:gd name="T71" fmla="*/ 243 h 247"/>
                    <a:gd name="T72" fmla="*/ 4 w 375"/>
                    <a:gd name="T73" fmla="*/ 237 h 247"/>
                    <a:gd name="T74" fmla="*/ 0 w 375"/>
                    <a:gd name="T75" fmla="*/ 225 h 247"/>
                    <a:gd name="T76" fmla="*/ 0 w 375"/>
                    <a:gd name="T77" fmla="*/ 21 h 247"/>
                    <a:gd name="T78" fmla="*/ 4 w 375"/>
                    <a:gd name="T79" fmla="*/ 10 h 247"/>
                    <a:gd name="T80" fmla="*/ 11 w 375"/>
                    <a:gd name="T81" fmla="*/ 2 h 247"/>
                    <a:gd name="T82" fmla="*/ 22 w 375"/>
                    <a:gd name="T83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5" h="247">
                      <a:moveTo>
                        <a:pt x="22" y="8"/>
                      </a:moveTo>
                      <a:lnTo>
                        <a:pt x="18" y="9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10" y="17"/>
                      </a:lnTo>
                      <a:lnTo>
                        <a:pt x="9" y="21"/>
                      </a:lnTo>
                      <a:lnTo>
                        <a:pt x="9" y="225"/>
                      </a:lnTo>
                      <a:lnTo>
                        <a:pt x="10" y="229"/>
                      </a:lnTo>
                      <a:lnTo>
                        <a:pt x="11" y="233"/>
                      </a:lnTo>
                      <a:lnTo>
                        <a:pt x="14" y="235"/>
                      </a:lnTo>
                      <a:lnTo>
                        <a:pt x="18" y="238"/>
                      </a:lnTo>
                      <a:lnTo>
                        <a:pt x="22" y="238"/>
                      </a:lnTo>
                      <a:lnTo>
                        <a:pt x="354" y="238"/>
                      </a:lnTo>
                      <a:lnTo>
                        <a:pt x="358" y="238"/>
                      </a:lnTo>
                      <a:lnTo>
                        <a:pt x="362" y="235"/>
                      </a:lnTo>
                      <a:lnTo>
                        <a:pt x="365" y="233"/>
                      </a:lnTo>
                      <a:lnTo>
                        <a:pt x="366" y="229"/>
                      </a:lnTo>
                      <a:lnTo>
                        <a:pt x="367" y="225"/>
                      </a:lnTo>
                      <a:lnTo>
                        <a:pt x="367" y="21"/>
                      </a:lnTo>
                      <a:lnTo>
                        <a:pt x="366" y="17"/>
                      </a:lnTo>
                      <a:lnTo>
                        <a:pt x="365" y="13"/>
                      </a:lnTo>
                      <a:lnTo>
                        <a:pt x="362" y="10"/>
                      </a:lnTo>
                      <a:lnTo>
                        <a:pt x="358" y="9"/>
                      </a:lnTo>
                      <a:lnTo>
                        <a:pt x="354" y="8"/>
                      </a:lnTo>
                      <a:lnTo>
                        <a:pt x="22" y="8"/>
                      </a:lnTo>
                      <a:close/>
                      <a:moveTo>
                        <a:pt x="22" y="0"/>
                      </a:moveTo>
                      <a:lnTo>
                        <a:pt x="354" y="0"/>
                      </a:lnTo>
                      <a:lnTo>
                        <a:pt x="365" y="2"/>
                      </a:lnTo>
                      <a:lnTo>
                        <a:pt x="373" y="10"/>
                      </a:lnTo>
                      <a:lnTo>
                        <a:pt x="375" y="21"/>
                      </a:lnTo>
                      <a:lnTo>
                        <a:pt x="375" y="225"/>
                      </a:lnTo>
                      <a:lnTo>
                        <a:pt x="373" y="237"/>
                      </a:lnTo>
                      <a:lnTo>
                        <a:pt x="365" y="243"/>
                      </a:lnTo>
                      <a:lnTo>
                        <a:pt x="354" y="247"/>
                      </a:lnTo>
                      <a:lnTo>
                        <a:pt x="22" y="247"/>
                      </a:lnTo>
                      <a:lnTo>
                        <a:pt x="11" y="243"/>
                      </a:lnTo>
                      <a:lnTo>
                        <a:pt x="4" y="237"/>
                      </a:lnTo>
                      <a:lnTo>
                        <a:pt x="0" y="225"/>
                      </a:lnTo>
                      <a:lnTo>
                        <a:pt x="0" y="21"/>
                      </a:lnTo>
                      <a:lnTo>
                        <a:pt x="4" y="10"/>
                      </a:lnTo>
                      <a:lnTo>
                        <a:pt x="11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36" name="Freeform 2371"/>
                <p:cNvSpPr>
                  <a:spLocks/>
                </p:cNvSpPr>
                <p:nvPr/>
              </p:nvSpPr>
              <p:spPr bwMode="auto">
                <a:xfrm>
                  <a:off x="-2954111" y="3575050"/>
                  <a:ext cx="582613" cy="377825"/>
                </a:xfrm>
                <a:custGeom>
                  <a:avLst/>
                  <a:gdLst>
                    <a:gd name="T0" fmla="*/ 17 w 367"/>
                    <a:gd name="T1" fmla="*/ 0 h 238"/>
                    <a:gd name="T2" fmla="*/ 350 w 367"/>
                    <a:gd name="T3" fmla="*/ 0 h 238"/>
                    <a:gd name="T4" fmla="*/ 355 w 367"/>
                    <a:gd name="T5" fmla="*/ 0 h 238"/>
                    <a:gd name="T6" fmla="*/ 360 w 367"/>
                    <a:gd name="T7" fmla="*/ 2 h 238"/>
                    <a:gd name="T8" fmla="*/ 364 w 367"/>
                    <a:gd name="T9" fmla="*/ 6 h 238"/>
                    <a:gd name="T10" fmla="*/ 367 w 367"/>
                    <a:gd name="T11" fmla="*/ 11 h 238"/>
                    <a:gd name="T12" fmla="*/ 367 w 367"/>
                    <a:gd name="T13" fmla="*/ 17 h 238"/>
                    <a:gd name="T14" fmla="*/ 367 w 367"/>
                    <a:gd name="T15" fmla="*/ 221 h 238"/>
                    <a:gd name="T16" fmla="*/ 367 w 367"/>
                    <a:gd name="T17" fmla="*/ 226 h 238"/>
                    <a:gd name="T18" fmla="*/ 364 w 367"/>
                    <a:gd name="T19" fmla="*/ 231 h 238"/>
                    <a:gd name="T20" fmla="*/ 360 w 367"/>
                    <a:gd name="T21" fmla="*/ 235 h 238"/>
                    <a:gd name="T22" fmla="*/ 355 w 367"/>
                    <a:gd name="T23" fmla="*/ 238 h 238"/>
                    <a:gd name="T24" fmla="*/ 350 w 367"/>
                    <a:gd name="T25" fmla="*/ 238 h 238"/>
                    <a:gd name="T26" fmla="*/ 17 w 367"/>
                    <a:gd name="T27" fmla="*/ 238 h 238"/>
                    <a:gd name="T28" fmla="*/ 12 w 367"/>
                    <a:gd name="T29" fmla="*/ 238 h 238"/>
                    <a:gd name="T30" fmla="*/ 7 w 367"/>
                    <a:gd name="T31" fmla="*/ 235 h 238"/>
                    <a:gd name="T32" fmla="*/ 4 w 367"/>
                    <a:gd name="T33" fmla="*/ 231 h 238"/>
                    <a:gd name="T34" fmla="*/ 2 w 367"/>
                    <a:gd name="T35" fmla="*/ 226 h 238"/>
                    <a:gd name="T36" fmla="*/ 0 w 367"/>
                    <a:gd name="T37" fmla="*/ 221 h 238"/>
                    <a:gd name="T38" fmla="*/ 0 w 367"/>
                    <a:gd name="T39" fmla="*/ 17 h 238"/>
                    <a:gd name="T40" fmla="*/ 2 w 367"/>
                    <a:gd name="T41" fmla="*/ 11 h 238"/>
                    <a:gd name="T42" fmla="*/ 4 w 367"/>
                    <a:gd name="T43" fmla="*/ 6 h 238"/>
                    <a:gd name="T44" fmla="*/ 7 w 367"/>
                    <a:gd name="T45" fmla="*/ 2 h 238"/>
                    <a:gd name="T46" fmla="*/ 12 w 367"/>
                    <a:gd name="T47" fmla="*/ 0 h 238"/>
                    <a:gd name="T48" fmla="*/ 17 w 367"/>
                    <a:gd name="T49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67" h="238">
                      <a:moveTo>
                        <a:pt x="17" y="0"/>
                      </a:moveTo>
                      <a:lnTo>
                        <a:pt x="350" y="0"/>
                      </a:lnTo>
                      <a:lnTo>
                        <a:pt x="355" y="0"/>
                      </a:lnTo>
                      <a:lnTo>
                        <a:pt x="360" y="2"/>
                      </a:lnTo>
                      <a:lnTo>
                        <a:pt x="364" y="6"/>
                      </a:lnTo>
                      <a:lnTo>
                        <a:pt x="367" y="11"/>
                      </a:lnTo>
                      <a:lnTo>
                        <a:pt x="367" y="17"/>
                      </a:lnTo>
                      <a:lnTo>
                        <a:pt x="367" y="221"/>
                      </a:lnTo>
                      <a:lnTo>
                        <a:pt x="367" y="226"/>
                      </a:lnTo>
                      <a:lnTo>
                        <a:pt x="364" y="231"/>
                      </a:lnTo>
                      <a:lnTo>
                        <a:pt x="360" y="235"/>
                      </a:lnTo>
                      <a:lnTo>
                        <a:pt x="355" y="238"/>
                      </a:lnTo>
                      <a:lnTo>
                        <a:pt x="350" y="238"/>
                      </a:lnTo>
                      <a:lnTo>
                        <a:pt x="17" y="238"/>
                      </a:lnTo>
                      <a:lnTo>
                        <a:pt x="12" y="238"/>
                      </a:lnTo>
                      <a:lnTo>
                        <a:pt x="7" y="235"/>
                      </a:lnTo>
                      <a:lnTo>
                        <a:pt x="4" y="231"/>
                      </a:lnTo>
                      <a:lnTo>
                        <a:pt x="2" y="226"/>
                      </a:lnTo>
                      <a:lnTo>
                        <a:pt x="0" y="221"/>
                      </a:lnTo>
                      <a:lnTo>
                        <a:pt x="0" y="17"/>
                      </a:lnTo>
                      <a:lnTo>
                        <a:pt x="2" y="11"/>
                      </a:lnTo>
                      <a:lnTo>
                        <a:pt x="4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37" name="Freeform 2372"/>
                <p:cNvSpPr>
                  <a:spLocks noEditPoints="1"/>
                </p:cNvSpPr>
                <p:nvPr/>
              </p:nvSpPr>
              <p:spPr bwMode="auto">
                <a:xfrm>
                  <a:off x="-2960461" y="3568700"/>
                  <a:ext cx="595313" cy="392113"/>
                </a:xfrm>
                <a:custGeom>
                  <a:avLst/>
                  <a:gdLst>
                    <a:gd name="T0" fmla="*/ 21 w 375"/>
                    <a:gd name="T1" fmla="*/ 8 h 247"/>
                    <a:gd name="T2" fmla="*/ 17 w 375"/>
                    <a:gd name="T3" fmla="*/ 9 h 247"/>
                    <a:gd name="T4" fmla="*/ 14 w 375"/>
                    <a:gd name="T5" fmla="*/ 10 h 247"/>
                    <a:gd name="T6" fmla="*/ 11 w 375"/>
                    <a:gd name="T7" fmla="*/ 13 h 247"/>
                    <a:gd name="T8" fmla="*/ 10 w 375"/>
                    <a:gd name="T9" fmla="*/ 17 h 247"/>
                    <a:gd name="T10" fmla="*/ 8 w 375"/>
                    <a:gd name="T11" fmla="*/ 21 h 247"/>
                    <a:gd name="T12" fmla="*/ 8 w 375"/>
                    <a:gd name="T13" fmla="*/ 225 h 247"/>
                    <a:gd name="T14" fmla="*/ 10 w 375"/>
                    <a:gd name="T15" fmla="*/ 229 h 247"/>
                    <a:gd name="T16" fmla="*/ 11 w 375"/>
                    <a:gd name="T17" fmla="*/ 233 h 247"/>
                    <a:gd name="T18" fmla="*/ 14 w 375"/>
                    <a:gd name="T19" fmla="*/ 235 h 247"/>
                    <a:gd name="T20" fmla="*/ 17 w 375"/>
                    <a:gd name="T21" fmla="*/ 238 h 247"/>
                    <a:gd name="T22" fmla="*/ 21 w 375"/>
                    <a:gd name="T23" fmla="*/ 238 h 247"/>
                    <a:gd name="T24" fmla="*/ 354 w 375"/>
                    <a:gd name="T25" fmla="*/ 238 h 247"/>
                    <a:gd name="T26" fmla="*/ 358 w 375"/>
                    <a:gd name="T27" fmla="*/ 238 h 247"/>
                    <a:gd name="T28" fmla="*/ 362 w 375"/>
                    <a:gd name="T29" fmla="*/ 235 h 247"/>
                    <a:gd name="T30" fmla="*/ 364 w 375"/>
                    <a:gd name="T31" fmla="*/ 233 h 247"/>
                    <a:gd name="T32" fmla="*/ 366 w 375"/>
                    <a:gd name="T33" fmla="*/ 229 h 247"/>
                    <a:gd name="T34" fmla="*/ 367 w 375"/>
                    <a:gd name="T35" fmla="*/ 225 h 247"/>
                    <a:gd name="T36" fmla="*/ 367 w 375"/>
                    <a:gd name="T37" fmla="*/ 21 h 247"/>
                    <a:gd name="T38" fmla="*/ 366 w 375"/>
                    <a:gd name="T39" fmla="*/ 17 h 247"/>
                    <a:gd name="T40" fmla="*/ 364 w 375"/>
                    <a:gd name="T41" fmla="*/ 13 h 247"/>
                    <a:gd name="T42" fmla="*/ 362 w 375"/>
                    <a:gd name="T43" fmla="*/ 10 h 247"/>
                    <a:gd name="T44" fmla="*/ 358 w 375"/>
                    <a:gd name="T45" fmla="*/ 9 h 247"/>
                    <a:gd name="T46" fmla="*/ 354 w 375"/>
                    <a:gd name="T47" fmla="*/ 8 h 247"/>
                    <a:gd name="T48" fmla="*/ 21 w 375"/>
                    <a:gd name="T49" fmla="*/ 8 h 247"/>
                    <a:gd name="T50" fmla="*/ 21 w 375"/>
                    <a:gd name="T51" fmla="*/ 0 h 247"/>
                    <a:gd name="T52" fmla="*/ 354 w 375"/>
                    <a:gd name="T53" fmla="*/ 0 h 247"/>
                    <a:gd name="T54" fmla="*/ 364 w 375"/>
                    <a:gd name="T55" fmla="*/ 2 h 247"/>
                    <a:gd name="T56" fmla="*/ 372 w 375"/>
                    <a:gd name="T57" fmla="*/ 10 h 247"/>
                    <a:gd name="T58" fmla="*/ 375 w 375"/>
                    <a:gd name="T59" fmla="*/ 21 h 247"/>
                    <a:gd name="T60" fmla="*/ 375 w 375"/>
                    <a:gd name="T61" fmla="*/ 225 h 247"/>
                    <a:gd name="T62" fmla="*/ 372 w 375"/>
                    <a:gd name="T63" fmla="*/ 237 h 247"/>
                    <a:gd name="T64" fmla="*/ 364 w 375"/>
                    <a:gd name="T65" fmla="*/ 243 h 247"/>
                    <a:gd name="T66" fmla="*/ 354 w 375"/>
                    <a:gd name="T67" fmla="*/ 247 h 247"/>
                    <a:gd name="T68" fmla="*/ 21 w 375"/>
                    <a:gd name="T69" fmla="*/ 247 h 247"/>
                    <a:gd name="T70" fmla="*/ 11 w 375"/>
                    <a:gd name="T71" fmla="*/ 243 h 247"/>
                    <a:gd name="T72" fmla="*/ 3 w 375"/>
                    <a:gd name="T73" fmla="*/ 237 h 247"/>
                    <a:gd name="T74" fmla="*/ 0 w 375"/>
                    <a:gd name="T75" fmla="*/ 225 h 247"/>
                    <a:gd name="T76" fmla="*/ 0 w 375"/>
                    <a:gd name="T77" fmla="*/ 21 h 247"/>
                    <a:gd name="T78" fmla="*/ 3 w 375"/>
                    <a:gd name="T79" fmla="*/ 10 h 247"/>
                    <a:gd name="T80" fmla="*/ 11 w 375"/>
                    <a:gd name="T81" fmla="*/ 2 h 247"/>
                    <a:gd name="T82" fmla="*/ 21 w 375"/>
                    <a:gd name="T83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5" h="247">
                      <a:moveTo>
                        <a:pt x="21" y="8"/>
                      </a:moveTo>
                      <a:lnTo>
                        <a:pt x="17" y="9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10" y="17"/>
                      </a:lnTo>
                      <a:lnTo>
                        <a:pt x="8" y="21"/>
                      </a:lnTo>
                      <a:lnTo>
                        <a:pt x="8" y="225"/>
                      </a:lnTo>
                      <a:lnTo>
                        <a:pt x="10" y="229"/>
                      </a:lnTo>
                      <a:lnTo>
                        <a:pt x="11" y="233"/>
                      </a:lnTo>
                      <a:lnTo>
                        <a:pt x="14" y="235"/>
                      </a:lnTo>
                      <a:lnTo>
                        <a:pt x="17" y="238"/>
                      </a:lnTo>
                      <a:lnTo>
                        <a:pt x="21" y="238"/>
                      </a:lnTo>
                      <a:lnTo>
                        <a:pt x="354" y="238"/>
                      </a:lnTo>
                      <a:lnTo>
                        <a:pt x="358" y="238"/>
                      </a:lnTo>
                      <a:lnTo>
                        <a:pt x="362" y="235"/>
                      </a:lnTo>
                      <a:lnTo>
                        <a:pt x="364" y="233"/>
                      </a:lnTo>
                      <a:lnTo>
                        <a:pt x="366" y="229"/>
                      </a:lnTo>
                      <a:lnTo>
                        <a:pt x="367" y="225"/>
                      </a:lnTo>
                      <a:lnTo>
                        <a:pt x="367" y="21"/>
                      </a:lnTo>
                      <a:lnTo>
                        <a:pt x="366" y="17"/>
                      </a:lnTo>
                      <a:lnTo>
                        <a:pt x="364" y="13"/>
                      </a:lnTo>
                      <a:lnTo>
                        <a:pt x="362" y="10"/>
                      </a:lnTo>
                      <a:lnTo>
                        <a:pt x="358" y="9"/>
                      </a:lnTo>
                      <a:lnTo>
                        <a:pt x="354" y="8"/>
                      </a:lnTo>
                      <a:lnTo>
                        <a:pt x="21" y="8"/>
                      </a:lnTo>
                      <a:close/>
                      <a:moveTo>
                        <a:pt x="21" y="0"/>
                      </a:moveTo>
                      <a:lnTo>
                        <a:pt x="354" y="0"/>
                      </a:lnTo>
                      <a:lnTo>
                        <a:pt x="364" y="2"/>
                      </a:lnTo>
                      <a:lnTo>
                        <a:pt x="372" y="10"/>
                      </a:lnTo>
                      <a:lnTo>
                        <a:pt x="375" y="21"/>
                      </a:lnTo>
                      <a:lnTo>
                        <a:pt x="375" y="225"/>
                      </a:lnTo>
                      <a:lnTo>
                        <a:pt x="372" y="237"/>
                      </a:lnTo>
                      <a:lnTo>
                        <a:pt x="364" y="243"/>
                      </a:lnTo>
                      <a:lnTo>
                        <a:pt x="354" y="247"/>
                      </a:lnTo>
                      <a:lnTo>
                        <a:pt x="21" y="247"/>
                      </a:lnTo>
                      <a:lnTo>
                        <a:pt x="11" y="243"/>
                      </a:lnTo>
                      <a:lnTo>
                        <a:pt x="3" y="237"/>
                      </a:lnTo>
                      <a:lnTo>
                        <a:pt x="0" y="225"/>
                      </a:lnTo>
                      <a:lnTo>
                        <a:pt x="0" y="21"/>
                      </a:lnTo>
                      <a:lnTo>
                        <a:pt x="3" y="10"/>
                      </a:lnTo>
                      <a:lnTo>
                        <a:pt x="11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38" name="Freeform 2373"/>
                <p:cNvSpPr>
                  <a:spLocks/>
                </p:cNvSpPr>
                <p:nvPr/>
              </p:nvSpPr>
              <p:spPr bwMode="auto">
                <a:xfrm>
                  <a:off x="-2714399" y="3952875"/>
                  <a:ext cx="103188" cy="93663"/>
                </a:xfrm>
                <a:custGeom>
                  <a:avLst/>
                  <a:gdLst>
                    <a:gd name="T0" fmla="*/ 9 w 65"/>
                    <a:gd name="T1" fmla="*/ 0 h 59"/>
                    <a:gd name="T2" fmla="*/ 56 w 65"/>
                    <a:gd name="T3" fmla="*/ 0 h 59"/>
                    <a:gd name="T4" fmla="*/ 65 w 65"/>
                    <a:gd name="T5" fmla="*/ 59 h 59"/>
                    <a:gd name="T6" fmla="*/ 0 w 65"/>
                    <a:gd name="T7" fmla="*/ 59 h 59"/>
                    <a:gd name="T8" fmla="*/ 9 w 65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9">
                      <a:moveTo>
                        <a:pt x="9" y="0"/>
                      </a:moveTo>
                      <a:lnTo>
                        <a:pt x="56" y="0"/>
                      </a:lnTo>
                      <a:lnTo>
                        <a:pt x="65" y="59"/>
                      </a:lnTo>
                      <a:lnTo>
                        <a:pt x="0" y="5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39" name="Freeform 2374"/>
                <p:cNvSpPr>
                  <a:spLocks noEditPoints="1"/>
                </p:cNvSpPr>
                <p:nvPr/>
              </p:nvSpPr>
              <p:spPr bwMode="auto">
                <a:xfrm>
                  <a:off x="-2722336" y="3946525"/>
                  <a:ext cx="120650" cy="107950"/>
                </a:xfrm>
                <a:custGeom>
                  <a:avLst/>
                  <a:gdLst>
                    <a:gd name="T0" fmla="*/ 18 w 76"/>
                    <a:gd name="T1" fmla="*/ 9 h 68"/>
                    <a:gd name="T2" fmla="*/ 10 w 76"/>
                    <a:gd name="T3" fmla="*/ 59 h 68"/>
                    <a:gd name="T4" fmla="*/ 65 w 76"/>
                    <a:gd name="T5" fmla="*/ 59 h 68"/>
                    <a:gd name="T6" fmla="*/ 57 w 76"/>
                    <a:gd name="T7" fmla="*/ 9 h 68"/>
                    <a:gd name="T8" fmla="*/ 18 w 76"/>
                    <a:gd name="T9" fmla="*/ 9 h 68"/>
                    <a:gd name="T10" fmla="*/ 11 w 76"/>
                    <a:gd name="T11" fmla="*/ 0 h 68"/>
                    <a:gd name="T12" fmla="*/ 65 w 76"/>
                    <a:gd name="T13" fmla="*/ 0 h 68"/>
                    <a:gd name="T14" fmla="*/ 76 w 76"/>
                    <a:gd name="T15" fmla="*/ 68 h 68"/>
                    <a:gd name="T16" fmla="*/ 0 w 76"/>
                    <a:gd name="T17" fmla="*/ 68 h 68"/>
                    <a:gd name="T18" fmla="*/ 11 w 76"/>
                    <a:gd name="T19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68">
                      <a:moveTo>
                        <a:pt x="18" y="9"/>
                      </a:moveTo>
                      <a:lnTo>
                        <a:pt x="10" y="59"/>
                      </a:lnTo>
                      <a:lnTo>
                        <a:pt x="65" y="59"/>
                      </a:lnTo>
                      <a:lnTo>
                        <a:pt x="57" y="9"/>
                      </a:lnTo>
                      <a:lnTo>
                        <a:pt x="18" y="9"/>
                      </a:lnTo>
                      <a:close/>
                      <a:moveTo>
                        <a:pt x="11" y="0"/>
                      </a:moveTo>
                      <a:lnTo>
                        <a:pt x="65" y="0"/>
                      </a:lnTo>
                      <a:lnTo>
                        <a:pt x="76" y="68"/>
                      </a:lnTo>
                      <a:lnTo>
                        <a:pt x="0" y="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40" name="Rectangle 2375"/>
                <p:cNvSpPr>
                  <a:spLocks noChangeArrowheads="1"/>
                </p:cNvSpPr>
                <p:nvPr/>
              </p:nvSpPr>
              <p:spPr bwMode="auto">
                <a:xfrm>
                  <a:off x="-2806474" y="4040188"/>
                  <a:ext cx="273050" cy="142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41" name="Freeform 2376"/>
                <p:cNvSpPr>
                  <a:spLocks noEditPoints="1"/>
                </p:cNvSpPr>
                <p:nvPr/>
              </p:nvSpPr>
              <p:spPr bwMode="auto">
                <a:xfrm>
                  <a:off x="-2914424" y="3614738"/>
                  <a:ext cx="503238" cy="282575"/>
                </a:xfrm>
                <a:custGeom>
                  <a:avLst/>
                  <a:gdLst>
                    <a:gd name="T0" fmla="*/ 9 w 317"/>
                    <a:gd name="T1" fmla="*/ 9 h 178"/>
                    <a:gd name="T2" fmla="*/ 9 w 317"/>
                    <a:gd name="T3" fmla="*/ 168 h 178"/>
                    <a:gd name="T4" fmla="*/ 308 w 317"/>
                    <a:gd name="T5" fmla="*/ 168 h 178"/>
                    <a:gd name="T6" fmla="*/ 308 w 317"/>
                    <a:gd name="T7" fmla="*/ 9 h 178"/>
                    <a:gd name="T8" fmla="*/ 9 w 317"/>
                    <a:gd name="T9" fmla="*/ 9 h 178"/>
                    <a:gd name="T10" fmla="*/ 0 w 317"/>
                    <a:gd name="T11" fmla="*/ 0 h 178"/>
                    <a:gd name="T12" fmla="*/ 317 w 317"/>
                    <a:gd name="T13" fmla="*/ 0 h 178"/>
                    <a:gd name="T14" fmla="*/ 317 w 317"/>
                    <a:gd name="T15" fmla="*/ 178 h 178"/>
                    <a:gd name="T16" fmla="*/ 0 w 317"/>
                    <a:gd name="T17" fmla="*/ 178 h 178"/>
                    <a:gd name="T18" fmla="*/ 0 w 317"/>
                    <a:gd name="T1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7" h="178">
                      <a:moveTo>
                        <a:pt x="9" y="9"/>
                      </a:moveTo>
                      <a:lnTo>
                        <a:pt x="9" y="168"/>
                      </a:lnTo>
                      <a:lnTo>
                        <a:pt x="308" y="168"/>
                      </a:lnTo>
                      <a:lnTo>
                        <a:pt x="308" y="9"/>
                      </a:lnTo>
                      <a:lnTo>
                        <a:pt x="9" y="9"/>
                      </a:lnTo>
                      <a:close/>
                      <a:moveTo>
                        <a:pt x="0" y="0"/>
                      </a:moveTo>
                      <a:lnTo>
                        <a:pt x="317" y="0"/>
                      </a:lnTo>
                      <a:lnTo>
                        <a:pt x="317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42" name="Rectangle 2377"/>
                <p:cNvSpPr>
                  <a:spLocks noChangeArrowheads="1"/>
                </p:cNvSpPr>
                <p:nvPr/>
              </p:nvSpPr>
              <p:spPr bwMode="auto">
                <a:xfrm>
                  <a:off x="-2677886" y="3913188"/>
                  <a:ext cx="30163" cy="142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43" name="Rectangle 2378"/>
                <p:cNvSpPr>
                  <a:spLocks noChangeArrowheads="1"/>
                </p:cNvSpPr>
                <p:nvPr/>
              </p:nvSpPr>
              <p:spPr bwMode="auto">
                <a:xfrm>
                  <a:off x="-2458811" y="3913188"/>
                  <a:ext cx="26988" cy="142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589" name="Group 588"/>
              <p:cNvGrpSpPr/>
              <p:nvPr/>
            </p:nvGrpSpPr>
            <p:grpSpPr>
              <a:xfrm>
                <a:off x="536637" y="3032441"/>
                <a:ext cx="263822" cy="252255"/>
                <a:chOff x="-996213" y="2812100"/>
                <a:chExt cx="464848" cy="444466"/>
              </a:xfrm>
            </p:grpSpPr>
            <p:sp>
              <p:nvSpPr>
                <p:cNvPr id="631" name="Rounded Rectangle 630"/>
                <p:cNvSpPr/>
                <p:nvPr/>
              </p:nvSpPr>
              <p:spPr>
                <a:xfrm>
                  <a:off x="-979981" y="3018940"/>
                  <a:ext cx="123107" cy="216260"/>
                </a:xfrm>
                <a:prstGeom prst="round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2" name="Freeform 106"/>
                <p:cNvSpPr>
                  <a:spLocks noEditPoints="1"/>
                </p:cNvSpPr>
                <p:nvPr/>
              </p:nvSpPr>
              <p:spPr bwMode="auto">
                <a:xfrm>
                  <a:off x="-996213" y="2812100"/>
                  <a:ext cx="464848" cy="444466"/>
                </a:xfrm>
                <a:custGeom>
                  <a:avLst/>
                  <a:gdLst>
                    <a:gd name="T0" fmla="*/ 6227 w 6414"/>
                    <a:gd name="T1" fmla="*/ 3247 h 6134"/>
                    <a:gd name="T2" fmla="*/ 5702 w 6414"/>
                    <a:gd name="T3" fmla="*/ 2134 h 6134"/>
                    <a:gd name="T4" fmla="*/ 4267 w 6414"/>
                    <a:gd name="T5" fmla="*/ 1067 h 6134"/>
                    <a:gd name="T6" fmla="*/ 2983 w 6414"/>
                    <a:gd name="T7" fmla="*/ 163 h 6134"/>
                    <a:gd name="T8" fmla="*/ 2933 w 6414"/>
                    <a:gd name="T9" fmla="*/ 1171 h 6134"/>
                    <a:gd name="T10" fmla="*/ 2133 w 6414"/>
                    <a:gd name="T11" fmla="*/ 2851 h 6134"/>
                    <a:gd name="T12" fmla="*/ 2000 w 6414"/>
                    <a:gd name="T13" fmla="*/ 2667 h 6134"/>
                    <a:gd name="T14" fmla="*/ 0 w 6414"/>
                    <a:gd name="T15" fmla="*/ 3334 h 6134"/>
                    <a:gd name="T16" fmla="*/ 667 w 6414"/>
                    <a:gd name="T17" fmla="*/ 6134 h 6134"/>
                    <a:gd name="T18" fmla="*/ 2094 w 6414"/>
                    <a:gd name="T19" fmla="*/ 5693 h 6134"/>
                    <a:gd name="T20" fmla="*/ 5248 w 6414"/>
                    <a:gd name="T21" fmla="*/ 5867 h 6134"/>
                    <a:gd name="T22" fmla="*/ 5804 w 6414"/>
                    <a:gd name="T23" fmla="*/ 5001 h 6134"/>
                    <a:gd name="T24" fmla="*/ 6071 w 6414"/>
                    <a:gd name="T25" fmla="*/ 4201 h 6134"/>
                    <a:gd name="T26" fmla="*/ 1867 w 6414"/>
                    <a:gd name="T27" fmla="*/ 5467 h 6134"/>
                    <a:gd name="T28" fmla="*/ 667 w 6414"/>
                    <a:gd name="T29" fmla="*/ 5867 h 6134"/>
                    <a:gd name="T30" fmla="*/ 267 w 6414"/>
                    <a:gd name="T31" fmla="*/ 3334 h 6134"/>
                    <a:gd name="T32" fmla="*/ 667 w 6414"/>
                    <a:gd name="T33" fmla="*/ 2935 h 6134"/>
                    <a:gd name="T34" fmla="*/ 1866 w 6414"/>
                    <a:gd name="T35" fmla="*/ 3068 h 6134"/>
                    <a:gd name="T36" fmla="*/ 1867 w 6414"/>
                    <a:gd name="T37" fmla="*/ 5467 h 6134"/>
                    <a:gd name="T38" fmla="*/ 5726 w 6414"/>
                    <a:gd name="T39" fmla="*/ 4087 h 6134"/>
                    <a:gd name="T40" fmla="*/ 5866 w 6414"/>
                    <a:gd name="T41" fmla="*/ 4468 h 6134"/>
                    <a:gd name="T42" fmla="*/ 5460 w 6414"/>
                    <a:gd name="T43" fmla="*/ 4886 h 6134"/>
                    <a:gd name="T44" fmla="*/ 5591 w 6414"/>
                    <a:gd name="T45" fmla="*/ 5344 h 6134"/>
                    <a:gd name="T46" fmla="*/ 2800 w 6414"/>
                    <a:gd name="T47" fmla="*/ 5600 h 6134"/>
                    <a:gd name="T48" fmla="*/ 2133 w 6414"/>
                    <a:gd name="T49" fmla="*/ 3150 h 6134"/>
                    <a:gd name="T50" fmla="*/ 2387 w 6414"/>
                    <a:gd name="T51" fmla="*/ 2991 h 6134"/>
                    <a:gd name="T52" fmla="*/ 3199 w 6414"/>
                    <a:gd name="T53" fmla="*/ 1202 h 6134"/>
                    <a:gd name="T54" fmla="*/ 3466 w 6414"/>
                    <a:gd name="T55" fmla="*/ 268 h 6134"/>
                    <a:gd name="T56" fmla="*/ 3741 w 6414"/>
                    <a:gd name="T57" fmla="*/ 2221 h 6134"/>
                    <a:gd name="T58" fmla="*/ 3866 w 6414"/>
                    <a:gd name="T59" fmla="*/ 2401 h 6134"/>
                    <a:gd name="T60" fmla="*/ 6131 w 6414"/>
                    <a:gd name="T61" fmla="*/ 2764 h 6134"/>
                    <a:gd name="T62" fmla="*/ 5878 w 6414"/>
                    <a:gd name="T63" fmla="*/ 3260 h 6134"/>
                    <a:gd name="T64" fmla="*/ 6133 w 6414"/>
                    <a:gd name="T65" fmla="*/ 3668 h 6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414" h="6134">
                      <a:moveTo>
                        <a:pt x="6400" y="3667"/>
                      </a:moveTo>
                      <a:cubicBezTo>
                        <a:pt x="6400" y="3507"/>
                        <a:pt x="6336" y="3358"/>
                        <a:pt x="6227" y="3247"/>
                      </a:cubicBezTo>
                      <a:cubicBezTo>
                        <a:pt x="6351" y="3111"/>
                        <a:pt x="6414" y="2928"/>
                        <a:pt x="6397" y="2738"/>
                      </a:cubicBezTo>
                      <a:cubicBezTo>
                        <a:pt x="6366" y="2399"/>
                        <a:pt x="6061" y="2134"/>
                        <a:pt x="5702" y="2134"/>
                      </a:cubicBezTo>
                      <a:lnTo>
                        <a:pt x="4055" y="2134"/>
                      </a:lnTo>
                      <a:cubicBezTo>
                        <a:pt x="4136" y="1886"/>
                        <a:pt x="4267" y="1432"/>
                        <a:pt x="4267" y="1067"/>
                      </a:cubicBezTo>
                      <a:cubicBezTo>
                        <a:pt x="4267" y="489"/>
                        <a:pt x="3775" y="0"/>
                        <a:pt x="3467" y="0"/>
                      </a:cubicBezTo>
                      <a:cubicBezTo>
                        <a:pt x="3190" y="0"/>
                        <a:pt x="2991" y="156"/>
                        <a:pt x="2983" y="163"/>
                      </a:cubicBezTo>
                      <a:cubicBezTo>
                        <a:pt x="2951" y="188"/>
                        <a:pt x="2933" y="226"/>
                        <a:pt x="2933" y="267"/>
                      </a:cubicBezTo>
                      <a:lnTo>
                        <a:pt x="2933" y="1171"/>
                      </a:lnTo>
                      <a:lnTo>
                        <a:pt x="2165" y="2835"/>
                      </a:lnTo>
                      <a:lnTo>
                        <a:pt x="2133" y="2851"/>
                      </a:lnTo>
                      <a:lnTo>
                        <a:pt x="2133" y="2800"/>
                      </a:lnTo>
                      <a:cubicBezTo>
                        <a:pt x="2133" y="2727"/>
                        <a:pt x="2074" y="2667"/>
                        <a:pt x="2000" y="2667"/>
                      </a:cubicBezTo>
                      <a:lnTo>
                        <a:pt x="667" y="2667"/>
                      </a:lnTo>
                      <a:cubicBezTo>
                        <a:pt x="299" y="2667"/>
                        <a:pt x="0" y="2966"/>
                        <a:pt x="0" y="3334"/>
                      </a:cubicBezTo>
                      <a:lnTo>
                        <a:pt x="0" y="5467"/>
                      </a:lnTo>
                      <a:cubicBezTo>
                        <a:pt x="0" y="5834"/>
                        <a:pt x="299" y="6134"/>
                        <a:pt x="667" y="6134"/>
                      </a:cubicBezTo>
                      <a:lnTo>
                        <a:pt x="1467" y="6134"/>
                      </a:lnTo>
                      <a:cubicBezTo>
                        <a:pt x="1755" y="6134"/>
                        <a:pt x="2001" y="5950"/>
                        <a:pt x="2094" y="5693"/>
                      </a:cubicBezTo>
                      <a:cubicBezTo>
                        <a:pt x="2316" y="5807"/>
                        <a:pt x="2615" y="5867"/>
                        <a:pt x="2800" y="5867"/>
                      </a:cubicBezTo>
                      <a:lnTo>
                        <a:pt x="5248" y="5867"/>
                      </a:lnTo>
                      <a:cubicBezTo>
                        <a:pt x="5538" y="5867"/>
                        <a:pt x="5792" y="5671"/>
                        <a:pt x="5852" y="5401"/>
                      </a:cubicBezTo>
                      <a:cubicBezTo>
                        <a:pt x="5883" y="5262"/>
                        <a:pt x="5865" y="5122"/>
                        <a:pt x="5804" y="5001"/>
                      </a:cubicBezTo>
                      <a:cubicBezTo>
                        <a:pt x="6001" y="4902"/>
                        <a:pt x="6133" y="4699"/>
                        <a:pt x="6133" y="4467"/>
                      </a:cubicBezTo>
                      <a:cubicBezTo>
                        <a:pt x="6133" y="4373"/>
                        <a:pt x="6112" y="4282"/>
                        <a:pt x="6071" y="4201"/>
                      </a:cubicBezTo>
                      <a:cubicBezTo>
                        <a:pt x="6267" y="4101"/>
                        <a:pt x="6400" y="3898"/>
                        <a:pt x="6400" y="3667"/>
                      </a:cubicBezTo>
                      <a:close/>
                      <a:moveTo>
                        <a:pt x="1867" y="5467"/>
                      </a:moveTo>
                      <a:cubicBezTo>
                        <a:pt x="1867" y="5688"/>
                        <a:pt x="1687" y="5867"/>
                        <a:pt x="1467" y="5867"/>
                      </a:cubicBezTo>
                      <a:lnTo>
                        <a:pt x="667" y="5867"/>
                      </a:lnTo>
                      <a:cubicBezTo>
                        <a:pt x="446" y="5867"/>
                        <a:pt x="267" y="5688"/>
                        <a:pt x="267" y="5467"/>
                      </a:cubicBezTo>
                      <a:lnTo>
                        <a:pt x="267" y="3334"/>
                      </a:lnTo>
                      <a:cubicBezTo>
                        <a:pt x="267" y="3113"/>
                        <a:pt x="446" y="2934"/>
                        <a:pt x="667" y="2934"/>
                      </a:cubicBezTo>
                      <a:lnTo>
                        <a:pt x="667" y="2935"/>
                      </a:lnTo>
                      <a:lnTo>
                        <a:pt x="1866" y="2935"/>
                      </a:lnTo>
                      <a:lnTo>
                        <a:pt x="1866" y="3068"/>
                      </a:lnTo>
                      <a:cubicBezTo>
                        <a:pt x="1866" y="3069"/>
                        <a:pt x="1867" y="3070"/>
                        <a:pt x="1867" y="3070"/>
                      </a:cubicBezTo>
                      <a:lnTo>
                        <a:pt x="1867" y="5467"/>
                      </a:lnTo>
                      <a:close/>
                      <a:moveTo>
                        <a:pt x="5837" y="3997"/>
                      </a:moveTo>
                      <a:cubicBezTo>
                        <a:pt x="5786" y="4002"/>
                        <a:pt x="5742" y="4037"/>
                        <a:pt x="5726" y="4087"/>
                      </a:cubicBezTo>
                      <a:cubicBezTo>
                        <a:pt x="5710" y="4136"/>
                        <a:pt x="5723" y="4190"/>
                        <a:pt x="5761" y="4226"/>
                      </a:cubicBezTo>
                      <a:cubicBezTo>
                        <a:pt x="5829" y="4290"/>
                        <a:pt x="5866" y="4376"/>
                        <a:pt x="5866" y="4468"/>
                      </a:cubicBezTo>
                      <a:cubicBezTo>
                        <a:pt x="5866" y="4636"/>
                        <a:pt x="5739" y="4777"/>
                        <a:pt x="5571" y="4796"/>
                      </a:cubicBezTo>
                      <a:cubicBezTo>
                        <a:pt x="5519" y="4802"/>
                        <a:pt x="5476" y="4837"/>
                        <a:pt x="5460" y="4886"/>
                      </a:cubicBezTo>
                      <a:cubicBezTo>
                        <a:pt x="5443" y="4936"/>
                        <a:pt x="5457" y="4990"/>
                        <a:pt x="5495" y="5025"/>
                      </a:cubicBezTo>
                      <a:cubicBezTo>
                        <a:pt x="5583" y="5108"/>
                        <a:pt x="5618" y="5225"/>
                        <a:pt x="5591" y="5344"/>
                      </a:cubicBezTo>
                      <a:cubicBezTo>
                        <a:pt x="5559" y="5492"/>
                        <a:pt x="5414" y="5600"/>
                        <a:pt x="5248" y="5600"/>
                      </a:cubicBezTo>
                      <a:lnTo>
                        <a:pt x="2800" y="5600"/>
                      </a:lnTo>
                      <a:cubicBezTo>
                        <a:pt x="2602" y="5600"/>
                        <a:pt x="2283" y="5515"/>
                        <a:pt x="2133" y="5404"/>
                      </a:cubicBezTo>
                      <a:lnTo>
                        <a:pt x="2133" y="3150"/>
                      </a:lnTo>
                      <a:lnTo>
                        <a:pt x="2326" y="3054"/>
                      </a:lnTo>
                      <a:cubicBezTo>
                        <a:pt x="2353" y="3041"/>
                        <a:pt x="2374" y="3018"/>
                        <a:pt x="2387" y="2991"/>
                      </a:cubicBezTo>
                      <a:lnTo>
                        <a:pt x="3187" y="1257"/>
                      </a:lnTo>
                      <a:cubicBezTo>
                        <a:pt x="3195" y="1240"/>
                        <a:pt x="3199" y="1221"/>
                        <a:pt x="3199" y="1202"/>
                      </a:cubicBezTo>
                      <a:lnTo>
                        <a:pt x="3199" y="341"/>
                      </a:lnTo>
                      <a:cubicBezTo>
                        <a:pt x="3255" y="310"/>
                        <a:pt x="3351" y="268"/>
                        <a:pt x="3466" y="268"/>
                      </a:cubicBezTo>
                      <a:cubicBezTo>
                        <a:pt x="3612" y="268"/>
                        <a:pt x="3999" y="632"/>
                        <a:pt x="3999" y="1068"/>
                      </a:cubicBezTo>
                      <a:cubicBezTo>
                        <a:pt x="3999" y="1537"/>
                        <a:pt x="3744" y="2214"/>
                        <a:pt x="3741" y="2221"/>
                      </a:cubicBezTo>
                      <a:cubicBezTo>
                        <a:pt x="3726" y="2262"/>
                        <a:pt x="3731" y="2308"/>
                        <a:pt x="3756" y="2344"/>
                      </a:cubicBezTo>
                      <a:cubicBezTo>
                        <a:pt x="3781" y="2380"/>
                        <a:pt x="3822" y="2401"/>
                        <a:pt x="3866" y="2401"/>
                      </a:cubicBezTo>
                      <a:lnTo>
                        <a:pt x="5701" y="2401"/>
                      </a:lnTo>
                      <a:cubicBezTo>
                        <a:pt x="5923" y="2401"/>
                        <a:pt x="6112" y="2560"/>
                        <a:pt x="6131" y="2764"/>
                      </a:cubicBezTo>
                      <a:cubicBezTo>
                        <a:pt x="6145" y="2916"/>
                        <a:pt x="6073" y="3060"/>
                        <a:pt x="5941" y="3141"/>
                      </a:cubicBezTo>
                      <a:cubicBezTo>
                        <a:pt x="5900" y="3166"/>
                        <a:pt x="5876" y="3212"/>
                        <a:pt x="5878" y="3260"/>
                      </a:cubicBezTo>
                      <a:cubicBezTo>
                        <a:pt x="5880" y="3308"/>
                        <a:pt x="5907" y="3351"/>
                        <a:pt x="5950" y="3373"/>
                      </a:cubicBezTo>
                      <a:cubicBezTo>
                        <a:pt x="6063" y="3430"/>
                        <a:pt x="6133" y="3544"/>
                        <a:pt x="6133" y="3668"/>
                      </a:cubicBezTo>
                      <a:cubicBezTo>
                        <a:pt x="6133" y="3836"/>
                        <a:pt x="6006" y="3977"/>
                        <a:pt x="5837" y="3997"/>
                      </a:cubicBez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590" name="Group 589"/>
              <p:cNvGrpSpPr/>
              <p:nvPr/>
            </p:nvGrpSpPr>
            <p:grpSpPr>
              <a:xfrm>
                <a:off x="654123" y="2016862"/>
                <a:ext cx="434215" cy="295911"/>
                <a:chOff x="-1123038" y="2259499"/>
                <a:chExt cx="559997" cy="381629"/>
              </a:xfrm>
            </p:grpSpPr>
            <p:sp>
              <p:nvSpPr>
                <p:cNvPr id="627" name="Rounded Rectangle 626"/>
                <p:cNvSpPr/>
                <p:nvPr/>
              </p:nvSpPr>
              <p:spPr>
                <a:xfrm>
                  <a:off x="-1072878" y="2291759"/>
                  <a:ext cx="459864" cy="277497"/>
                </a:xfrm>
                <a:prstGeom prst="roundRect">
                  <a:avLst>
                    <a:gd name="adj" fmla="val 7514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28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-1123038" y="2259499"/>
                  <a:ext cx="559997" cy="381629"/>
                  <a:chOff x="1383" y="1137"/>
                  <a:chExt cx="2992" cy="2039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629" name="Freeform 72"/>
                  <p:cNvSpPr>
                    <a:spLocks noEditPoints="1"/>
                  </p:cNvSpPr>
                  <p:nvPr/>
                </p:nvSpPr>
                <p:spPr bwMode="auto">
                  <a:xfrm>
                    <a:off x="1651" y="1281"/>
                    <a:ext cx="2457" cy="1511"/>
                  </a:xfrm>
                  <a:custGeom>
                    <a:avLst/>
                    <a:gdLst>
                      <a:gd name="T0" fmla="*/ 147 w 4914"/>
                      <a:gd name="T1" fmla="*/ 129 h 3023"/>
                      <a:gd name="T2" fmla="*/ 142 w 4914"/>
                      <a:gd name="T3" fmla="*/ 129 h 3023"/>
                      <a:gd name="T4" fmla="*/ 136 w 4914"/>
                      <a:gd name="T5" fmla="*/ 132 h 3023"/>
                      <a:gd name="T6" fmla="*/ 131 w 4914"/>
                      <a:gd name="T7" fmla="*/ 136 h 3023"/>
                      <a:gd name="T8" fmla="*/ 129 w 4914"/>
                      <a:gd name="T9" fmla="*/ 141 h 3023"/>
                      <a:gd name="T10" fmla="*/ 127 w 4914"/>
                      <a:gd name="T11" fmla="*/ 149 h 3023"/>
                      <a:gd name="T12" fmla="*/ 127 w 4914"/>
                      <a:gd name="T13" fmla="*/ 2874 h 3023"/>
                      <a:gd name="T14" fmla="*/ 129 w 4914"/>
                      <a:gd name="T15" fmla="*/ 2882 h 3023"/>
                      <a:gd name="T16" fmla="*/ 131 w 4914"/>
                      <a:gd name="T17" fmla="*/ 2887 h 3023"/>
                      <a:gd name="T18" fmla="*/ 136 w 4914"/>
                      <a:gd name="T19" fmla="*/ 2891 h 3023"/>
                      <a:gd name="T20" fmla="*/ 142 w 4914"/>
                      <a:gd name="T21" fmla="*/ 2894 h 3023"/>
                      <a:gd name="T22" fmla="*/ 147 w 4914"/>
                      <a:gd name="T23" fmla="*/ 2894 h 3023"/>
                      <a:gd name="T24" fmla="*/ 4767 w 4914"/>
                      <a:gd name="T25" fmla="*/ 2894 h 3023"/>
                      <a:gd name="T26" fmla="*/ 4773 w 4914"/>
                      <a:gd name="T27" fmla="*/ 2894 h 3023"/>
                      <a:gd name="T28" fmla="*/ 4778 w 4914"/>
                      <a:gd name="T29" fmla="*/ 2891 h 3023"/>
                      <a:gd name="T30" fmla="*/ 4783 w 4914"/>
                      <a:gd name="T31" fmla="*/ 2887 h 3023"/>
                      <a:gd name="T32" fmla="*/ 4785 w 4914"/>
                      <a:gd name="T33" fmla="*/ 2882 h 3023"/>
                      <a:gd name="T34" fmla="*/ 4787 w 4914"/>
                      <a:gd name="T35" fmla="*/ 2874 h 3023"/>
                      <a:gd name="T36" fmla="*/ 4787 w 4914"/>
                      <a:gd name="T37" fmla="*/ 149 h 3023"/>
                      <a:gd name="T38" fmla="*/ 4785 w 4914"/>
                      <a:gd name="T39" fmla="*/ 141 h 3023"/>
                      <a:gd name="T40" fmla="*/ 4783 w 4914"/>
                      <a:gd name="T41" fmla="*/ 136 h 3023"/>
                      <a:gd name="T42" fmla="*/ 4778 w 4914"/>
                      <a:gd name="T43" fmla="*/ 132 h 3023"/>
                      <a:gd name="T44" fmla="*/ 4773 w 4914"/>
                      <a:gd name="T45" fmla="*/ 129 h 3023"/>
                      <a:gd name="T46" fmla="*/ 4767 w 4914"/>
                      <a:gd name="T47" fmla="*/ 129 h 3023"/>
                      <a:gd name="T48" fmla="*/ 147 w 4914"/>
                      <a:gd name="T49" fmla="*/ 129 h 3023"/>
                      <a:gd name="T50" fmla="*/ 147 w 4914"/>
                      <a:gd name="T51" fmla="*/ 0 h 3023"/>
                      <a:gd name="T52" fmla="*/ 4767 w 4914"/>
                      <a:gd name="T53" fmla="*/ 0 h 3023"/>
                      <a:gd name="T54" fmla="*/ 4805 w 4914"/>
                      <a:gd name="T55" fmla="*/ 6 h 3023"/>
                      <a:gd name="T56" fmla="*/ 4841 w 4914"/>
                      <a:gd name="T57" fmla="*/ 20 h 3023"/>
                      <a:gd name="T58" fmla="*/ 4871 w 4914"/>
                      <a:gd name="T59" fmla="*/ 44 h 3023"/>
                      <a:gd name="T60" fmla="*/ 4894 w 4914"/>
                      <a:gd name="T61" fmla="*/ 73 h 3023"/>
                      <a:gd name="T62" fmla="*/ 4909 w 4914"/>
                      <a:gd name="T63" fmla="*/ 109 h 3023"/>
                      <a:gd name="T64" fmla="*/ 4914 w 4914"/>
                      <a:gd name="T65" fmla="*/ 149 h 3023"/>
                      <a:gd name="T66" fmla="*/ 4914 w 4914"/>
                      <a:gd name="T67" fmla="*/ 2874 h 3023"/>
                      <a:gd name="T68" fmla="*/ 4909 w 4914"/>
                      <a:gd name="T69" fmla="*/ 2914 h 3023"/>
                      <a:gd name="T70" fmla="*/ 4894 w 4914"/>
                      <a:gd name="T71" fmla="*/ 2950 h 3023"/>
                      <a:gd name="T72" fmla="*/ 4871 w 4914"/>
                      <a:gd name="T73" fmla="*/ 2979 h 3023"/>
                      <a:gd name="T74" fmla="*/ 4841 w 4914"/>
                      <a:gd name="T75" fmla="*/ 3003 h 3023"/>
                      <a:gd name="T76" fmla="*/ 4805 w 4914"/>
                      <a:gd name="T77" fmla="*/ 3017 h 3023"/>
                      <a:gd name="T78" fmla="*/ 4767 w 4914"/>
                      <a:gd name="T79" fmla="*/ 3023 h 3023"/>
                      <a:gd name="T80" fmla="*/ 147 w 4914"/>
                      <a:gd name="T81" fmla="*/ 3023 h 3023"/>
                      <a:gd name="T82" fmla="*/ 109 w 4914"/>
                      <a:gd name="T83" fmla="*/ 3017 h 3023"/>
                      <a:gd name="T84" fmla="*/ 73 w 4914"/>
                      <a:gd name="T85" fmla="*/ 3003 h 3023"/>
                      <a:gd name="T86" fmla="*/ 44 w 4914"/>
                      <a:gd name="T87" fmla="*/ 2979 h 3023"/>
                      <a:gd name="T88" fmla="*/ 20 w 4914"/>
                      <a:gd name="T89" fmla="*/ 2950 h 3023"/>
                      <a:gd name="T90" fmla="*/ 6 w 4914"/>
                      <a:gd name="T91" fmla="*/ 2914 h 3023"/>
                      <a:gd name="T92" fmla="*/ 0 w 4914"/>
                      <a:gd name="T93" fmla="*/ 2874 h 3023"/>
                      <a:gd name="T94" fmla="*/ 0 w 4914"/>
                      <a:gd name="T95" fmla="*/ 149 h 3023"/>
                      <a:gd name="T96" fmla="*/ 6 w 4914"/>
                      <a:gd name="T97" fmla="*/ 109 h 3023"/>
                      <a:gd name="T98" fmla="*/ 20 w 4914"/>
                      <a:gd name="T99" fmla="*/ 73 h 3023"/>
                      <a:gd name="T100" fmla="*/ 44 w 4914"/>
                      <a:gd name="T101" fmla="*/ 44 h 3023"/>
                      <a:gd name="T102" fmla="*/ 73 w 4914"/>
                      <a:gd name="T103" fmla="*/ 20 h 3023"/>
                      <a:gd name="T104" fmla="*/ 109 w 4914"/>
                      <a:gd name="T105" fmla="*/ 6 h 3023"/>
                      <a:gd name="T106" fmla="*/ 147 w 4914"/>
                      <a:gd name="T107" fmla="*/ 0 h 3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914" h="3023">
                        <a:moveTo>
                          <a:pt x="147" y="129"/>
                        </a:moveTo>
                        <a:lnTo>
                          <a:pt x="142" y="129"/>
                        </a:lnTo>
                        <a:lnTo>
                          <a:pt x="136" y="132"/>
                        </a:lnTo>
                        <a:lnTo>
                          <a:pt x="131" y="136"/>
                        </a:lnTo>
                        <a:lnTo>
                          <a:pt x="129" y="141"/>
                        </a:lnTo>
                        <a:lnTo>
                          <a:pt x="127" y="149"/>
                        </a:lnTo>
                        <a:lnTo>
                          <a:pt x="127" y="2874"/>
                        </a:lnTo>
                        <a:lnTo>
                          <a:pt x="129" y="2882"/>
                        </a:lnTo>
                        <a:lnTo>
                          <a:pt x="131" y="2887"/>
                        </a:lnTo>
                        <a:lnTo>
                          <a:pt x="136" y="2891"/>
                        </a:lnTo>
                        <a:lnTo>
                          <a:pt x="142" y="2894"/>
                        </a:lnTo>
                        <a:lnTo>
                          <a:pt x="147" y="2894"/>
                        </a:lnTo>
                        <a:lnTo>
                          <a:pt x="4767" y="2894"/>
                        </a:lnTo>
                        <a:lnTo>
                          <a:pt x="4773" y="2894"/>
                        </a:lnTo>
                        <a:lnTo>
                          <a:pt x="4778" y="2891"/>
                        </a:lnTo>
                        <a:lnTo>
                          <a:pt x="4783" y="2887"/>
                        </a:lnTo>
                        <a:lnTo>
                          <a:pt x="4785" y="2882"/>
                        </a:lnTo>
                        <a:lnTo>
                          <a:pt x="4787" y="2874"/>
                        </a:lnTo>
                        <a:lnTo>
                          <a:pt x="4787" y="149"/>
                        </a:lnTo>
                        <a:lnTo>
                          <a:pt x="4785" y="141"/>
                        </a:lnTo>
                        <a:lnTo>
                          <a:pt x="4783" y="136"/>
                        </a:lnTo>
                        <a:lnTo>
                          <a:pt x="4778" y="132"/>
                        </a:lnTo>
                        <a:lnTo>
                          <a:pt x="4773" y="129"/>
                        </a:lnTo>
                        <a:lnTo>
                          <a:pt x="4767" y="129"/>
                        </a:lnTo>
                        <a:lnTo>
                          <a:pt x="147" y="129"/>
                        </a:lnTo>
                        <a:close/>
                        <a:moveTo>
                          <a:pt x="147" y="0"/>
                        </a:moveTo>
                        <a:lnTo>
                          <a:pt x="4767" y="0"/>
                        </a:lnTo>
                        <a:lnTo>
                          <a:pt x="4805" y="6"/>
                        </a:lnTo>
                        <a:lnTo>
                          <a:pt x="4841" y="20"/>
                        </a:lnTo>
                        <a:lnTo>
                          <a:pt x="4871" y="44"/>
                        </a:lnTo>
                        <a:lnTo>
                          <a:pt x="4894" y="73"/>
                        </a:lnTo>
                        <a:lnTo>
                          <a:pt x="4909" y="109"/>
                        </a:lnTo>
                        <a:lnTo>
                          <a:pt x="4914" y="149"/>
                        </a:lnTo>
                        <a:lnTo>
                          <a:pt x="4914" y="2874"/>
                        </a:lnTo>
                        <a:lnTo>
                          <a:pt x="4909" y="2914"/>
                        </a:lnTo>
                        <a:lnTo>
                          <a:pt x="4894" y="2950"/>
                        </a:lnTo>
                        <a:lnTo>
                          <a:pt x="4871" y="2979"/>
                        </a:lnTo>
                        <a:lnTo>
                          <a:pt x="4841" y="3003"/>
                        </a:lnTo>
                        <a:lnTo>
                          <a:pt x="4805" y="3017"/>
                        </a:lnTo>
                        <a:lnTo>
                          <a:pt x="4767" y="3023"/>
                        </a:lnTo>
                        <a:lnTo>
                          <a:pt x="147" y="3023"/>
                        </a:lnTo>
                        <a:lnTo>
                          <a:pt x="109" y="3017"/>
                        </a:lnTo>
                        <a:lnTo>
                          <a:pt x="73" y="3003"/>
                        </a:lnTo>
                        <a:lnTo>
                          <a:pt x="44" y="2979"/>
                        </a:lnTo>
                        <a:lnTo>
                          <a:pt x="20" y="2950"/>
                        </a:lnTo>
                        <a:lnTo>
                          <a:pt x="6" y="2914"/>
                        </a:lnTo>
                        <a:lnTo>
                          <a:pt x="0" y="2874"/>
                        </a:lnTo>
                        <a:lnTo>
                          <a:pt x="0" y="149"/>
                        </a:lnTo>
                        <a:lnTo>
                          <a:pt x="6" y="109"/>
                        </a:lnTo>
                        <a:lnTo>
                          <a:pt x="20" y="73"/>
                        </a:lnTo>
                        <a:lnTo>
                          <a:pt x="44" y="44"/>
                        </a:lnTo>
                        <a:lnTo>
                          <a:pt x="73" y="20"/>
                        </a:lnTo>
                        <a:lnTo>
                          <a:pt x="109" y="6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30" name="Freeform 73"/>
                  <p:cNvSpPr>
                    <a:spLocks noEditPoints="1"/>
                  </p:cNvSpPr>
                  <p:nvPr/>
                </p:nvSpPr>
                <p:spPr bwMode="auto">
                  <a:xfrm>
                    <a:off x="1383" y="1137"/>
                    <a:ext cx="2992" cy="2039"/>
                  </a:xfrm>
                  <a:custGeom>
                    <a:avLst/>
                    <a:gdLst>
                      <a:gd name="T0" fmla="*/ 2711 w 5984"/>
                      <a:gd name="T1" fmla="*/ 3648 h 4078"/>
                      <a:gd name="T2" fmla="*/ 2722 w 5984"/>
                      <a:gd name="T3" fmla="*/ 3677 h 4078"/>
                      <a:gd name="T4" fmla="*/ 2751 w 5984"/>
                      <a:gd name="T5" fmla="*/ 3690 h 4078"/>
                      <a:gd name="T6" fmla="*/ 3250 w 5984"/>
                      <a:gd name="T7" fmla="*/ 3686 h 4078"/>
                      <a:gd name="T8" fmla="*/ 3272 w 5984"/>
                      <a:gd name="T9" fmla="*/ 3664 h 4078"/>
                      <a:gd name="T10" fmla="*/ 3273 w 5984"/>
                      <a:gd name="T11" fmla="*/ 3599 h 4078"/>
                      <a:gd name="T12" fmla="*/ 192 w 5984"/>
                      <a:gd name="T13" fmla="*/ 3599 h 4078"/>
                      <a:gd name="T14" fmla="*/ 196 w 5984"/>
                      <a:gd name="T15" fmla="*/ 3798 h 4078"/>
                      <a:gd name="T16" fmla="*/ 227 w 5984"/>
                      <a:gd name="T17" fmla="*/ 3851 h 4078"/>
                      <a:gd name="T18" fmla="*/ 279 w 5984"/>
                      <a:gd name="T19" fmla="*/ 3880 h 4078"/>
                      <a:gd name="T20" fmla="*/ 5674 w 5984"/>
                      <a:gd name="T21" fmla="*/ 3885 h 4078"/>
                      <a:gd name="T22" fmla="*/ 5734 w 5984"/>
                      <a:gd name="T23" fmla="*/ 3869 h 4078"/>
                      <a:gd name="T24" fmla="*/ 5776 w 5984"/>
                      <a:gd name="T25" fmla="*/ 3826 h 4078"/>
                      <a:gd name="T26" fmla="*/ 5792 w 5984"/>
                      <a:gd name="T27" fmla="*/ 3766 h 4078"/>
                      <a:gd name="T28" fmla="*/ 3402 w 5984"/>
                      <a:gd name="T29" fmla="*/ 3599 h 4078"/>
                      <a:gd name="T30" fmla="*/ 3397 w 5984"/>
                      <a:gd name="T31" fmla="*/ 3688 h 4078"/>
                      <a:gd name="T32" fmla="*/ 3364 w 5984"/>
                      <a:gd name="T33" fmla="*/ 3755 h 4078"/>
                      <a:gd name="T34" fmla="*/ 3308 w 5984"/>
                      <a:gd name="T35" fmla="*/ 3800 h 4078"/>
                      <a:gd name="T36" fmla="*/ 3234 w 5984"/>
                      <a:gd name="T37" fmla="*/ 3818 h 4078"/>
                      <a:gd name="T38" fmla="*/ 2713 w 5984"/>
                      <a:gd name="T39" fmla="*/ 3813 h 4078"/>
                      <a:gd name="T40" fmla="*/ 2646 w 5984"/>
                      <a:gd name="T41" fmla="*/ 3780 h 4078"/>
                      <a:gd name="T42" fmla="*/ 2600 w 5984"/>
                      <a:gd name="T43" fmla="*/ 3722 h 4078"/>
                      <a:gd name="T44" fmla="*/ 2582 w 5984"/>
                      <a:gd name="T45" fmla="*/ 3648 h 4078"/>
                      <a:gd name="T46" fmla="*/ 192 w 5984"/>
                      <a:gd name="T47" fmla="*/ 3599 h 4078"/>
                      <a:gd name="T48" fmla="*/ 573 w 5984"/>
                      <a:gd name="T49" fmla="*/ 198 h 4078"/>
                      <a:gd name="T50" fmla="*/ 504 w 5984"/>
                      <a:gd name="T51" fmla="*/ 230 h 4078"/>
                      <a:gd name="T52" fmla="*/ 455 w 5984"/>
                      <a:gd name="T53" fmla="*/ 290 h 4078"/>
                      <a:gd name="T54" fmla="*/ 439 w 5984"/>
                      <a:gd name="T55" fmla="*/ 366 h 4078"/>
                      <a:gd name="T56" fmla="*/ 5545 w 5984"/>
                      <a:gd name="T57" fmla="*/ 3407 h 4078"/>
                      <a:gd name="T58" fmla="*/ 5542 w 5984"/>
                      <a:gd name="T59" fmla="*/ 326 h 4078"/>
                      <a:gd name="T60" fmla="*/ 5507 w 5984"/>
                      <a:gd name="T61" fmla="*/ 257 h 4078"/>
                      <a:gd name="T62" fmla="*/ 5449 w 5984"/>
                      <a:gd name="T63" fmla="*/ 210 h 4078"/>
                      <a:gd name="T64" fmla="*/ 5371 w 5984"/>
                      <a:gd name="T65" fmla="*/ 192 h 4078"/>
                      <a:gd name="T66" fmla="*/ 613 w 5984"/>
                      <a:gd name="T67" fmla="*/ 0 h 4078"/>
                      <a:gd name="T68" fmla="*/ 5431 w 5984"/>
                      <a:gd name="T69" fmla="*/ 5 h 4078"/>
                      <a:gd name="T70" fmla="*/ 5540 w 5984"/>
                      <a:gd name="T71" fmla="*/ 42 h 4078"/>
                      <a:gd name="T72" fmla="*/ 5631 w 5984"/>
                      <a:gd name="T73" fmla="*/ 107 h 4078"/>
                      <a:gd name="T74" fmla="*/ 5698 w 5984"/>
                      <a:gd name="T75" fmla="*/ 198 h 4078"/>
                      <a:gd name="T76" fmla="*/ 5732 w 5984"/>
                      <a:gd name="T77" fmla="*/ 306 h 4078"/>
                      <a:gd name="T78" fmla="*/ 5738 w 5984"/>
                      <a:gd name="T79" fmla="*/ 3407 h 4078"/>
                      <a:gd name="T80" fmla="*/ 5919 w 5984"/>
                      <a:gd name="T81" fmla="*/ 3412 h 4078"/>
                      <a:gd name="T82" fmla="*/ 5966 w 5984"/>
                      <a:gd name="T83" fmla="*/ 3447 h 4078"/>
                      <a:gd name="T84" fmla="*/ 5984 w 5984"/>
                      <a:gd name="T85" fmla="*/ 3503 h 4078"/>
                      <a:gd name="T86" fmla="*/ 5979 w 5984"/>
                      <a:gd name="T87" fmla="*/ 3822 h 4078"/>
                      <a:gd name="T88" fmla="*/ 5943 w 5984"/>
                      <a:gd name="T89" fmla="*/ 3923 h 4078"/>
                      <a:gd name="T90" fmla="*/ 5874 w 5984"/>
                      <a:gd name="T91" fmla="*/ 4003 h 4078"/>
                      <a:gd name="T92" fmla="*/ 5781 w 5984"/>
                      <a:gd name="T93" fmla="*/ 4058 h 4078"/>
                      <a:gd name="T94" fmla="*/ 5674 w 5984"/>
                      <a:gd name="T95" fmla="*/ 4078 h 4078"/>
                      <a:gd name="T96" fmla="*/ 256 w 5984"/>
                      <a:gd name="T97" fmla="*/ 4072 h 4078"/>
                      <a:gd name="T98" fmla="*/ 154 w 5984"/>
                      <a:gd name="T99" fmla="*/ 4034 h 4078"/>
                      <a:gd name="T100" fmla="*/ 73 w 5984"/>
                      <a:gd name="T101" fmla="*/ 3967 h 4078"/>
                      <a:gd name="T102" fmla="*/ 20 w 5984"/>
                      <a:gd name="T103" fmla="*/ 3875 h 4078"/>
                      <a:gd name="T104" fmla="*/ 0 w 5984"/>
                      <a:gd name="T105" fmla="*/ 3766 h 4078"/>
                      <a:gd name="T106" fmla="*/ 5 w 5984"/>
                      <a:gd name="T107" fmla="*/ 3472 h 4078"/>
                      <a:gd name="T108" fmla="*/ 40 w 5984"/>
                      <a:gd name="T109" fmla="*/ 3425 h 4078"/>
                      <a:gd name="T110" fmla="*/ 96 w 5984"/>
                      <a:gd name="T111" fmla="*/ 3407 h 4078"/>
                      <a:gd name="T112" fmla="*/ 247 w 5984"/>
                      <a:gd name="T113" fmla="*/ 366 h 4078"/>
                      <a:gd name="T114" fmla="*/ 265 w 5984"/>
                      <a:gd name="T115" fmla="*/ 250 h 4078"/>
                      <a:gd name="T116" fmla="*/ 318 w 5984"/>
                      <a:gd name="T117" fmla="*/ 150 h 4078"/>
                      <a:gd name="T118" fmla="*/ 396 w 5984"/>
                      <a:gd name="T119" fmla="*/ 71 h 4078"/>
                      <a:gd name="T120" fmla="*/ 497 w 5984"/>
                      <a:gd name="T121" fmla="*/ 20 h 4078"/>
                      <a:gd name="T122" fmla="*/ 613 w 5984"/>
                      <a:gd name="T123" fmla="*/ 0 h 40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984" h="4078">
                        <a:moveTo>
                          <a:pt x="2711" y="3599"/>
                        </a:moveTo>
                        <a:lnTo>
                          <a:pt x="2711" y="3648"/>
                        </a:lnTo>
                        <a:lnTo>
                          <a:pt x="2713" y="3664"/>
                        </a:lnTo>
                        <a:lnTo>
                          <a:pt x="2722" y="3677"/>
                        </a:lnTo>
                        <a:lnTo>
                          <a:pt x="2735" y="3686"/>
                        </a:lnTo>
                        <a:lnTo>
                          <a:pt x="2751" y="3690"/>
                        </a:lnTo>
                        <a:lnTo>
                          <a:pt x="3234" y="3690"/>
                        </a:lnTo>
                        <a:lnTo>
                          <a:pt x="3250" y="3686"/>
                        </a:lnTo>
                        <a:lnTo>
                          <a:pt x="3263" y="3677"/>
                        </a:lnTo>
                        <a:lnTo>
                          <a:pt x="3272" y="3664"/>
                        </a:lnTo>
                        <a:lnTo>
                          <a:pt x="3273" y="3648"/>
                        </a:lnTo>
                        <a:lnTo>
                          <a:pt x="3273" y="3599"/>
                        </a:lnTo>
                        <a:lnTo>
                          <a:pt x="2711" y="3599"/>
                        </a:lnTo>
                        <a:close/>
                        <a:moveTo>
                          <a:pt x="192" y="3599"/>
                        </a:moveTo>
                        <a:lnTo>
                          <a:pt x="192" y="3766"/>
                        </a:lnTo>
                        <a:lnTo>
                          <a:pt x="196" y="3798"/>
                        </a:lnTo>
                        <a:lnTo>
                          <a:pt x="209" y="3826"/>
                        </a:lnTo>
                        <a:lnTo>
                          <a:pt x="227" y="3851"/>
                        </a:lnTo>
                        <a:lnTo>
                          <a:pt x="250" y="3869"/>
                        </a:lnTo>
                        <a:lnTo>
                          <a:pt x="279" y="3880"/>
                        </a:lnTo>
                        <a:lnTo>
                          <a:pt x="310" y="3885"/>
                        </a:lnTo>
                        <a:lnTo>
                          <a:pt x="5674" y="3885"/>
                        </a:lnTo>
                        <a:lnTo>
                          <a:pt x="5705" y="3880"/>
                        </a:lnTo>
                        <a:lnTo>
                          <a:pt x="5734" y="3869"/>
                        </a:lnTo>
                        <a:lnTo>
                          <a:pt x="5758" y="3851"/>
                        </a:lnTo>
                        <a:lnTo>
                          <a:pt x="5776" y="3826"/>
                        </a:lnTo>
                        <a:lnTo>
                          <a:pt x="5788" y="3798"/>
                        </a:lnTo>
                        <a:lnTo>
                          <a:pt x="5792" y="3766"/>
                        </a:lnTo>
                        <a:lnTo>
                          <a:pt x="5792" y="3599"/>
                        </a:lnTo>
                        <a:lnTo>
                          <a:pt x="3402" y="3599"/>
                        </a:lnTo>
                        <a:lnTo>
                          <a:pt x="3402" y="3648"/>
                        </a:lnTo>
                        <a:lnTo>
                          <a:pt x="3397" y="3688"/>
                        </a:lnTo>
                        <a:lnTo>
                          <a:pt x="3384" y="3722"/>
                        </a:lnTo>
                        <a:lnTo>
                          <a:pt x="3364" y="3755"/>
                        </a:lnTo>
                        <a:lnTo>
                          <a:pt x="3339" y="3780"/>
                        </a:lnTo>
                        <a:lnTo>
                          <a:pt x="3308" y="3800"/>
                        </a:lnTo>
                        <a:lnTo>
                          <a:pt x="3272" y="3813"/>
                        </a:lnTo>
                        <a:lnTo>
                          <a:pt x="3234" y="3818"/>
                        </a:lnTo>
                        <a:lnTo>
                          <a:pt x="2751" y="3818"/>
                        </a:lnTo>
                        <a:lnTo>
                          <a:pt x="2713" y="3813"/>
                        </a:lnTo>
                        <a:lnTo>
                          <a:pt x="2676" y="3800"/>
                        </a:lnTo>
                        <a:lnTo>
                          <a:pt x="2646" y="3780"/>
                        </a:lnTo>
                        <a:lnTo>
                          <a:pt x="2620" y="3755"/>
                        </a:lnTo>
                        <a:lnTo>
                          <a:pt x="2600" y="3722"/>
                        </a:lnTo>
                        <a:lnTo>
                          <a:pt x="2588" y="3688"/>
                        </a:lnTo>
                        <a:lnTo>
                          <a:pt x="2582" y="3648"/>
                        </a:lnTo>
                        <a:lnTo>
                          <a:pt x="2582" y="3599"/>
                        </a:lnTo>
                        <a:lnTo>
                          <a:pt x="192" y="3599"/>
                        </a:lnTo>
                        <a:close/>
                        <a:moveTo>
                          <a:pt x="613" y="192"/>
                        </a:moveTo>
                        <a:lnTo>
                          <a:pt x="573" y="198"/>
                        </a:lnTo>
                        <a:lnTo>
                          <a:pt x="535" y="210"/>
                        </a:lnTo>
                        <a:lnTo>
                          <a:pt x="504" y="230"/>
                        </a:lnTo>
                        <a:lnTo>
                          <a:pt x="477" y="257"/>
                        </a:lnTo>
                        <a:lnTo>
                          <a:pt x="455" y="290"/>
                        </a:lnTo>
                        <a:lnTo>
                          <a:pt x="443" y="326"/>
                        </a:lnTo>
                        <a:lnTo>
                          <a:pt x="439" y="366"/>
                        </a:lnTo>
                        <a:lnTo>
                          <a:pt x="439" y="3407"/>
                        </a:lnTo>
                        <a:lnTo>
                          <a:pt x="5545" y="3407"/>
                        </a:lnTo>
                        <a:lnTo>
                          <a:pt x="5545" y="366"/>
                        </a:lnTo>
                        <a:lnTo>
                          <a:pt x="5542" y="326"/>
                        </a:lnTo>
                        <a:lnTo>
                          <a:pt x="5527" y="290"/>
                        </a:lnTo>
                        <a:lnTo>
                          <a:pt x="5507" y="257"/>
                        </a:lnTo>
                        <a:lnTo>
                          <a:pt x="5480" y="230"/>
                        </a:lnTo>
                        <a:lnTo>
                          <a:pt x="5449" y="210"/>
                        </a:lnTo>
                        <a:lnTo>
                          <a:pt x="5411" y="198"/>
                        </a:lnTo>
                        <a:lnTo>
                          <a:pt x="5371" y="192"/>
                        </a:lnTo>
                        <a:lnTo>
                          <a:pt x="613" y="192"/>
                        </a:lnTo>
                        <a:close/>
                        <a:moveTo>
                          <a:pt x="613" y="0"/>
                        </a:moveTo>
                        <a:lnTo>
                          <a:pt x="5371" y="0"/>
                        </a:lnTo>
                        <a:lnTo>
                          <a:pt x="5431" y="5"/>
                        </a:lnTo>
                        <a:lnTo>
                          <a:pt x="5487" y="20"/>
                        </a:lnTo>
                        <a:lnTo>
                          <a:pt x="5540" y="42"/>
                        </a:lnTo>
                        <a:lnTo>
                          <a:pt x="5587" y="71"/>
                        </a:lnTo>
                        <a:lnTo>
                          <a:pt x="5631" y="107"/>
                        </a:lnTo>
                        <a:lnTo>
                          <a:pt x="5667" y="150"/>
                        </a:lnTo>
                        <a:lnTo>
                          <a:pt x="5698" y="198"/>
                        </a:lnTo>
                        <a:lnTo>
                          <a:pt x="5719" y="250"/>
                        </a:lnTo>
                        <a:lnTo>
                          <a:pt x="5732" y="306"/>
                        </a:lnTo>
                        <a:lnTo>
                          <a:pt x="5738" y="366"/>
                        </a:lnTo>
                        <a:lnTo>
                          <a:pt x="5738" y="3407"/>
                        </a:lnTo>
                        <a:lnTo>
                          <a:pt x="5888" y="3407"/>
                        </a:lnTo>
                        <a:lnTo>
                          <a:pt x="5919" y="3412"/>
                        </a:lnTo>
                        <a:lnTo>
                          <a:pt x="5944" y="3425"/>
                        </a:lnTo>
                        <a:lnTo>
                          <a:pt x="5966" y="3447"/>
                        </a:lnTo>
                        <a:lnTo>
                          <a:pt x="5979" y="3472"/>
                        </a:lnTo>
                        <a:lnTo>
                          <a:pt x="5984" y="3503"/>
                        </a:lnTo>
                        <a:lnTo>
                          <a:pt x="5984" y="3766"/>
                        </a:lnTo>
                        <a:lnTo>
                          <a:pt x="5979" y="3822"/>
                        </a:lnTo>
                        <a:lnTo>
                          <a:pt x="5964" y="3875"/>
                        </a:lnTo>
                        <a:lnTo>
                          <a:pt x="5943" y="3923"/>
                        </a:lnTo>
                        <a:lnTo>
                          <a:pt x="5912" y="3967"/>
                        </a:lnTo>
                        <a:lnTo>
                          <a:pt x="5874" y="4003"/>
                        </a:lnTo>
                        <a:lnTo>
                          <a:pt x="5830" y="4034"/>
                        </a:lnTo>
                        <a:lnTo>
                          <a:pt x="5781" y="4058"/>
                        </a:lnTo>
                        <a:lnTo>
                          <a:pt x="5729" y="4072"/>
                        </a:lnTo>
                        <a:lnTo>
                          <a:pt x="5674" y="4078"/>
                        </a:lnTo>
                        <a:lnTo>
                          <a:pt x="310" y="4078"/>
                        </a:lnTo>
                        <a:lnTo>
                          <a:pt x="256" y="4072"/>
                        </a:lnTo>
                        <a:lnTo>
                          <a:pt x="203" y="4058"/>
                        </a:lnTo>
                        <a:lnTo>
                          <a:pt x="154" y="4034"/>
                        </a:lnTo>
                        <a:lnTo>
                          <a:pt x="111" y="4003"/>
                        </a:lnTo>
                        <a:lnTo>
                          <a:pt x="73" y="3967"/>
                        </a:lnTo>
                        <a:lnTo>
                          <a:pt x="42" y="3923"/>
                        </a:lnTo>
                        <a:lnTo>
                          <a:pt x="20" y="3875"/>
                        </a:lnTo>
                        <a:lnTo>
                          <a:pt x="5" y="3822"/>
                        </a:lnTo>
                        <a:lnTo>
                          <a:pt x="0" y="3766"/>
                        </a:lnTo>
                        <a:lnTo>
                          <a:pt x="0" y="3503"/>
                        </a:lnTo>
                        <a:lnTo>
                          <a:pt x="5" y="3472"/>
                        </a:lnTo>
                        <a:lnTo>
                          <a:pt x="18" y="3447"/>
                        </a:lnTo>
                        <a:lnTo>
                          <a:pt x="40" y="3425"/>
                        </a:lnTo>
                        <a:lnTo>
                          <a:pt x="65" y="3412"/>
                        </a:lnTo>
                        <a:lnTo>
                          <a:pt x="96" y="3407"/>
                        </a:lnTo>
                        <a:lnTo>
                          <a:pt x="247" y="3407"/>
                        </a:lnTo>
                        <a:lnTo>
                          <a:pt x="247" y="366"/>
                        </a:lnTo>
                        <a:lnTo>
                          <a:pt x="250" y="306"/>
                        </a:lnTo>
                        <a:lnTo>
                          <a:pt x="265" y="250"/>
                        </a:lnTo>
                        <a:lnTo>
                          <a:pt x="287" y="198"/>
                        </a:lnTo>
                        <a:lnTo>
                          <a:pt x="318" y="150"/>
                        </a:lnTo>
                        <a:lnTo>
                          <a:pt x="354" y="107"/>
                        </a:lnTo>
                        <a:lnTo>
                          <a:pt x="396" y="71"/>
                        </a:lnTo>
                        <a:lnTo>
                          <a:pt x="445" y="42"/>
                        </a:lnTo>
                        <a:lnTo>
                          <a:pt x="497" y="20"/>
                        </a:lnTo>
                        <a:lnTo>
                          <a:pt x="553" y="5"/>
                        </a:lnTo>
                        <a:lnTo>
                          <a:pt x="61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91" name="Group 590"/>
              <p:cNvGrpSpPr/>
              <p:nvPr/>
            </p:nvGrpSpPr>
            <p:grpSpPr>
              <a:xfrm>
                <a:off x="660440" y="2498482"/>
                <a:ext cx="248101" cy="384931"/>
                <a:chOff x="-534415" y="2225300"/>
                <a:chExt cx="276223" cy="428563"/>
              </a:xfrm>
            </p:grpSpPr>
            <p:sp>
              <p:nvSpPr>
                <p:cNvPr id="621" name="Rounded Rectangle 620"/>
                <p:cNvSpPr/>
                <p:nvPr/>
              </p:nvSpPr>
              <p:spPr>
                <a:xfrm>
                  <a:off x="-523920" y="2291759"/>
                  <a:ext cx="262701" cy="28841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22" name="Group 621"/>
                <p:cNvGrpSpPr>
                  <a:grpSpLocks noChangeAspect="1"/>
                </p:cNvGrpSpPr>
                <p:nvPr/>
              </p:nvGrpSpPr>
              <p:grpSpPr bwMode="auto">
                <a:xfrm>
                  <a:off x="-534415" y="2225300"/>
                  <a:ext cx="276223" cy="428563"/>
                  <a:chOff x="8721" y="596"/>
                  <a:chExt cx="1951" cy="3027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623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8721" y="596"/>
                    <a:ext cx="1951" cy="3027"/>
                  </a:xfrm>
                  <a:custGeom>
                    <a:avLst/>
                    <a:gdLst>
                      <a:gd name="T0" fmla="*/ 3662 w 4061"/>
                      <a:gd name="T1" fmla="*/ 0 h 6304"/>
                      <a:gd name="T2" fmla="*/ 399 w 4061"/>
                      <a:gd name="T3" fmla="*/ 0 h 6304"/>
                      <a:gd name="T4" fmla="*/ 0 w 4061"/>
                      <a:gd name="T5" fmla="*/ 399 h 6304"/>
                      <a:gd name="T6" fmla="*/ 0 w 4061"/>
                      <a:gd name="T7" fmla="*/ 5905 h 6304"/>
                      <a:gd name="T8" fmla="*/ 399 w 4061"/>
                      <a:gd name="T9" fmla="*/ 6304 h 6304"/>
                      <a:gd name="T10" fmla="*/ 3662 w 4061"/>
                      <a:gd name="T11" fmla="*/ 6304 h 6304"/>
                      <a:gd name="T12" fmla="*/ 4061 w 4061"/>
                      <a:gd name="T13" fmla="*/ 5905 h 6304"/>
                      <a:gd name="T14" fmla="*/ 4061 w 4061"/>
                      <a:gd name="T15" fmla="*/ 399 h 6304"/>
                      <a:gd name="T16" fmla="*/ 3662 w 4061"/>
                      <a:gd name="T17" fmla="*/ 0 h 6304"/>
                      <a:gd name="T18" fmla="*/ 200 w 4061"/>
                      <a:gd name="T19" fmla="*/ 1003 h 6304"/>
                      <a:gd name="T20" fmla="*/ 3861 w 4061"/>
                      <a:gd name="T21" fmla="*/ 1003 h 6304"/>
                      <a:gd name="T22" fmla="*/ 3861 w 4061"/>
                      <a:gd name="T23" fmla="*/ 5172 h 6304"/>
                      <a:gd name="T24" fmla="*/ 200 w 4061"/>
                      <a:gd name="T25" fmla="*/ 5172 h 6304"/>
                      <a:gd name="T26" fmla="*/ 200 w 4061"/>
                      <a:gd name="T27" fmla="*/ 1003 h 6304"/>
                      <a:gd name="T28" fmla="*/ 399 w 4061"/>
                      <a:gd name="T29" fmla="*/ 200 h 6304"/>
                      <a:gd name="T30" fmla="*/ 3662 w 4061"/>
                      <a:gd name="T31" fmla="*/ 200 h 6304"/>
                      <a:gd name="T32" fmla="*/ 3861 w 4061"/>
                      <a:gd name="T33" fmla="*/ 399 h 6304"/>
                      <a:gd name="T34" fmla="*/ 3861 w 4061"/>
                      <a:gd name="T35" fmla="*/ 869 h 6304"/>
                      <a:gd name="T36" fmla="*/ 200 w 4061"/>
                      <a:gd name="T37" fmla="*/ 869 h 6304"/>
                      <a:gd name="T38" fmla="*/ 200 w 4061"/>
                      <a:gd name="T39" fmla="*/ 399 h 6304"/>
                      <a:gd name="T40" fmla="*/ 399 w 4061"/>
                      <a:gd name="T41" fmla="*/ 200 h 6304"/>
                      <a:gd name="T42" fmla="*/ 3662 w 4061"/>
                      <a:gd name="T43" fmla="*/ 6104 h 6304"/>
                      <a:gd name="T44" fmla="*/ 399 w 4061"/>
                      <a:gd name="T45" fmla="*/ 6104 h 6304"/>
                      <a:gd name="T46" fmla="*/ 200 w 4061"/>
                      <a:gd name="T47" fmla="*/ 5905 h 6304"/>
                      <a:gd name="T48" fmla="*/ 200 w 4061"/>
                      <a:gd name="T49" fmla="*/ 5305 h 6304"/>
                      <a:gd name="T50" fmla="*/ 3861 w 4061"/>
                      <a:gd name="T51" fmla="*/ 5305 h 6304"/>
                      <a:gd name="T52" fmla="*/ 3861 w 4061"/>
                      <a:gd name="T53" fmla="*/ 5905 h 6304"/>
                      <a:gd name="T54" fmla="*/ 3662 w 4061"/>
                      <a:gd name="T55" fmla="*/ 6104 h 6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061" h="6304">
                        <a:moveTo>
                          <a:pt x="3662" y="0"/>
                        </a:moveTo>
                        <a:lnTo>
                          <a:pt x="399" y="0"/>
                        </a:lnTo>
                        <a:cubicBezTo>
                          <a:pt x="179" y="0"/>
                          <a:pt x="0" y="179"/>
                          <a:pt x="0" y="399"/>
                        </a:cubicBezTo>
                        <a:lnTo>
                          <a:pt x="0" y="5905"/>
                        </a:lnTo>
                        <a:cubicBezTo>
                          <a:pt x="0" y="6125"/>
                          <a:pt x="179" y="6304"/>
                          <a:pt x="399" y="6304"/>
                        </a:cubicBezTo>
                        <a:lnTo>
                          <a:pt x="3662" y="6304"/>
                        </a:lnTo>
                        <a:cubicBezTo>
                          <a:pt x="3882" y="6304"/>
                          <a:pt x="4061" y="6125"/>
                          <a:pt x="4061" y="5905"/>
                        </a:cubicBezTo>
                        <a:lnTo>
                          <a:pt x="4061" y="399"/>
                        </a:lnTo>
                        <a:cubicBezTo>
                          <a:pt x="4061" y="179"/>
                          <a:pt x="3882" y="0"/>
                          <a:pt x="3662" y="0"/>
                        </a:cubicBezTo>
                        <a:close/>
                        <a:moveTo>
                          <a:pt x="200" y="1003"/>
                        </a:moveTo>
                        <a:lnTo>
                          <a:pt x="3861" y="1003"/>
                        </a:lnTo>
                        <a:lnTo>
                          <a:pt x="3861" y="5172"/>
                        </a:lnTo>
                        <a:lnTo>
                          <a:pt x="200" y="5172"/>
                        </a:lnTo>
                        <a:lnTo>
                          <a:pt x="200" y="1003"/>
                        </a:lnTo>
                        <a:close/>
                        <a:moveTo>
                          <a:pt x="399" y="200"/>
                        </a:moveTo>
                        <a:lnTo>
                          <a:pt x="3662" y="200"/>
                        </a:lnTo>
                        <a:cubicBezTo>
                          <a:pt x="3771" y="200"/>
                          <a:pt x="3861" y="289"/>
                          <a:pt x="3861" y="399"/>
                        </a:cubicBezTo>
                        <a:lnTo>
                          <a:pt x="3861" y="869"/>
                        </a:lnTo>
                        <a:lnTo>
                          <a:pt x="200" y="869"/>
                        </a:lnTo>
                        <a:lnTo>
                          <a:pt x="200" y="399"/>
                        </a:lnTo>
                        <a:cubicBezTo>
                          <a:pt x="200" y="289"/>
                          <a:pt x="289" y="200"/>
                          <a:pt x="399" y="200"/>
                        </a:cubicBezTo>
                        <a:close/>
                        <a:moveTo>
                          <a:pt x="3662" y="6104"/>
                        </a:moveTo>
                        <a:lnTo>
                          <a:pt x="399" y="6104"/>
                        </a:lnTo>
                        <a:cubicBezTo>
                          <a:pt x="289" y="6104"/>
                          <a:pt x="200" y="6014"/>
                          <a:pt x="200" y="5905"/>
                        </a:cubicBezTo>
                        <a:lnTo>
                          <a:pt x="200" y="5305"/>
                        </a:lnTo>
                        <a:lnTo>
                          <a:pt x="3861" y="5305"/>
                        </a:lnTo>
                        <a:lnTo>
                          <a:pt x="3861" y="5905"/>
                        </a:lnTo>
                        <a:cubicBezTo>
                          <a:pt x="3861" y="6014"/>
                          <a:pt x="3771" y="6104"/>
                          <a:pt x="3662" y="610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24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9539" y="3186"/>
                    <a:ext cx="315" cy="315"/>
                  </a:xfrm>
                  <a:custGeom>
                    <a:avLst/>
                    <a:gdLst>
                      <a:gd name="T0" fmla="*/ 327 w 655"/>
                      <a:gd name="T1" fmla="*/ 0 h 655"/>
                      <a:gd name="T2" fmla="*/ 0 w 655"/>
                      <a:gd name="T3" fmla="*/ 327 h 655"/>
                      <a:gd name="T4" fmla="*/ 327 w 655"/>
                      <a:gd name="T5" fmla="*/ 655 h 655"/>
                      <a:gd name="T6" fmla="*/ 655 w 655"/>
                      <a:gd name="T7" fmla="*/ 327 h 655"/>
                      <a:gd name="T8" fmla="*/ 327 w 655"/>
                      <a:gd name="T9" fmla="*/ 0 h 655"/>
                      <a:gd name="T10" fmla="*/ 327 w 655"/>
                      <a:gd name="T11" fmla="*/ 521 h 655"/>
                      <a:gd name="T12" fmla="*/ 133 w 655"/>
                      <a:gd name="T13" fmla="*/ 327 h 655"/>
                      <a:gd name="T14" fmla="*/ 327 w 655"/>
                      <a:gd name="T15" fmla="*/ 133 h 655"/>
                      <a:gd name="T16" fmla="*/ 522 w 655"/>
                      <a:gd name="T17" fmla="*/ 327 h 655"/>
                      <a:gd name="T18" fmla="*/ 327 w 655"/>
                      <a:gd name="T19" fmla="*/ 521 h 6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55" h="655">
                        <a:moveTo>
                          <a:pt x="327" y="0"/>
                        </a:moveTo>
                        <a:cubicBezTo>
                          <a:pt x="147" y="0"/>
                          <a:pt x="0" y="146"/>
                          <a:pt x="0" y="327"/>
                        </a:cubicBezTo>
                        <a:cubicBezTo>
                          <a:pt x="0" y="508"/>
                          <a:pt x="147" y="655"/>
                          <a:pt x="327" y="655"/>
                        </a:cubicBezTo>
                        <a:cubicBezTo>
                          <a:pt x="508" y="655"/>
                          <a:pt x="655" y="508"/>
                          <a:pt x="655" y="327"/>
                        </a:cubicBezTo>
                        <a:cubicBezTo>
                          <a:pt x="655" y="146"/>
                          <a:pt x="508" y="0"/>
                          <a:pt x="327" y="0"/>
                        </a:cubicBezTo>
                        <a:close/>
                        <a:moveTo>
                          <a:pt x="327" y="521"/>
                        </a:moveTo>
                        <a:cubicBezTo>
                          <a:pt x="220" y="521"/>
                          <a:pt x="133" y="434"/>
                          <a:pt x="133" y="327"/>
                        </a:cubicBezTo>
                        <a:cubicBezTo>
                          <a:pt x="133" y="220"/>
                          <a:pt x="220" y="133"/>
                          <a:pt x="327" y="133"/>
                        </a:cubicBezTo>
                        <a:cubicBezTo>
                          <a:pt x="434" y="133"/>
                          <a:pt x="522" y="220"/>
                          <a:pt x="522" y="327"/>
                        </a:cubicBezTo>
                        <a:cubicBezTo>
                          <a:pt x="522" y="434"/>
                          <a:pt x="434" y="521"/>
                          <a:pt x="327" y="52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25" name="Freeform 7"/>
                  <p:cNvSpPr>
                    <a:spLocks/>
                  </p:cNvSpPr>
                  <p:nvPr/>
                </p:nvSpPr>
                <p:spPr bwMode="auto">
                  <a:xfrm>
                    <a:off x="9446" y="837"/>
                    <a:ext cx="500" cy="64"/>
                  </a:xfrm>
                  <a:custGeom>
                    <a:avLst/>
                    <a:gdLst>
                      <a:gd name="T0" fmla="*/ 67 w 1040"/>
                      <a:gd name="T1" fmla="*/ 134 h 134"/>
                      <a:gd name="T2" fmla="*/ 974 w 1040"/>
                      <a:gd name="T3" fmla="*/ 134 h 134"/>
                      <a:gd name="T4" fmla="*/ 1040 w 1040"/>
                      <a:gd name="T5" fmla="*/ 67 h 134"/>
                      <a:gd name="T6" fmla="*/ 974 w 1040"/>
                      <a:gd name="T7" fmla="*/ 0 h 134"/>
                      <a:gd name="T8" fmla="*/ 67 w 1040"/>
                      <a:gd name="T9" fmla="*/ 0 h 134"/>
                      <a:gd name="T10" fmla="*/ 0 w 1040"/>
                      <a:gd name="T11" fmla="*/ 67 h 134"/>
                      <a:gd name="T12" fmla="*/ 67 w 1040"/>
                      <a:gd name="T13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40" h="134">
                        <a:moveTo>
                          <a:pt x="67" y="134"/>
                        </a:moveTo>
                        <a:lnTo>
                          <a:pt x="974" y="134"/>
                        </a:lnTo>
                        <a:cubicBezTo>
                          <a:pt x="1010" y="134"/>
                          <a:pt x="1040" y="104"/>
                          <a:pt x="1040" y="67"/>
                        </a:cubicBezTo>
                        <a:cubicBezTo>
                          <a:pt x="1040" y="30"/>
                          <a:pt x="1010" y="0"/>
                          <a:pt x="974" y="0"/>
                        </a:cubicBezTo>
                        <a:lnTo>
                          <a:pt x="67" y="0"/>
                        </a:lnTo>
                        <a:cubicBezTo>
                          <a:pt x="30" y="0"/>
                          <a:pt x="0" y="30"/>
                          <a:pt x="0" y="67"/>
                        </a:cubicBezTo>
                        <a:cubicBezTo>
                          <a:pt x="0" y="104"/>
                          <a:pt x="30" y="134"/>
                          <a:pt x="67" y="1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26" name="Freeform 8"/>
                  <p:cNvSpPr>
                    <a:spLocks/>
                  </p:cNvSpPr>
                  <p:nvPr/>
                </p:nvSpPr>
                <p:spPr bwMode="auto">
                  <a:xfrm>
                    <a:off x="9331" y="837"/>
                    <a:ext cx="64" cy="64"/>
                  </a:xfrm>
                  <a:custGeom>
                    <a:avLst/>
                    <a:gdLst>
                      <a:gd name="T0" fmla="*/ 67 w 134"/>
                      <a:gd name="T1" fmla="*/ 134 h 134"/>
                      <a:gd name="T2" fmla="*/ 114 w 134"/>
                      <a:gd name="T3" fmla="*/ 114 h 134"/>
                      <a:gd name="T4" fmla="*/ 134 w 134"/>
                      <a:gd name="T5" fmla="*/ 67 h 134"/>
                      <a:gd name="T6" fmla="*/ 114 w 134"/>
                      <a:gd name="T7" fmla="*/ 20 h 134"/>
                      <a:gd name="T8" fmla="*/ 67 w 134"/>
                      <a:gd name="T9" fmla="*/ 0 h 134"/>
                      <a:gd name="T10" fmla="*/ 20 w 134"/>
                      <a:gd name="T11" fmla="*/ 20 h 134"/>
                      <a:gd name="T12" fmla="*/ 0 w 134"/>
                      <a:gd name="T13" fmla="*/ 67 h 134"/>
                      <a:gd name="T14" fmla="*/ 20 w 134"/>
                      <a:gd name="T15" fmla="*/ 114 h 134"/>
                      <a:gd name="T16" fmla="*/ 67 w 134"/>
                      <a:gd name="T17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4" h="134">
                        <a:moveTo>
                          <a:pt x="67" y="134"/>
                        </a:moveTo>
                        <a:cubicBezTo>
                          <a:pt x="85" y="134"/>
                          <a:pt x="102" y="127"/>
                          <a:pt x="114" y="114"/>
                        </a:cubicBezTo>
                        <a:cubicBezTo>
                          <a:pt x="127" y="102"/>
                          <a:pt x="134" y="85"/>
                          <a:pt x="134" y="67"/>
                        </a:cubicBezTo>
                        <a:cubicBezTo>
                          <a:pt x="134" y="49"/>
                          <a:pt x="127" y="32"/>
                          <a:pt x="114" y="20"/>
                        </a:cubicBezTo>
                        <a:cubicBezTo>
                          <a:pt x="102" y="7"/>
                          <a:pt x="85" y="0"/>
                          <a:pt x="67" y="0"/>
                        </a:cubicBezTo>
                        <a:cubicBezTo>
                          <a:pt x="49" y="0"/>
                          <a:pt x="32" y="7"/>
                          <a:pt x="20" y="20"/>
                        </a:cubicBezTo>
                        <a:cubicBezTo>
                          <a:pt x="7" y="32"/>
                          <a:pt x="0" y="49"/>
                          <a:pt x="0" y="67"/>
                        </a:cubicBezTo>
                        <a:cubicBezTo>
                          <a:pt x="0" y="85"/>
                          <a:pt x="7" y="102"/>
                          <a:pt x="20" y="114"/>
                        </a:cubicBezTo>
                        <a:cubicBezTo>
                          <a:pt x="32" y="127"/>
                          <a:pt x="49" y="134"/>
                          <a:pt x="67" y="1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92" name="Group 591"/>
              <p:cNvGrpSpPr/>
              <p:nvPr/>
            </p:nvGrpSpPr>
            <p:grpSpPr>
              <a:xfrm>
                <a:off x="1425249" y="2135343"/>
                <a:ext cx="280509" cy="351967"/>
                <a:chOff x="-151961" y="2247705"/>
                <a:chExt cx="320679" cy="402370"/>
              </a:xfrm>
            </p:grpSpPr>
            <p:sp>
              <p:nvSpPr>
                <p:cNvPr id="615" name="Rounded Rectangle 614"/>
                <p:cNvSpPr/>
                <p:nvPr/>
              </p:nvSpPr>
              <p:spPr>
                <a:xfrm>
                  <a:off x="-123493" y="2298108"/>
                  <a:ext cx="262701" cy="30176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1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-151961" y="2247705"/>
                  <a:ext cx="320679" cy="402370"/>
                  <a:chOff x="6271" y="699"/>
                  <a:chExt cx="2265" cy="2842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617" name="Freeform 616"/>
                  <p:cNvSpPr>
                    <a:spLocks noEditPoints="1"/>
                  </p:cNvSpPr>
                  <p:nvPr/>
                </p:nvSpPr>
                <p:spPr bwMode="auto">
                  <a:xfrm>
                    <a:off x="6271" y="699"/>
                    <a:ext cx="2265" cy="2842"/>
                  </a:xfrm>
                  <a:custGeom>
                    <a:avLst/>
                    <a:gdLst>
                      <a:gd name="T0" fmla="*/ 4370 w 4720"/>
                      <a:gd name="T1" fmla="*/ 0 h 5919"/>
                      <a:gd name="T2" fmla="*/ 350 w 4720"/>
                      <a:gd name="T3" fmla="*/ 0 h 5919"/>
                      <a:gd name="T4" fmla="*/ 0 w 4720"/>
                      <a:gd name="T5" fmla="*/ 350 h 5919"/>
                      <a:gd name="T6" fmla="*/ 0 w 4720"/>
                      <a:gd name="T7" fmla="*/ 5569 h 5919"/>
                      <a:gd name="T8" fmla="*/ 350 w 4720"/>
                      <a:gd name="T9" fmla="*/ 5919 h 5919"/>
                      <a:gd name="T10" fmla="*/ 4370 w 4720"/>
                      <a:gd name="T11" fmla="*/ 5919 h 5919"/>
                      <a:gd name="T12" fmla="*/ 4720 w 4720"/>
                      <a:gd name="T13" fmla="*/ 5569 h 5919"/>
                      <a:gd name="T14" fmla="*/ 4720 w 4720"/>
                      <a:gd name="T15" fmla="*/ 350 h 5919"/>
                      <a:gd name="T16" fmla="*/ 4370 w 4720"/>
                      <a:gd name="T17" fmla="*/ 0 h 5919"/>
                      <a:gd name="T18" fmla="*/ 4520 w 4720"/>
                      <a:gd name="T19" fmla="*/ 5569 h 5919"/>
                      <a:gd name="T20" fmla="*/ 4370 w 4720"/>
                      <a:gd name="T21" fmla="*/ 5719 h 5919"/>
                      <a:gd name="T22" fmla="*/ 350 w 4720"/>
                      <a:gd name="T23" fmla="*/ 5719 h 5919"/>
                      <a:gd name="T24" fmla="*/ 200 w 4720"/>
                      <a:gd name="T25" fmla="*/ 5569 h 5919"/>
                      <a:gd name="T26" fmla="*/ 200 w 4720"/>
                      <a:gd name="T27" fmla="*/ 350 h 5919"/>
                      <a:gd name="T28" fmla="*/ 350 w 4720"/>
                      <a:gd name="T29" fmla="*/ 200 h 5919"/>
                      <a:gd name="T30" fmla="*/ 4370 w 4720"/>
                      <a:gd name="T31" fmla="*/ 200 h 5919"/>
                      <a:gd name="T32" fmla="*/ 4520 w 4720"/>
                      <a:gd name="T33" fmla="*/ 350 h 5919"/>
                      <a:gd name="T34" fmla="*/ 4520 w 4720"/>
                      <a:gd name="T35" fmla="*/ 5569 h 59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720" h="5919">
                        <a:moveTo>
                          <a:pt x="4370" y="0"/>
                        </a:moveTo>
                        <a:lnTo>
                          <a:pt x="350" y="0"/>
                        </a:lnTo>
                        <a:cubicBezTo>
                          <a:pt x="157" y="0"/>
                          <a:pt x="0" y="157"/>
                          <a:pt x="0" y="350"/>
                        </a:cubicBezTo>
                        <a:lnTo>
                          <a:pt x="0" y="5569"/>
                        </a:lnTo>
                        <a:cubicBezTo>
                          <a:pt x="0" y="5762"/>
                          <a:pt x="157" y="5919"/>
                          <a:pt x="350" y="5919"/>
                        </a:cubicBezTo>
                        <a:lnTo>
                          <a:pt x="4370" y="5919"/>
                        </a:lnTo>
                        <a:cubicBezTo>
                          <a:pt x="4563" y="5919"/>
                          <a:pt x="4720" y="5762"/>
                          <a:pt x="4720" y="5569"/>
                        </a:cubicBezTo>
                        <a:lnTo>
                          <a:pt x="4720" y="350"/>
                        </a:lnTo>
                        <a:cubicBezTo>
                          <a:pt x="4720" y="157"/>
                          <a:pt x="4563" y="0"/>
                          <a:pt x="4370" y="0"/>
                        </a:cubicBezTo>
                        <a:close/>
                        <a:moveTo>
                          <a:pt x="4520" y="5569"/>
                        </a:moveTo>
                        <a:cubicBezTo>
                          <a:pt x="4520" y="5652"/>
                          <a:pt x="4452" y="5719"/>
                          <a:pt x="4370" y="5719"/>
                        </a:cubicBezTo>
                        <a:lnTo>
                          <a:pt x="350" y="5719"/>
                        </a:lnTo>
                        <a:cubicBezTo>
                          <a:pt x="267" y="5719"/>
                          <a:pt x="200" y="5652"/>
                          <a:pt x="200" y="5569"/>
                        </a:cubicBezTo>
                        <a:lnTo>
                          <a:pt x="200" y="350"/>
                        </a:lnTo>
                        <a:cubicBezTo>
                          <a:pt x="200" y="267"/>
                          <a:pt x="267" y="200"/>
                          <a:pt x="350" y="200"/>
                        </a:cubicBezTo>
                        <a:lnTo>
                          <a:pt x="4370" y="200"/>
                        </a:lnTo>
                        <a:cubicBezTo>
                          <a:pt x="4452" y="200"/>
                          <a:pt x="4520" y="267"/>
                          <a:pt x="4520" y="350"/>
                        </a:cubicBezTo>
                        <a:lnTo>
                          <a:pt x="4520" y="556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18" name="Freeform 617"/>
                  <p:cNvSpPr>
                    <a:spLocks noEditPoints="1"/>
                  </p:cNvSpPr>
                  <p:nvPr/>
                </p:nvSpPr>
                <p:spPr bwMode="auto">
                  <a:xfrm>
                    <a:off x="6431" y="1005"/>
                    <a:ext cx="1945" cy="2229"/>
                  </a:xfrm>
                  <a:custGeom>
                    <a:avLst/>
                    <a:gdLst>
                      <a:gd name="T0" fmla="*/ 3987 w 4053"/>
                      <a:gd name="T1" fmla="*/ 0 h 4643"/>
                      <a:gd name="T2" fmla="*/ 67 w 4053"/>
                      <a:gd name="T3" fmla="*/ 0 h 4643"/>
                      <a:gd name="T4" fmla="*/ 0 w 4053"/>
                      <a:gd name="T5" fmla="*/ 67 h 4643"/>
                      <a:gd name="T6" fmla="*/ 0 w 4053"/>
                      <a:gd name="T7" fmla="*/ 4576 h 4643"/>
                      <a:gd name="T8" fmla="*/ 67 w 4053"/>
                      <a:gd name="T9" fmla="*/ 4643 h 4643"/>
                      <a:gd name="T10" fmla="*/ 3987 w 4053"/>
                      <a:gd name="T11" fmla="*/ 4643 h 4643"/>
                      <a:gd name="T12" fmla="*/ 4053 w 4053"/>
                      <a:gd name="T13" fmla="*/ 4576 h 4643"/>
                      <a:gd name="T14" fmla="*/ 4053 w 4053"/>
                      <a:gd name="T15" fmla="*/ 67 h 4643"/>
                      <a:gd name="T16" fmla="*/ 3987 w 4053"/>
                      <a:gd name="T17" fmla="*/ 0 h 4643"/>
                      <a:gd name="T18" fmla="*/ 3920 w 4053"/>
                      <a:gd name="T19" fmla="*/ 4509 h 4643"/>
                      <a:gd name="T20" fmla="*/ 134 w 4053"/>
                      <a:gd name="T21" fmla="*/ 4509 h 4643"/>
                      <a:gd name="T22" fmla="*/ 134 w 4053"/>
                      <a:gd name="T23" fmla="*/ 134 h 4643"/>
                      <a:gd name="T24" fmla="*/ 3920 w 4053"/>
                      <a:gd name="T25" fmla="*/ 134 h 4643"/>
                      <a:gd name="T26" fmla="*/ 3920 w 4053"/>
                      <a:gd name="T27" fmla="*/ 4509 h 46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053" h="4643">
                        <a:moveTo>
                          <a:pt x="3987" y="0"/>
                        </a:moveTo>
                        <a:lnTo>
                          <a:pt x="67" y="0"/>
                        </a:lnTo>
                        <a:cubicBezTo>
                          <a:pt x="30" y="0"/>
                          <a:pt x="0" y="30"/>
                          <a:pt x="0" y="67"/>
                        </a:cubicBezTo>
                        <a:lnTo>
                          <a:pt x="0" y="4576"/>
                        </a:lnTo>
                        <a:cubicBezTo>
                          <a:pt x="0" y="4613"/>
                          <a:pt x="30" y="4643"/>
                          <a:pt x="67" y="4643"/>
                        </a:cubicBezTo>
                        <a:lnTo>
                          <a:pt x="3987" y="4643"/>
                        </a:lnTo>
                        <a:cubicBezTo>
                          <a:pt x="4024" y="4643"/>
                          <a:pt x="4053" y="4613"/>
                          <a:pt x="4053" y="4576"/>
                        </a:cubicBezTo>
                        <a:lnTo>
                          <a:pt x="4053" y="67"/>
                        </a:lnTo>
                        <a:cubicBezTo>
                          <a:pt x="4053" y="30"/>
                          <a:pt x="4024" y="0"/>
                          <a:pt x="3987" y="0"/>
                        </a:cubicBezTo>
                        <a:close/>
                        <a:moveTo>
                          <a:pt x="3920" y="4509"/>
                        </a:moveTo>
                        <a:lnTo>
                          <a:pt x="134" y="4509"/>
                        </a:lnTo>
                        <a:lnTo>
                          <a:pt x="134" y="134"/>
                        </a:lnTo>
                        <a:lnTo>
                          <a:pt x="3920" y="134"/>
                        </a:lnTo>
                        <a:lnTo>
                          <a:pt x="3920" y="450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19" name="Freeform 618"/>
                  <p:cNvSpPr>
                    <a:spLocks/>
                  </p:cNvSpPr>
                  <p:nvPr/>
                </p:nvSpPr>
                <p:spPr bwMode="auto">
                  <a:xfrm>
                    <a:off x="7356" y="3301"/>
                    <a:ext cx="96" cy="96"/>
                  </a:xfrm>
                  <a:custGeom>
                    <a:avLst/>
                    <a:gdLst>
                      <a:gd name="T0" fmla="*/ 100 w 200"/>
                      <a:gd name="T1" fmla="*/ 0 h 200"/>
                      <a:gd name="T2" fmla="*/ 29 w 200"/>
                      <a:gd name="T3" fmla="*/ 30 h 200"/>
                      <a:gd name="T4" fmla="*/ 0 w 200"/>
                      <a:gd name="T5" fmla="*/ 100 h 200"/>
                      <a:gd name="T6" fmla="*/ 29 w 200"/>
                      <a:gd name="T7" fmla="*/ 171 h 200"/>
                      <a:gd name="T8" fmla="*/ 100 w 200"/>
                      <a:gd name="T9" fmla="*/ 200 h 200"/>
                      <a:gd name="T10" fmla="*/ 171 w 200"/>
                      <a:gd name="T11" fmla="*/ 171 h 200"/>
                      <a:gd name="T12" fmla="*/ 200 w 200"/>
                      <a:gd name="T13" fmla="*/ 100 h 200"/>
                      <a:gd name="T14" fmla="*/ 171 w 200"/>
                      <a:gd name="T15" fmla="*/ 30 h 200"/>
                      <a:gd name="T16" fmla="*/ 100 w 200"/>
                      <a:gd name="T17" fmla="*/ 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0" h="200">
                        <a:moveTo>
                          <a:pt x="100" y="0"/>
                        </a:moveTo>
                        <a:cubicBezTo>
                          <a:pt x="74" y="0"/>
                          <a:pt x="48" y="11"/>
                          <a:pt x="29" y="30"/>
                        </a:cubicBezTo>
                        <a:cubicBezTo>
                          <a:pt x="11" y="48"/>
                          <a:pt x="0" y="74"/>
                          <a:pt x="0" y="100"/>
                        </a:cubicBezTo>
                        <a:cubicBezTo>
                          <a:pt x="0" y="127"/>
                          <a:pt x="11" y="152"/>
                          <a:pt x="29" y="171"/>
                        </a:cubicBezTo>
                        <a:cubicBezTo>
                          <a:pt x="48" y="190"/>
                          <a:pt x="74" y="200"/>
                          <a:pt x="100" y="200"/>
                        </a:cubicBezTo>
                        <a:cubicBezTo>
                          <a:pt x="126" y="200"/>
                          <a:pt x="152" y="190"/>
                          <a:pt x="171" y="171"/>
                        </a:cubicBezTo>
                        <a:cubicBezTo>
                          <a:pt x="189" y="152"/>
                          <a:pt x="200" y="127"/>
                          <a:pt x="200" y="100"/>
                        </a:cubicBezTo>
                        <a:cubicBezTo>
                          <a:pt x="200" y="74"/>
                          <a:pt x="189" y="48"/>
                          <a:pt x="171" y="30"/>
                        </a:cubicBezTo>
                        <a:cubicBezTo>
                          <a:pt x="152" y="11"/>
                          <a:pt x="126" y="0"/>
                          <a:pt x="10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20" name="Freeform 619"/>
                  <p:cNvSpPr>
                    <a:spLocks/>
                  </p:cNvSpPr>
                  <p:nvPr/>
                </p:nvSpPr>
                <p:spPr bwMode="auto">
                  <a:xfrm>
                    <a:off x="7372" y="873"/>
                    <a:ext cx="64" cy="64"/>
                  </a:xfrm>
                  <a:custGeom>
                    <a:avLst/>
                    <a:gdLst>
                      <a:gd name="T0" fmla="*/ 67 w 134"/>
                      <a:gd name="T1" fmla="*/ 133 h 133"/>
                      <a:gd name="T2" fmla="*/ 114 w 134"/>
                      <a:gd name="T3" fmla="*/ 114 h 133"/>
                      <a:gd name="T4" fmla="*/ 134 w 134"/>
                      <a:gd name="T5" fmla="*/ 67 h 133"/>
                      <a:gd name="T6" fmla="*/ 114 w 134"/>
                      <a:gd name="T7" fmla="*/ 19 h 133"/>
                      <a:gd name="T8" fmla="*/ 67 w 134"/>
                      <a:gd name="T9" fmla="*/ 0 h 133"/>
                      <a:gd name="T10" fmla="*/ 20 w 134"/>
                      <a:gd name="T11" fmla="*/ 19 h 133"/>
                      <a:gd name="T12" fmla="*/ 0 w 134"/>
                      <a:gd name="T13" fmla="*/ 67 h 133"/>
                      <a:gd name="T14" fmla="*/ 20 w 134"/>
                      <a:gd name="T15" fmla="*/ 114 h 133"/>
                      <a:gd name="T16" fmla="*/ 67 w 134"/>
                      <a:gd name="T17" fmla="*/ 13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4" h="133">
                        <a:moveTo>
                          <a:pt x="67" y="133"/>
                        </a:moveTo>
                        <a:cubicBezTo>
                          <a:pt x="84" y="133"/>
                          <a:pt x="102" y="126"/>
                          <a:pt x="114" y="114"/>
                        </a:cubicBezTo>
                        <a:cubicBezTo>
                          <a:pt x="126" y="101"/>
                          <a:pt x="134" y="84"/>
                          <a:pt x="134" y="67"/>
                        </a:cubicBezTo>
                        <a:cubicBezTo>
                          <a:pt x="134" y="49"/>
                          <a:pt x="126" y="32"/>
                          <a:pt x="114" y="19"/>
                        </a:cubicBezTo>
                        <a:cubicBezTo>
                          <a:pt x="102" y="7"/>
                          <a:pt x="84" y="0"/>
                          <a:pt x="67" y="0"/>
                        </a:cubicBezTo>
                        <a:cubicBezTo>
                          <a:pt x="49" y="0"/>
                          <a:pt x="32" y="7"/>
                          <a:pt x="20" y="19"/>
                        </a:cubicBezTo>
                        <a:cubicBezTo>
                          <a:pt x="7" y="32"/>
                          <a:pt x="0" y="49"/>
                          <a:pt x="0" y="67"/>
                        </a:cubicBezTo>
                        <a:cubicBezTo>
                          <a:pt x="0" y="84"/>
                          <a:pt x="7" y="101"/>
                          <a:pt x="20" y="114"/>
                        </a:cubicBezTo>
                        <a:cubicBezTo>
                          <a:pt x="32" y="126"/>
                          <a:pt x="49" y="133"/>
                          <a:pt x="67" y="13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93" name="Group 592"/>
              <p:cNvGrpSpPr/>
              <p:nvPr/>
            </p:nvGrpSpPr>
            <p:grpSpPr>
              <a:xfrm>
                <a:off x="1519501" y="2749236"/>
                <a:ext cx="344645" cy="344645"/>
                <a:chOff x="-2653894" y="1993252"/>
                <a:chExt cx="1152008" cy="1152008"/>
              </a:xfrm>
            </p:grpSpPr>
            <p:sp>
              <p:nvSpPr>
                <p:cNvPr id="600" name="Rounded Rectangle 599"/>
                <p:cNvSpPr/>
                <p:nvPr/>
              </p:nvSpPr>
              <p:spPr>
                <a:xfrm>
                  <a:off x="-2152673" y="2472516"/>
                  <a:ext cx="497365" cy="656237"/>
                </a:xfrm>
                <a:prstGeom prst="roundRect">
                  <a:avLst>
                    <a:gd name="adj" fmla="val 7514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01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-2653894" y="1993252"/>
                  <a:ext cx="1152008" cy="1152008"/>
                  <a:chOff x="1080" y="0"/>
                  <a:chExt cx="3586" cy="3586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602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1080" y="0"/>
                    <a:ext cx="3586" cy="3586"/>
                  </a:xfrm>
                  <a:custGeom>
                    <a:avLst/>
                    <a:gdLst>
                      <a:gd name="T0" fmla="*/ 3600 w 8000"/>
                      <a:gd name="T1" fmla="*/ 7733 h 8000"/>
                      <a:gd name="T2" fmla="*/ 3600 w 8000"/>
                      <a:gd name="T3" fmla="*/ 3467 h 8000"/>
                      <a:gd name="T4" fmla="*/ 6800 w 8000"/>
                      <a:gd name="T5" fmla="*/ 3467 h 8000"/>
                      <a:gd name="T6" fmla="*/ 6800 w 8000"/>
                      <a:gd name="T7" fmla="*/ 7733 h 8000"/>
                      <a:gd name="T8" fmla="*/ 3600 w 8000"/>
                      <a:gd name="T9" fmla="*/ 7733 h 8000"/>
                      <a:gd name="T10" fmla="*/ 2267 w 8000"/>
                      <a:gd name="T11" fmla="*/ 7733 h 8000"/>
                      <a:gd name="T12" fmla="*/ 2267 w 8000"/>
                      <a:gd name="T13" fmla="*/ 6533 h 8000"/>
                      <a:gd name="T14" fmla="*/ 2400 w 8000"/>
                      <a:gd name="T15" fmla="*/ 6400 h 8000"/>
                      <a:gd name="T16" fmla="*/ 2667 w 8000"/>
                      <a:gd name="T17" fmla="*/ 6400 h 8000"/>
                      <a:gd name="T18" fmla="*/ 2800 w 8000"/>
                      <a:gd name="T19" fmla="*/ 6533 h 8000"/>
                      <a:gd name="T20" fmla="*/ 2800 w 8000"/>
                      <a:gd name="T21" fmla="*/ 7733 h 8000"/>
                      <a:gd name="T22" fmla="*/ 2267 w 8000"/>
                      <a:gd name="T23" fmla="*/ 7733 h 8000"/>
                      <a:gd name="T24" fmla="*/ 1600 w 8000"/>
                      <a:gd name="T25" fmla="*/ 267 h 8000"/>
                      <a:gd name="T26" fmla="*/ 4800 w 8000"/>
                      <a:gd name="T27" fmla="*/ 267 h 8000"/>
                      <a:gd name="T28" fmla="*/ 4800 w 8000"/>
                      <a:gd name="T29" fmla="*/ 3200 h 8000"/>
                      <a:gd name="T30" fmla="*/ 3467 w 8000"/>
                      <a:gd name="T31" fmla="*/ 3200 h 8000"/>
                      <a:gd name="T32" fmla="*/ 3333 w 8000"/>
                      <a:gd name="T33" fmla="*/ 3333 h 8000"/>
                      <a:gd name="T34" fmla="*/ 3333 w 8000"/>
                      <a:gd name="T35" fmla="*/ 7733 h 8000"/>
                      <a:gd name="T36" fmla="*/ 3067 w 8000"/>
                      <a:gd name="T37" fmla="*/ 7733 h 8000"/>
                      <a:gd name="T38" fmla="*/ 3067 w 8000"/>
                      <a:gd name="T39" fmla="*/ 6533 h 8000"/>
                      <a:gd name="T40" fmla="*/ 2667 w 8000"/>
                      <a:gd name="T41" fmla="*/ 6133 h 8000"/>
                      <a:gd name="T42" fmla="*/ 2400 w 8000"/>
                      <a:gd name="T43" fmla="*/ 6133 h 8000"/>
                      <a:gd name="T44" fmla="*/ 2000 w 8000"/>
                      <a:gd name="T45" fmla="*/ 6533 h 8000"/>
                      <a:gd name="T46" fmla="*/ 2000 w 8000"/>
                      <a:gd name="T47" fmla="*/ 7733 h 8000"/>
                      <a:gd name="T48" fmla="*/ 1600 w 8000"/>
                      <a:gd name="T49" fmla="*/ 7733 h 8000"/>
                      <a:gd name="T50" fmla="*/ 1600 w 8000"/>
                      <a:gd name="T51" fmla="*/ 267 h 8000"/>
                      <a:gd name="T52" fmla="*/ 7867 w 8000"/>
                      <a:gd name="T53" fmla="*/ 7733 h 8000"/>
                      <a:gd name="T54" fmla="*/ 7067 w 8000"/>
                      <a:gd name="T55" fmla="*/ 7733 h 8000"/>
                      <a:gd name="T56" fmla="*/ 7067 w 8000"/>
                      <a:gd name="T57" fmla="*/ 3333 h 8000"/>
                      <a:gd name="T58" fmla="*/ 6933 w 8000"/>
                      <a:gd name="T59" fmla="*/ 3200 h 8000"/>
                      <a:gd name="T60" fmla="*/ 5067 w 8000"/>
                      <a:gd name="T61" fmla="*/ 3200 h 8000"/>
                      <a:gd name="T62" fmla="*/ 5067 w 8000"/>
                      <a:gd name="T63" fmla="*/ 133 h 8000"/>
                      <a:gd name="T64" fmla="*/ 4933 w 8000"/>
                      <a:gd name="T65" fmla="*/ 0 h 8000"/>
                      <a:gd name="T66" fmla="*/ 1467 w 8000"/>
                      <a:gd name="T67" fmla="*/ 0 h 8000"/>
                      <a:gd name="T68" fmla="*/ 1333 w 8000"/>
                      <a:gd name="T69" fmla="*/ 133 h 8000"/>
                      <a:gd name="T70" fmla="*/ 1333 w 8000"/>
                      <a:gd name="T71" fmla="*/ 7733 h 8000"/>
                      <a:gd name="T72" fmla="*/ 133 w 8000"/>
                      <a:gd name="T73" fmla="*/ 7733 h 8000"/>
                      <a:gd name="T74" fmla="*/ 0 w 8000"/>
                      <a:gd name="T75" fmla="*/ 7867 h 8000"/>
                      <a:gd name="T76" fmla="*/ 133 w 8000"/>
                      <a:gd name="T77" fmla="*/ 8000 h 8000"/>
                      <a:gd name="T78" fmla="*/ 7867 w 8000"/>
                      <a:gd name="T79" fmla="*/ 8000 h 8000"/>
                      <a:gd name="T80" fmla="*/ 8000 w 8000"/>
                      <a:gd name="T81" fmla="*/ 7867 h 8000"/>
                      <a:gd name="T82" fmla="*/ 7867 w 8000"/>
                      <a:gd name="T83" fmla="*/ 7733 h 8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000" h="8000">
                        <a:moveTo>
                          <a:pt x="3600" y="7733"/>
                        </a:moveTo>
                        <a:lnTo>
                          <a:pt x="3600" y="3467"/>
                        </a:lnTo>
                        <a:lnTo>
                          <a:pt x="6800" y="3467"/>
                        </a:lnTo>
                        <a:lnTo>
                          <a:pt x="6800" y="7733"/>
                        </a:lnTo>
                        <a:lnTo>
                          <a:pt x="3600" y="7733"/>
                        </a:lnTo>
                        <a:close/>
                        <a:moveTo>
                          <a:pt x="2267" y="7733"/>
                        </a:moveTo>
                        <a:lnTo>
                          <a:pt x="2267" y="6533"/>
                        </a:lnTo>
                        <a:cubicBezTo>
                          <a:pt x="2267" y="6460"/>
                          <a:pt x="2326" y="6400"/>
                          <a:pt x="2400" y="6400"/>
                        </a:cubicBezTo>
                        <a:lnTo>
                          <a:pt x="2667" y="6400"/>
                        </a:lnTo>
                        <a:cubicBezTo>
                          <a:pt x="2740" y="6400"/>
                          <a:pt x="2800" y="6460"/>
                          <a:pt x="2800" y="6533"/>
                        </a:cubicBezTo>
                        <a:lnTo>
                          <a:pt x="2800" y="7733"/>
                        </a:lnTo>
                        <a:lnTo>
                          <a:pt x="2267" y="7733"/>
                        </a:lnTo>
                        <a:close/>
                        <a:moveTo>
                          <a:pt x="1600" y="267"/>
                        </a:moveTo>
                        <a:lnTo>
                          <a:pt x="4800" y="267"/>
                        </a:lnTo>
                        <a:lnTo>
                          <a:pt x="4800" y="3200"/>
                        </a:lnTo>
                        <a:lnTo>
                          <a:pt x="3467" y="3200"/>
                        </a:lnTo>
                        <a:cubicBezTo>
                          <a:pt x="3393" y="3200"/>
                          <a:pt x="3333" y="3260"/>
                          <a:pt x="3333" y="3333"/>
                        </a:cubicBezTo>
                        <a:lnTo>
                          <a:pt x="3333" y="7733"/>
                        </a:lnTo>
                        <a:lnTo>
                          <a:pt x="3067" y="7733"/>
                        </a:lnTo>
                        <a:lnTo>
                          <a:pt x="3067" y="6533"/>
                        </a:lnTo>
                        <a:cubicBezTo>
                          <a:pt x="3067" y="6312"/>
                          <a:pt x="2888" y="6133"/>
                          <a:pt x="2667" y="6133"/>
                        </a:cubicBezTo>
                        <a:lnTo>
                          <a:pt x="2400" y="6133"/>
                        </a:lnTo>
                        <a:cubicBezTo>
                          <a:pt x="2179" y="6133"/>
                          <a:pt x="2000" y="6312"/>
                          <a:pt x="2000" y="6533"/>
                        </a:cubicBezTo>
                        <a:lnTo>
                          <a:pt x="2000" y="7733"/>
                        </a:lnTo>
                        <a:lnTo>
                          <a:pt x="1600" y="7733"/>
                        </a:lnTo>
                        <a:lnTo>
                          <a:pt x="1600" y="267"/>
                        </a:lnTo>
                        <a:close/>
                        <a:moveTo>
                          <a:pt x="7867" y="7733"/>
                        </a:moveTo>
                        <a:lnTo>
                          <a:pt x="7067" y="7733"/>
                        </a:lnTo>
                        <a:lnTo>
                          <a:pt x="7067" y="3333"/>
                        </a:lnTo>
                        <a:cubicBezTo>
                          <a:pt x="7067" y="3260"/>
                          <a:pt x="7007" y="3200"/>
                          <a:pt x="6933" y="3200"/>
                        </a:cubicBezTo>
                        <a:lnTo>
                          <a:pt x="5067" y="3200"/>
                        </a:lnTo>
                        <a:lnTo>
                          <a:pt x="5067" y="133"/>
                        </a:lnTo>
                        <a:cubicBezTo>
                          <a:pt x="5067" y="60"/>
                          <a:pt x="5007" y="0"/>
                          <a:pt x="4933" y="0"/>
                        </a:cubicBezTo>
                        <a:lnTo>
                          <a:pt x="1467" y="0"/>
                        </a:lnTo>
                        <a:cubicBezTo>
                          <a:pt x="1393" y="0"/>
                          <a:pt x="1333" y="60"/>
                          <a:pt x="1333" y="133"/>
                        </a:cubicBezTo>
                        <a:lnTo>
                          <a:pt x="1333" y="7733"/>
                        </a:lnTo>
                        <a:lnTo>
                          <a:pt x="133" y="7733"/>
                        </a:lnTo>
                        <a:cubicBezTo>
                          <a:pt x="60" y="7733"/>
                          <a:pt x="0" y="7793"/>
                          <a:pt x="0" y="7867"/>
                        </a:cubicBezTo>
                        <a:cubicBezTo>
                          <a:pt x="0" y="7940"/>
                          <a:pt x="60" y="8000"/>
                          <a:pt x="133" y="8000"/>
                        </a:cubicBezTo>
                        <a:lnTo>
                          <a:pt x="7867" y="8000"/>
                        </a:lnTo>
                        <a:cubicBezTo>
                          <a:pt x="7940" y="8000"/>
                          <a:pt x="8000" y="7940"/>
                          <a:pt x="8000" y="7867"/>
                        </a:cubicBezTo>
                        <a:cubicBezTo>
                          <a:pt x="8000" y="7793"/>
                          <a:pt x="7940" y="7733"/>
                          <a:pt x="7867" y="77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03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2574" y="837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6 h 1066"/>
                      <a:gd name="T2" fmla="*/ 800 w 1067"/>
                      <a:gd name="T3" fmla="*/ 266 h 1066"/>
                      <a:gd name="T4" fmla="*/ 800 w 1067"/>
                      <a:gd name="T5" fmla="*/ 800 h 1066"/>
                      <a:gd name="T6" fmla="*/ 267 w 1067"/>
                      <a:gd name="T7" fmla="*/ 800 h 1066"/>
                      <a:gd name="T8" fmla="*/ 267 w 1067"/>
                      <a:gd name="T9" fmla="*/ 266 h 1066"/>
                      <a:gd name="T10" fmla="*/ 134 w 1067"/>
                      <a:gd name="T11" fmla="*/ 1066 h 1066"/>
                      <a:gd name="T12" fmla="*/ 934 w 1067"/>
                      <a:gd name="T13" fmla="*/ 1066 h 1066"/>
                      <a:gd name="T14" fmla="*/ 1067 w 1067"/>
                      <a:gd name="T15" fmla="*/ 933 h 1066"/>
                      <a:gd name="T16" fmla="*/ 1067 w 1067"/>
                      <a:gd name="T17" fmla="*/ 133 h 1066"/>
                      <a:gd name="T18" fmla="*/ 934 w 1067"/>
                      <a:gd name="T19" fmla="*/ 0 h 1066"/>
                      <a:gd name="T20" fmla="*/ 134 w 1067"/>
                      <a:gd name="T21" fmla="*/ 0 h 1066"/>
                      <a:gd name="T22" fmla="*/ 0 w 1067"/>
                      <a:gd name="T23" fmla="*/ 133 h 1066"/>
                      <a:gd name="T24" fmla="*/ 0 w 1067"/>
                      <a:gd name="T25" fmla="*/ 933 h 1066"/>
                      <a:gd name="T26" fmla="*/ 134 w 1067"/>
                      <a:gd name="T27" fmla="*/ 1066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267" y="266"/>
                        </a:moveTo>
                        <a:lnTo>
                          <a:pt x="800" y="266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6"/>
                        </a:lnTo>
                        <a:close/>
                        <a:moveTo>
                          <a:pt x="134" y="1066"/>
                        </a:moveTo>
                        <a:lnTo>
                          <a:pt x="934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4" y="0"/>
                        </a:cubicBezTo>
                        <a:lnTo>
                          <a:pt x="134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4" y="10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04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574" y="239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4 w 1067"/>
                      <a:gd name="T11" fmla="*/ 1067 h 1067"/>
                      <a:gd name="T12" fmla="*/ 934 w 1067"/>
                      <a:gd name="T13" fmla="*/ 1067 h 1067"/>
                      <a:gd name="T14" fmla="*/ 1067 w 1067"/>
                      <a:gd name="T15" fmla="*/ 934 h 1067"/>
                      <a:gd name="T16" fmla="*/ 1067 w 1067"/>
                      <a:gd name="T17" fmla="*/ 134 h 1067"/>
                      <a:gd name="T18" fmla="*/ 934 w 1067"/>
                      <a:gd name="T19" fmla="*/ 0 h 1067"/>
                      <a:gd name="T20" fmla="*/ 134 w 1067"/>
                      <a:gd name="T21" fmla="*/ 0 h 1067"/>
                      <a:gd name="T22" fmla="*/ 0 w 1067"/>
                      <a:gd name="T23" fmla="*/ 134 h 1067"/>
                      <a:gd name="T24" fmla="*/ 0 w 1067"/>
                      <a:gd name="T25" fmla="*/ 934 h 1067"/>
                      <a:gd name="T26" fmla="*/ 134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4" y="1067"/>
                        </a:moveTo>
                        <a:lnTo>
                          <a:pt x="934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4" y="0"/>
                        </a:cubicBezTo>
                        <a:lnTo>
                          <a:pt x="134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4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05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977" y="837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6 h 1066"/>
                      <a:gd name="T2" fmla="*/ 800 w 1067"/>
                      <a:gd name="T3" fmla="*/ 266 h 1066"/>
                      <a:gd name="T4" fmla="*/ 800 w 1067"/>
                      <a:gd name="T5" fmla="*/ 800 h 1066"/>
                      <a:gd name="T6" fmla="*/ 267 w 1067"/>
                      <a:gd name="T7" fmla="*/ 800 h 1066"/>
                      <a:gd name="T8" fmla="*/ 267 w 1067"/>
                      <a:gd name="T9" fmla="*/ 266 h 1066"/>
                      <a:gd name="T10" fmla="*/ 133 w 1067"/>
                      <a:gd name="T11" fmla="*/ 1066 h 1066"/>
                      <a:gd name="T12" fmla="*/ 933 w 1067"/>
                      <a:gd name="T13" fmla="*/ 1066 h 1066"/>
                      <a:gd name="T14" fmla="*/ 1067 w 1067"/>
                      <a:gd name="T15" fmla="*/ 933 h 1066"/>
                      <a:gd name="T16" fmla="*/ 1067 w 1067"/>
                      <a:gd name="T17" fmla="*/ 133 h 1066"/>
                      <a:gd name="T18" fmla="*/ 933 w 1067"/>
                      <a:gd name="T19" fmla="*/ 0 h 1066"/>
                      <a:gd name="T20" fmla="*/ 133 w 1067"/>
                      <a:gd name="T21" fmla="*/ 0 h 1066"/>
                      <a:gd name="T22" fmla="*/ 0 w 1067"/>
                      <a:gd name="T23" fmla="*/ 133 h 1066"/>
                      <a:gd name="T24" fmla="*/ 0 w 1067"/>
                      <a:gd name="T25" fmla="*/ 933 h 1066"/>
                      <a:gd name="T26" fmla="*/ 133 w 1067"/>
                      <a:gd name="T27" fmla="*/ 1066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267" y="266"/>
                        </a:moveTo>
                        <a:lnTo>
                          <a:pt x="800" y="266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6"/>
                        </a:lnTo>
                        <a:close/>
                        <a:moveTo>
                          <a:pt x="133" y="1066"/>
                        </a:moveTo>
                        <a:lnTo>
                          <a:pt x="933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3" y="10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06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1977" y="239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3 w 1067"/>
                      <a:gd name="T11" fmla="*/ 1067 h 1067"/>
                      <a:gd name="T12" fmla="*/ 933 w 1067"/>
                      <a:gd name="T13" fmla="*/ 1067 h 1067"/>
                      <a:gd name="T14" fmla="*/ 1067 w 1067"/>
                      <a:gd name="T15" fmla="*/ 934 h 1067"/>
                      <a:gd name="T16" fmla="*/ 1067 w 1067"/>
                      <a:gd name="T17" fmla="*/ 134 h 1067"/>
                      <a:gd name="T18" fmla="*/ 933 w 1067"/>
                      <a:gd name="T19" fmla="*/ 0 h 1067"/>
                      <a:gd name="T20" fmla="*/ 133 w 1067"/>
                      <a:gd name="T21" fmla="*/ 0 h 1067"/>
                      <a:gd name="T22" fmla="*/ 0 w 1067"/>
                      <a:gd name="T23" fmla="*/ 134 h 1067"/>
                      <a:gd name="T24" fmla="*/ 0 w 1067"/>
                      <a:gd name="T25" fmla="*/ 934 h 1067"/>
                      <a:gd name="T26" fmla="*/ 133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3" y="1067"/>
                        </a:move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07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977" y="1434"/>
                    <a:ext cx="478" cy="479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3 w 1067"/>
                      <a:gd name="T11" fmla="*/ 1067 h 1067"/>
                      <a:gd name="T12" fmla="*/ 933 w 1067"/>
                      <a:gd name="T13" fmla="*/ 1067 h 1067"/>
                      <a:gd name="T14" fmla="*/ 1067 w 1067"/>
                      <a:gd name="T15" fmla="*/ 933 h 1067"/>
                      <a:gd name="T16" fmla="*/ 1067 w 1067"/>
                      <a:gd name="T17" fmla="*/ 133 h 1067"/>
                      <a:gd name="T18" fmla="*/ 933 w 1067"/>
                      <a:gd name="T19" fmla="*/ 0 h 1067"/>
                      <a:gd name="T20" fmla="*/ 133 w 1067"/>
                      <a:gd name="T21" fmla="*/ 0 h 1067"/>
                      <a:gd name="T22" fmla="*/ 0 w 1067"/>
                      <a:gd name="T23" fmla="*/ 133 h 1067"/>
                      <a:gd name="T24" fmla="*/ 0 w 1067"/>
                      <a:gd name="T25" fmla="*/ 933 h 1067"/>
                      <a:gd name="T26" fmla="*/ 133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3" y="1067"/>
                        </a:move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08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1977" y="2032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3 w 1067"/>
                      <a:gd name="T11" fmla="*/ 1067 h 1067"/>
                      <a:gd name="T12" fmla="*/ 933 w 1067"/>
                      <a:gd name="T13" fmla="*/ 1067 h 1067"/>
                      <a:gd name="T14" fmla="*/ 1067 w 1067"/>
                      <a:gd name="T15" fmla="*/ 934 h 1067"/>
                      <a:gd name="T16" fmla="*/ 1067 w 1067"/>
                      <a:gd name="T17" fmla="*/ 134 h 1067"/>
                      <a:gd name="T18" fmla="*/ 933 w 1067"/>
                      <a:gd name="T19" fmla="*/ 0 h 1067"/>
                      <a:gd name="T20" fmla="*/ 133 w 1067"/>
                      <a:gd name="T21" fmla="*/ 0 h 1067"/>
                      <a:gd name="T22" fmla="*/ 0 w 1067"/>
                      <a:gd name="T23" fmla="*/ 134 h 1067"/>
                      <a:gd name="T24" fmla="*/ 0 w 1067"/>
                      <a:gd name="T25" fmla="*/ 934 h 1067"/>
                      <a:gd name="T26" fmla="*/ 133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3" y="1067"/>
                        </a:move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09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3471" y="2271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6"/>
                      <a:gd name="T2" fmla="*/ 267 w 1067"/>
                      <a:gd name="T3" fmla="*/ 800 h 1066"/>
                      <a:gd name="T4" fmla="*/ 267 w 1067"/>
                      <a:gd name="T5" fmla="*/ 266 h 1066"/>
                      <a:gd name="T6" fmla="*/ 800 w 1067"/>
                      <a:gd name="T7" fmla="*/ 266 h 1066"/>
                      <a:gd name="T8" fmla="*/ 800 w 1067"/>
                      <a:gd name="T9" fmla="*/ 800 h 1066"/>
                      <a:gd name="T10" fmla="*/ 934 w 1067"/>
                      <a:gd name="T11" fmla="*/ 0 h 1066"/>
                      <a:gd name="T12" fmla="*/ 134 w 1067"/>
                      <a:gd name="T13" fmla="*/ 0 h 1066"/>
                      <a:gd name="T14" fmla="*/ 0 w 1067"/>
                      <a:gd name="T15" fmla="*/ 133 h 1066"/>
                      <a:gd name="T16" fmla="*/ 0 w 1067"/>
                      <a:gd name="T17" fmla="*/ 933 h 1066"/>
                      <a:gd name="T18" fmla="*/ 134 w 1067"/>
                      <a:gd name="T19" fmla="*/ 1066 h 1066"/>
                      <a:gd name="T20" fmla="*/ 934 w 1067"/>
                      <a:gd name="T21" fmla="*/ 1066 h 1066"/>
                      <a:gd name="T22" fmla="*/ 1067 w 1067"/>
                      <a:gd name="T23" fmla="*/ 933 h 1066"/>
                      <a:gd name="T24" fmla="*/ 1067 w 1067"/>
                      <a:gd name="T25" fmla="*/ 133 h 1066"/>
                      <a:gd name="T26" fmla="*/ 934 w 1067"/>
                      <a:gd name="T27" fmla="*/ 0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6"/>
                        </a:lnTo>
                        <a:lnTo>
                          <a:pt x="800" y="266"/>
                        </a:lnTo>
                        <a:lnTo>
                          <a:pt x="800" y="800"/>
                        </a:lnTo>
                        <a:close/>
                        <a:moveTo>
                          <a:pt x="934" y="0"/>
                        </a:moveTo>
                        <a:lnTo>
                          <a:pt x="134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4" y="1066"/>
                        </a:cubicBezTo>
                        <a:lnTo>
                          <a:pt x="934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10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3471" y="1673"/>
                    <a:ext cx="478" cy="479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4 w 1067"/>
                      <a:gd name="T11" fmla="*/ 0 h 1067"/>
                      <a:gd name="T12" fmla="*/ 134 w 1067"/>
                      <a:gd name="T13" fmla="*/ 0 h 1067"/>
                      <a:gd name="T14" fmla="*/ 0 w 1067"/>
                      <a:gd name="T15" fmla="*/ 134 h 1067"/>
                      <a:gd name="T16" fmla="*/ 0 w 1067"/>
                      <a:gd name="T17" fmla="*/ 934 h 1067"/>
                      <a:gd name="T18" fmla="*/ 134 w 1067"/>
                      <a:gd name="T19" fmla="*/ 1067 h 1067"/>
                      <a:gd name="T20" fmla="*/ 934 w 1067"/>
                      <a:gd name="T21" fmla="*/ 1067 h 1067"/>
                      <a:gd name="T22" fmla="*/ 1067 w 1067"/>
                      <a:gd name="T23" fmla="*/ 934 h 1067"/>
                      <a:gd name="T24" fmla="*/ 1067 w 1067"/>
                      <a:gd name="T25" fmla="*/ 134 h 1067"/>
                      <a:gd name="T26" fmla="*/ 934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4" y="0"/>
                        </a:moveTo>
                        <a:lnTo>
                          <a:pt x="134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4" y="1067"/>
                        </a:cubicBezTo>
                        <a:lnTo>
                          <a:pt x="934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11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471" y="2869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4 w 1067"/>
                      <a:gd name="T11" fmla="*/ 0 h 1067"/>
                      <a:gd name="T12" fmla="*/ 134 w 1067"/>
                      <a:gd name="T13" fmla="*/ 0 h 1067"/>
                      <a:gd name="T14" fmla="*/ 0 w 1067"/>
                      <a:gd name="T15" fmla="*/ 133 h 1067"/>
                      <a:gd name="T16" fmla="*/ 0 w 1067"/>
                      <a:gd name="T17" fmla="*/ 933 h 1067"/>
                      <a:gd name="T18" fmla="*/ 134 w 1067"/>
                      <a:gd name="T19" fmla="*/ 1067 h 1067"/>
                      <a:gd name="T20" fmla="*/ 934 w 1067"/>
                      <a:gd name="T21" fmla="*/ 1067 h 1067"/>
                      <a:gd name="T22" fmla="*/ 1067 w 1067"/>
                      <a:gd name="T23" fmla="*/ 933 h 1067"/>
                      <a:gd name="T24" fmla="*/ 1067 w 1067"/>
                      <a:gd name="T25" fmla="*/ 133 h 1067"/>
                      <a:gd name="T26" fmla="*/ 934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4" y="0"/>
                        </a:moveTo>
                        <a:lnTo>
                          <a:pt x="134" y="0"/>
                        </a:lnTo>
                        <a:cubicBezTo>
                          <a:pt x="60" y="0"/>
                          <a:pt x="0" y="60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7"/>
                          <a:pt x="134" y="1067"/>
                        </a:cubicBezTo>
                        <a:lnTo>
                          <a:pt x="934" y="1067"/>
                        </a:lnTo>
                        <a:cubicBezTo>
                          <a:pt x="1007" y="1067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60"/>
                          <a:pt x="1007" y="0"/>
                          <a:pt x="9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12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2873" y="2271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6"/>
                      <a:gd name="T2" fmla="*/ 267 w 1067"/>
                      <a:gd name="T3" fmla="*/ 800 h 1066"/>
                      <a:gd name="T4" fmla="*/ 267 w 1067"/>
                      <a:gd name="T5" fmla="*/ 266 h 1066"/>
                      <a:gd name="T6" fmla="*/ 800 w 1067"/>
                      <a:gd name="T7" fmla="*/ 266 h 1066"/>
                      <a:gd name="T8" fmla="*/ 800 w 1067"/>
                      <a:gd name="T9" fmla="*/ 800 h 1066"/>
                      <a:gd name="T10" fmla="*/ 933 w 1067"/>
                      <a:gd name="T11" fmla="*/ 0 h 1066"/>
                      <a:gd name="T12" fmla="*/ 133 w 1067"/>
                      <a:gd name="T13" fmla="*/ 0 h 1066"/>
                      <a:gd name="T14" fmla="*/ 0 w 1067"/>
                      <a:gd name="T15" fmla="*/ 133 h 1066"/>
                      <a:gd name="T16" fmla="*/ 0 w 1067"/>
                      <a:gd name="T17" fmla="*/ 933 h 1066"/>
                      <a:gd name="T18" fmla="*/ 133 w 1067"/>
                      <a:gd name="T19" fmla="*/ 1066 h 1066"/>
                      <a:gd name="T20" fmla="*/ 933 w 1067"/>
                      <a:gd name="T21" fmla="*/ 1066 h 1066"/>
                      <a:gd name="T22" fmla="*/ 1067 w 1067"/>
                      <a:gd name="T23" fmla="*/ 933 h 1066"/>
                      <a:gd name="T24" fmla="*/ 1067 w 1067"/>
                      <a:gd name="T25" fmla="*/ 133 h 1066"/>
                      <a:gd name="T26" fmla="*/ 933 w 1067"/>
                      <a:gd name="T27" fmla="*/ 0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6"/>
                        </a:lnTo>
                        <a:lnTo>
                          <a:pt x="800" y="266"/>
                        </a:lnTo>
                        <a:lnTo>
                          <a:pt x="800" y="800"/>
                        </a:lnTo>
                        <a:close/>
                        <a:moveTo>
                          <a:pt x="933" y="0"/>
                        </a:moveTo>
                        <a:lnTo>
                          <a:pt x="133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3" y="1066"/>
                        </a:cubicBezTo>
                        <a:lnTo>
                          <a:pt x="933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13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2873" y="1673"/>
                    <a:ext cx="478" cy="479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3 w 1067"/>
                      <a:gd name="T11" fmla="*/ 0 h 1067"/>
                      <a:gd name="T12" fmla="*/ 133 w 1067"/>
                      <a:gd name="T13" fmla="*/ 0 h 1067"/>
                      <a:gd name="T14" fmla="*/ 0 w 1067"/>
                      <a:gd name="T15" fmla="*/ 134 h 1067"/>
                      <a:gd name="T16" fmla="*/ 0 w 1067"/>
                      <a:gd name="T17" fmla="*/ 934 h 1067"/>
                      <a:gd name="T18" fmla="*/ 133 w 1067"/>
                      <a:gd name="T19" fmla="*/ 1067 h 1067"/>
                      <a:gd name="T20" fmla="*/ 933 w 1067"/>
                      <a:gd name="T21" fmla="*/ 1067 h 1067"/>
                      <a:gd name="T22" fmla="*/ 1067 w 1067"/>
                      <a:gd name="T23" fmla="*/ 934 h 1067"/>
                      <a:gd name="T24" fmla="*/ 1067 w 1067"/>
                      <a:gd name="T25" fmla="*/ 134 h 1067"/>
                      <a:gd name="T26" fmla="*/ 933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3" y="0"/>
                        </a:move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14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2873" y="2869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3 w 1067"/>
                      <a:gd name="T11" fmla="*/ 0 h 1067"/>
                      <a:gd name="T12" fmla="*/ 133 w 1067"/>
                      <a:gd name="T13" fmla="*/ 0 h 1067"/>
                      <a:gd name="T14" fmla="*/ 0 w 1067"/>
                      <a:gd name="T15" fmla="*/ 133 h 1067"/>
                      <a:gd name="T16" fmla="*/ 0 w 1067"/>
                      <a:gd name="T17" fmla="*/ 933 h 1067"/>
                      <a:gd name="T18" fmla="*/ 133 w 1067"/>
                      <a:gd name="T19" fmla="*/ 1067 h 1067"/>
                      <a:gd name="T20" fmla="*/ 933 w 1067"/>
                      <a:gd name="T21" fmla="*/ 1067 h 1067"/>
                      <a:gd name="T22" fmla="*/ 1067 w 1067"/>
                      <a:gd name="T23" fmla="*/ 933 h 1067"/>
                      <a:gd name="T24" fmla="*/ 1067 w 1067"/>
                      <a:gd name="T25" fmla="*/ 133 h 1067"/>
                      <a:gd name="T26" fmla="*/ 933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3" y="0"/>
                        </a:move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94" name="Group 593"/>
              <p:cNvGrpSpPr/>
              <p:nvPr/>
            </p:nvGrpSpPr>
            <p:grpSpPr>
              <a:xfrm>
                <a:off x="1078868" y="2496441"/>
                <a:ext cx="316562" cy="262062"/>
                <a:chOff x="1078868" y="2465961"/>
                <a:chExt cx="316562" cy="262062"/>
              </a:xfrm>
            </p:grpSpPr>
            <p:sp>
              <p:nvSpPr>
                <p:cNvPr id="595" name="Freeform 6"/>
                <p:cNvSpPr>
                  <a:spLocks noEditPoints="1"/>
                </p:cNvSpPr>
                <p:nvPr/>
              </p:nvSpPr>
              <p:spPr bwMode="auto">
                <a:xfrm>
                  <a:off x="1078868" y="2465961"/>
                  <a:ext cx="316562" cy="262062"/>
                </a:xfrm>
                <a:custGeom>
                  <a:avLst/>
                  <a:gdLst>
                    <a:gd name="T0" fmla="*/ 1414 w 3279"/>
                    <a:gd name="T1" fmla="*/ 231 h 2715"/>
                    <a:gd name="T2" fmla="*/ 1051 w 3279"/>
                    <a:gd name="T3" fmla="*/ 316 h 2715"/>
                    <a:gd name="T4" fmla="*/ 733 w 3279"/>
                    <a:gd name="T5" fmla="*/ 459 h 2715"/>
                    <a:gd name="T6" fmla="*/ 473 w 3279"/>
                    <a:gd name="T7" fmla="*/ 646 h 2715"/>
                    <a:gd name="T8" fmla="*/ 293 w 3279"/>
                    <a:gd name="T9" fmla="*/ 866 h 2715"/>
                    <a:gd name="T10" fmla="*/ 209 w 3279"/>
                    <a:gd name="T11" fmla="*/ 1108 h 2715"/>
                    <a:gd name="T12" fmla="*/ 229 w 3279"/>
                    <a:gd name="T13" fmla="*/ 1375 h 2715"/>
                    <a:gd name="T14" fmla="*/ 335 w 3279"/>
                    <a:gd name="T15" fmla="*/ 1622 h 2715"/>
                    <a:gd name="T16" fmla="*/ 520 w 3279"/>
                    <a:gd name="T17" fmla="*/ 1834 h 2715"/>
                    <a:gd name="T18" fmla="*/ 778 w 3279"/>
                    <a:gd name="T19" fmla="*/ 2005 h 2715"/>
                    <a:gd name="T20" fmla="*/ 835 w 3279"/>
                    <a:gd name="T21" fmla="*/ 2205 h 2715"/>
                    <a:gd name="T22" fmla="*/ 792 w 3279"/>
                    <a:gd name="T23" fmla="*/ 2393 h 2715"/>
                    <a:gd name="T24" fmla="*/ 810 w 3279"/>
                    <a:gd name="T25" fmla="*/ 2492 h 2715"/>
                    <a:gd name="T26" fmla="*/ 1064 w 3279"/>
                    <a:gd name="T27" fmla="*/ 2401 h 2715"/>
                    <a:gd name="T28" fmla="*/ 1257 w 3279"/>
                    <a:gd name="T29" fmla="*/ 2285 h 2715"/>
                    <a:gd name="T30" fmla="*/ 1391 w 3279"/>
                    <a:gd name="T31" fmla="*/ 2174 h 2715"/>
                    <a:gd name="T32" fmla="*/ 1778 w 3279"/>
                    <a:gd name="T33" fmla="*/ 2106 h 2715"/>
                    <a:gd name="T34" fmla="*/ 2152 w 3279"/>
                    <a:gd name="T35" fmla="*/ 2051 h 2715"/>
                    <a:gd name="T36" fmla="*/ 2483 w 3279"/>
                    <a:gd name="T37" fmla="*/ 1930 h 2715"/>
                    <a:gd name="T38" fmla="*/ 2756 w 3279"/>
                    <a:gd name="T39" fmla="*/ 1757 h 2715"/>
                    <a:gd name="T40" fmla="*/ 2954 w 3279"/>
                    <a:gd name="T41" fmla="*/ 1543 h 2715"/>
                    <a:gd name="T42" fmla="*/ 3060 w 3279"/>
                    <a:gd name="T43" fmla="*/ 1299 h 2715"/>
                    <a:gd name="T44" fmla="*/ 3062 w 3279"/>
                    <a:gd name="T45" fmla="*/ 1037 h 2715"/>
                    <a:gd name="T46" fmla="*/ 2966 w 3279"/>
                    <a:gd name="T47" fmla="*/ 791 h 2715"/>
                    <a:gd name="T48" fmla="*/ 2788 w 3279"/>
                    <a:gd name="T49" fmla="*/ 577 h 2715"/>
                    <a:gd name="T50" fmla="*/ 2540 w 3279"/>
                    <a:gd name="T51" fmla="*/ 405 h 2715"/>
                    <a:gd name="T52" fmla="*/ 2235 w 3279"/>
                    <a:gd name="T53" fmla="*/ 283 h 2715"/>
                    <a:gd name="T54" fmla="*/ 1887 w 3279"/>
                    <a:gd name="T55" fmla="*/ 218 h 2715"/>
                    <a:gd name="T56" fmla="*/ 1806 w 3279"/>
                    <a:gd name="T57" fmla="*/ 3 h 2715"/>
                    <a:gd name="T58" fmla="*/ 2203 w 3279"/>
                    <a:gd name="T59" fmla="*/ 58 h 2715"/>
                    <a:gd name="T60" fmla="*/ 2557 w 3279"/>
                    <a:gd name="T61" fmla="*/ 179 h 2715"/>
                    <a:gd name="T62" fmla="*/ 2854 w 3279"/>
                    <a:gd name="T63" fmla="*/ 357 h 2715"/>
                    <a:gd name="T64" fmla="*/ 3082 w 3279"/>
                    <a:gd name="T65" fmla="*/ 584 h 2715"/>
                    <a:gd name="T66" fmla="*/ 3227 w 3279"/>
                    <a:gd name="T67" fmla="*/ 851 h 2715"/>
                    <a:gd name="T68" fmla="*/ 3279 w 3279"/>
                    <a:gd name="T69" fmla="*/ 1149 h 2715"/>
                    <a:gd name="T70" fmla="*/ 3226 w 3279"/>
                    <a:gd name="T71" fmla="*/ 1448 h 2715"/>
                    <a:gd name="T72" fmla="*/ 3077 w 3279"/>
                    <a:gd name="T73" fmla="*/ 1718 h 2715"/>
                    <a:gd name="T74" fmla="*/ 2845 w 3279"/>
                    <a:gd name="T75" fmla="*/ 1951 h 2715"/>
                    <a:gd name="T76" fmla="*/ 2543 w 3279"/>
                    <a:gd name="T77" fmla="*/ 2134 h 2715"/>
                    <a:gd name="T78" fmla="*/ 2185 w 3279"/>
                    <a:gd name="T79" fmla="*/ 2258 h 2715"/>
                    <a:gd name="T80" fmla="*/ 1785 w 3279"/>
                    <a:gd name="T81" fmla="*/ 2316 h 2715"/>
                    <a:gd name="T82" fmla="*/ 1451 w 3279"/>
                    <a:gd name="T83" fmla="*/ 2380 h 2715"/>
                    <a:gd name="T84" fmla="*/ 1269 w 3279"/>
                    <a:gd name="T85" fmla="*/ 2505 h 2715"/>
                    <a:gd name="T86" fmla="*/ 1027 w 3279"/>
                    <a:gd name="T87" fmla="*/ 2618 h 2715"/>
                    <a:gd name="T88" fmla="*/ 729 w 3279"/>
                    <a:gd name="T89" fmla="*/ 2694 h 2715"/>
                    <a:gd name="T90" fmla="*/ 61 w 3279"/>
                    <a:gd name="T91" fmla="*/ 2715 h 2715"/>
                    <a:gd name="T92" fmla="*/ 446 w 3279"/>
                    <a:gd name="T93" fmla="*/ 2517 h 2715"/>
                    <a:gd name="T94" fmla="*/ 498 w 3279"/>
                    <a:gd name="T95" fmla="*/ 2470 h 2715"/>
                    <a:gd name="T96" fmla="*/ 563 w 3279"/>
                    <a:gd name="T97" fmla="*/ 2374 h 2715"/>
                    <a:gd name="T98" fmla="*/ 608 w 3279"/>
                    <a:gd name="T99" fmla="*/ 2221 h 2715"/>
                    <a:gd name="T100" fmla="*/ 476 w 3279"/>
                    <a:gd name="T101" fmla="*/ 2066 h 2715"/>
                    <a:gd name="T102" fmla="*/ 249 w 3279"/>
                    <a:gd name="T103" fmla="*/ 1859 h 2715"/>
                    <a:gd name="T104" fmla="*/ 92 w 3279"/>
                    <a:gd name="T105" fmla="*/ 1608 h 2715"/>
                    <a:gd name="T106" fmla="*/ 10 w 3279"/>
                    <a:gd name="T107" fmla="*/ 1324 h 2715"/>
                    <a:gd name="T108" fmla="*/ 14 w 3279"/>
                    <a:gd name="T109" fmla="*/ 1026 h 2715"/>
                    <a:gd name="T110" fmla="*/ 119 w 3279"/>
                    <a:gd name="T111" fmla="*/ 755 h 2715"/>
                    <a:gd name="T112" fmla="*/ 315 w 3279"/>
                    <a:gd name="T113" fmla="*/ 510 h 2715"/>
                    <a:gd name="T114" fmla="*/ 586 w 3279"/>
                    <a:gd name="T115" fmla="*/ 303 h 2715"/>
                    <a:gd name="T116" fmla="*/ 918 w 3279"/>
                    <a:gd name="T117" fmla="*/ 141 h 2715"/>
                    <a:gd name="T118" fmla="*/ 1295 w 3279"/>
                    <a:gd name="T119" fmla="*/ 37 h 2715"/>
                    <a:gd name="T120" fmla="*/ 1701 w 3279"/>
                    <a:gd name="T121" fmla="*/ 0 h 2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79" h="2715">
                      <a:moveTo>
                        <a:pt x="1701" y="210"/>
                      </a:moveTo>
                      <a:lnTo>
                        <a:pt x="1604" y="212"/>
                      </a:lnTo>
                      <a:lnTo>
                        <a:pt x="1509" y="219"/>
                      </a:lnTo>
                      <a:lnTo>
                        <a:pt x="1414" y="231"/>
                      </a:lnTo>
                      <a:lnTo>
                        <a:pt x="1320" y="246"/>
                      </a:lnTo>
                      <a:lnTo>
                        <a:pt x="1228" y="266"/>
                      </a:lnTo>
                      <a:lnTo>
                        <a:pt x="1139" y="289"/>
                      </a:lnTo>
                      <a:lnTo>
                        <a:pt x="1051" y="316"/>
                      </a:lnTo>
                      <a:lnTo>
                        <a:pt x="968" y="347"/>
                      </a:lnTo>
                      <a:lnTo>
                        <a:pt x="886" y="381"/>
                      </a:lnTo>
                      <a:lnTo>
                        <a:pt x="807" y="419"/>
                      </a:lnTo>
                      <a:lnTo>
                        <a:pt x="733" y="459"/>
                      </a:lnTo>
                      <a:lnTo>
                        <a:pt x="661" y="502"/>
                      </a:lnTo>
                      <a:lnTo>
                        <a:pt x="594" y="547"/>
                      </a:lnTo>
                      <a:lnTo>
                        <a:pt x="532" y="596"/>
                      </a:lnTo>
                      <a:lnTo>
                        <a:pt x="473" y="646"/>
                      </a:lnTo>
                      <a:lnTo>
                        <a:pt x="420" y="698"/>
                      </a:lnTo>
                      <a:lnTo>
                        <a:pt x="372" y="752"/>
                      </a:lnTo>
                      <a:lnTo>
                        <a:pt x="329" y="808"/>
                      </a:lnTo>
                      <a:lnTo>
                        <a:pt x="293" y="866"/>
                      </a:lnTo>
                      <a:lnTo>
                        <a:pt x="262" y="925"/>
                      </a:lnTo>
                      <a:lnTo>
                        <a:pt x="237" y="984"/>
                      </a:lnTo>
                      <a:lnTo>
                        <a:pt x="220" y="1046"/>
                      </a:lnTo>
                      <a:lnTo>
                        <a:pt x="209" y="1108"/>
                      </a:lnTo>
                      <a:lnTo>
                        <a:pt x="205" y="1169"/>
                      </a:lnTo>
                      <a:lnTo>
                        <a:pt x="208" y="1240"/>
                      </a:lnTo>
                      <a:lnTo>
                        <a:pt x="216" y="1308"/>
                      </a:lnTo>
                      <a:lnTo>
                        <a:pt x="229" y="1375"/>
                      </a:lnTo>
                      <a:lnTo>
                        <a:pt x="248" y="1440"/>
                      </a:lnTo>
                      <a:lnTo>
                        <a:pt x="272" y="1503"/>
                      </a:lnTo>
                      <a:lnTo>
                        <a:pt x="301" y="1563"/>
                      </a:lnTo>
                      <a:lnTo>
                        <a:pt x="335" y="1622"/>
                      </a:lnTo>
                      <a:lnTo>
                        <a:pt x="373" y="1678"/>
                      </a:lnTo>
                      <a:lnTo>
                        <a:pt x="418" y="1732"/>
                      </a:lnTo>
                      <a:lnTo>
                        <a:pt x="466" y="1784"/>
                      </a:lnTo>
                      <a:lnTo>
                        <a:pt x="520" y="1834"/>
                      </a:lnTo>
                      <a:lnTo>
                        <a:pt x="577" y="1880"/>
                      </a:lnTo>
                      <a:lnTo>
                        <a:pt x="640" y="1924"/>
                      </a:lnTo>
                      <a:lnTo>
                        <a:pt x="707" y="1966"/>
                      </a:lnTo>
                      <a:lnTo>
                        <a:pt x="778" y="2005"/>
                      </a:lnTo>
                      <a:lnTo>
                        <a:pt x="841" y="2027"/>
                      </a:lnTo>
                      <a:lnTo>
                        <a:pt x="841" y="2089"/>
                      </a:lnTo>
                      <a:lnTo>
                        <a:pt x="839" y="2149"/>
                      </a:lnTo>
                      <a:lnTo>
                        <a:pt x="835" y="2205"/>
                      </a:lnTo>
                      <a:lnTo>
                        <a:pt x="827" y="2257"/>
                      </a:lnTo>
                      <a:lnTo>
                        <a:pt x="818" y="2306"/>
                      </a:lnTo>
                      <a:lnTo>
                        <a:pt x="806" y="2351"/>
                      </a:lnTo>
                      <a:lnTo>
                        <a:pt x="792" y="2393"/>
                      </a:lnTo>
                      <a:lnTo>
                        <a:pt x="775" y="2433"/>
                      </a:lnTo>
                      <a:lnTo>
                        <a:pt x="758" y="2471"/>
                      </a:lnTo>
                      <a:lnTo>
                        <a:pt x="738" y="2507"/>
                      </a:lnTo>
                      <a:lnTo>
                        <a:pt x="810" y="2492"/>
                      </a:lnTo>
                      <a:lnTo>
                        <a:pt x="879" y="2472"/>
                      </a:lnTo>
                      <a:lnTo>
                        <a:pt x="945" y="2451"/>
                      </a:lnTo>
                      <a:lnTo>
                        <a:pt x="1006" y="2427"/>
                      </a:lnTo>
                      <a:lnTo>
                        <a:pt x="1064" y="2401"/>
                      </a:lnTo>
                      <a:lnTo>
                        <a:pt x="1118" y="2373"/>
                      </a:lnTo>
                      <a:lnTo>
                        <a:pt x="1168" y="2345"/>
                      </a:lnTo>
                      <a:lnTo>
                        <a:pt x="1214" y="2315"/>
                      </a:lnTo>
                      <a:lnTo>
                        <a:pt x="1257" y="2285"/>
                      </a:lnTo>
                      <a:lnTo>
                        <a:pt x="1296" y="2256"/>
                      </a:lnTo>
                      <a:lnTo>
                        <a:pt x="1331" y="2227"/>
                      </a:lnTo>
                      <a:lnTo>
                        <a:pt x="1362" y="2201"/>
                      </a:lnTo>
                      <a:lnTo>
                        <a:pt x="1391" y="2174"/>
                      </a:lnTo>
                      <a:lnTo>
                        <a:pt x="1414" y="2150"/>
                      </a:lnTo>
                      <a:lnTo>
                        <a:pt x="1455" y="2109"/>
                      </a:lnTo>
                      <a:lnTo>
                        <a:pt x="1680" y="2109"/>
                      </a:lnTo>
                      <a:lnTo>
                        <a:pt x="1778" y="2106"/>
                      </a:lnTo>
                      <a:lnTo>
                        <a:pt x="1875" y="2099"/>
                      </a:lnTo>
                      <a:lnTo>
                        <a:pt x="1970" y="2088"/>
                      </a:lnTo>
                      <a:lnTo>
                        <a:pt x="2062" y="2071"/>
                      </a:lnTo>
                      <a:lnTo>
                        <a:pt x="2152" y="2051"/>
                      </a:lnTo>
                      <a:lnTo>
                        <a:pt x="2239" y="2026"/>
                      </a:lnTo>
                      <a:lnTo>
                        <a:pt x="2324" y="1998"/>
                      </a:lnTo>
                      <a:lnTo>
                        <a:pt x="2406" y="1965"/>
                      </a:lnTo>
                      <a:lnTo>
                        <a:pt x="2483" y="1930"/>
                      </a:lnTo>
                      <a:lnTo>
                        <a:pt x="2557" y="1891"/>
                      </a:lnTo>
                      <a:lnTo>
                        <a:pt x="2628" y="1849"/>
                      </a:lnTo>
                      <a:lnTo>
                        <a:pt x="2694" y="1805"/>
                      </a:lnTo>
                      <a:lnTo>
                        <a:pt x="2756" y="1757"/>
                      </a:lnTo>
                      <a:lnTo>
                        <a:pt x="2812" y="1706"/>
                      </a:lnTo>
                      <a:lnTo>
                        <a:pt x="2865" y="1654"/>
                      </a:lnTo>
                      <a:lnTo>
                        <a:pt x="2912" y="1599"/>
                      </a:lnTo>
                      <a:lnTo>
                        <a:pt x="2954" y="1543"/>
                      </a:lnTo>
                      <a:lnTo>
                        <a:pt x="2989" y="1484"/>
                      </a:lnTo>
                      <a:lnTo>
                        <a:pt x="3019" y="1423"/>
                      </a:lnTo>
                      <a:lnTo>
                        <a:pt x="3042" y="1362"/>
                      </a:lnTo>
                      <a:lnTo>
                        <a:pt x="3060" y="1299"/>
                      </a:lnTo>
                      <a:lnTo>
                        <a:pt x="3071" y="1235"/>
                      </a:lnTo>
                      <a:lnTo>
                        <a:pt x="3074" y="1169"/>
                      </a:lnTo>
                      <a:lnTo>
                        <a:pt x="3071" y="1103"/>
                      </a:lnTo>
                      <a:lnTo>
                        <a:pt x="3062" y="1037"/>
                      </a:lnTo>
                      <a:lnTo>
                        <a:pt x="3046" y="973"/>
                      </a:lnTo>
                      <a:lnTo>
                        <a:pt x="3025" y="910"/>
                      </a:lnTo>
                      <a:lnTo>
                        <a:pt x="2998" y="850"/>
                      </a:lnTo>
                      <a:lnTo>
                        <a:pt x="2966" y="791"/>
                      </a:lnTo>
                      <a:lnTo>
                        <a:pt x="2928" y="733"/>
                      </a:lnTo>
                      <a:lnTo>
                        <a:pt x="2886" y="679"/>
                      </a:lnTo>
                      <a:lnTo>
                        <a:pt x="2840" y="628"/>
                      </a:lnTo>
                      <a:lnTo>
                        <a:pt x="2788" y="577"/>
                      </a:lnTo>
                      <a:lnTo>
                        <a:pt x="2732" y="531"/>
                      </a:lnTo>
                      <a:lnTo>
                        <a:pt x="2672" y="486"/>
                      </a:lnTo>
                      <a:lnTo>
                        <a:pt x="2607" y="444"/>
                      </a:lnTo>
                      <a:lnTo>
                        <a:pt x="2540" y="405"/>
                      </a:lnTo>
                      <a:lnTo>
                        <a:pt x="2469" y="370"/>
                      </a:lnTo>
                      <a:lnTo>
                        <a:pt x="2395" y="338"/>
                      </a:lnTo>
                      <a:lnTo>
                        <a:pt x="2316" y="309"/>
                      </a:lnTo>
                      <a:lnTo>
                        <a:pt x="2235" y="283"/>
                      </a:lnTo>
                      <a:lnTo>
                        <a:pt x="2152" y="261"/>
                      </a:lnTo>
                      <a:lnTo>
                        <a:pt x="2067" y="243"/>
                      </a:lnTo>
                      <a:lnTo>
                        <a:pt x="1978" y="229"/>
                      </a:lnTo>
                      <a:lnTo>
                        <a:pt x="1887" y="218"/>
                      </a:lnTo>
                      <a:lnTo>
                        <a:pt x="1795" y="212"/>
                      </a:lnTo>
                      <a:lnTo>
                        <a:pt x="1701" y="210"/>
                      </a:lnTo>
                      <a:close/>
                      <a:moveTo>
                        <a:pt x="1701" y="0"/>
                      </a:moveTo>
                      <a:lnTo>
                        <a:pt x="1806" y="3"/>
                      </a:lnTo>
                      <a:lnTo>
                        <a:pt x="1908" y="10"/>
                      </a:lnTo>
                      <a:lnTo>
                        <a:pt x="2009" y="22"/>
                      </a:lnTo>
                      <a:lnTo>
                        <a:pt x="2108" y="37"/>
                      </a:lnTo>
                      <a:lnTo>
                        <a:pt x="2203" y="58"/>
                      </a:lnTo>
                      <a:lnTo>
                        <a:pt x="2297" y="83"/>
                      </a:lnTo>
                      <a:lnTo>
                        <a:pt x="2387" y="110"/>
                      </a:lnTo>
                      <a:lnTo>
                        <a:pt x="2473" y="143"/>
                      </a:lnTo>
                      <a:lnTo>
                        <a:pt x="2557" y="179"/>
                      </a:lnTo>
                      <a:lnTo>
                        <a:pt x="2637" y="218"/>
                      </a:lnTo>
                      <a:lnTo>
                        <a:pt x="2713" y="261"/>
                      </a:lnTo>
                      <a:lnTo>
                        <a:pt x="2785" y="308"/>
                      </a:lnTo>
                      <a:lnTo>
                        <a:pt x="2854" y="357"/>
                      </a:lnTo>
                      <a:lnTo>
                        <a:pt x="2917" y="410"/>
                      </a:lnTo>
                      <a:lnTo>
                        <a:pt x="2977" y="465"/>
                      </a:lnTo>
                      <a:lnTo>
                        <a:pt x="3032" y="524"/>
                      </a:lnTo>
                      <a:lnTo>
                        <a:pt x="3082" y="584"/>
                      </a:lnTo>
                      <a:lnTo>
                        <a:pt x="3126" y="647"/>
                      </a:lnTo>
                      <a:lnTo>
                        <a:pt x="3166" y="713"/>
                      </a:lnTo>
                      <a:lnTo>
                        <a:pt x="3200" y="781"/>
                      </a:lnTo>
                      <a:lnTo>
                        <a:pt x="3227" y="851"/>
                      </a:lnTo>
                      <a:lnTo>
                        <a:pt x="3250" y="923"/>
                      </a:lnTo>
                      <a:lnTo>
                        <a:pt x="3265" y="997"/>
                      </a:lnTo>
                      <a:lnTo>
                        <a:pt x="3276" y="1072"/>
                      </a:lnTo>
                      <a:lnTo>
                        <a:pt x="3279" y="1149"/>
                      </a:lnTo>
                      <a:lnTo>
                        <a:pt x="3276" y="1226"/>
                      </a:lnTo>
                      <a:lnTo>
                        <a:pt x="3265" y="1301"/>
                      </a:lnTo>
                      <a:lnTo>
                        <a:pt x="3249" y="1375"/>
                      </a:lnTo>
                      <a:lnTo>
                        <a:pt x="3226" y="1448"/>
                      </a:lnTo>
                      <a:lnTo>
                        <a:pt x="3198" y="1519"/>
                      </a:lnTo>
                      <a:lnTo>
                        <a:pt x="3162" y="1588"/>
                      </a:lnTo>
                      <a:lnTo>
                        <a:pt x="3122" y="1654"/>
                      </a:lnTo>
                      <a:lnTo>
                        <a:pt x="3077" y="1718"/>
                      </a:lnTo>
                      <a:lnTo>
                        <a:pt x="3026" y="1780"/>
                      </a:lnTo>
                      <a:lnTo>
                        <a:pt x="2970" y="1840"/>
                      </a:lnTo>
                      <a:lnTo>
                        <a:pt x="2909" y="1896"/>
                      </a:lnTo>
                      <a:lnTo>
                        <a:pt x="2845" y="1951"/>
                      </a:lnTo>
                      <a:lnTo>
                        <a:pt x="2775" y="2001"/>
                      </a:lnTo>
                      <a:lnTo>
                        <a:pt x="2701" y="2049"/>
                      </a:lnTo>
                      <a:lnTo>
                        <a:pt x="2624" y="2093"/>
                      </a:lnTo>
                      <a:lnTo>
                        <a:pt x="2543" y="2134"/>
                      </a:lnTo>
                      <a:lnTo>
                        <a:pt x="2458" y="2171"/>
                      </a:lnTo>
                      <a:lnTo>
                        <a:pt x="2369" y="2204"/>
                      </a:lnTo>
                      <a:lnTo>
                        <a:pt x="2279" y="2234"/>
                      </a:lnTo>
                      <a:lnTo>
                        <a:pt x="2185" y="2258"/>
                      </a:lnTo>
                      <a:lnTo>
                        <a:pt x="2089" y="2280"/>
                      </a:lnTo>
                      <a:lnTo>
                        <a:pt x="1989" y="2296"/>
                      </a:lnTo>
                      <a:lnTo>
                        <a:pt x="1888" y="2309"/>
                      </a:lnTo>
                      <a:lnTo>
                        <a:pt x="1785" y="2316"/>
                      </a:lnTo>
                      <a:lnTo>
                        <a:pt x="1680" y="2318"/>
                      </a:lnTo>
                      <a:lnTo>
                        <a:pt x="1517" y="2318"/>
                      </a:lnTo>
                      <a:lnTo>
                        <a:pt x="1485" y="2348"/>
                      </a:lnTo>
                      <a:lnTo>
                        <a:pt x="1451" y="2380"/>
                      </a:lnTo>
                      <a:lnTo>
                        <a:pt x="1411" y="2410"/>
                      </a:lnTo>
                      <a:lnTo>
                        <a:pt x="1367" y="2442"/>
                      </a:lnTo>
                      <a:lnTo>
                        <a:pt x="1321" y="2474"/>
                      </a:lnTo>
                      <a:lnTo>
                        <a:pt x="1269" y="2505"/>
                      </a:lnTo>
                      <a:lnTo>
                        <a:pt x="1214" y="2536"/>
                      </a:lnTo>
                      <a:lnTo>
                        <a:pt x="1155" y="2565"/>
                      </a:lnTo>
                      <a:lnTo>
                        <a:pt x="1093" y="2592"/>
                      </a:lnTo>
                      <a:lnTo>
                        <a:pt x="1027" y="2618"/>
                      </a:lnTo>
                      <a:lnTo>
                        <a:pt x="958" y="2642"/>
                      </a:lnTo>
                      <a:lnTo>
                        <a:pt x="885" y="2662"/>
                      </a:lnTo>
                      <a:lnTo>
                        <a:pt x="808" y="2680"/>
                      </a:lnTo>
                      <a:lnTo>
                        <a:pt x="729" y="2694"/>
                      </a:lnTo>
                      <a:lnTo>
                        <a:pt x="646" y="2706"/>
                      </a:lnTo>
                      <a:lnTo>
                        <a:pt x="560" y="2712"/>
                      </a:lnTo>
                      <a:lnTo>
                        <a:pt x="471" y="2715"/>
                      </a:lnTo>
                      <a:lnTo>
                        <a:pt x="61" y="2715"/>
                      </a:lnTo>
                      <a:lnTo>
                        <a:pt x="430" y="2527"/>
                      </a:lnTo>
                      <a:lnTo>
                        <a:pt x="432" y="2526"/>
                      </a:lnTo>
                      <a:lnTo>
                        <a:pt x="437" y="2523"/>
                      </a:lnTo>
                      <a:lnTo>
                        <a:pt x="446" y="2517"/>
                      </a:lnTo>
                      <a:lnTo>
                        <a:pt x="456" y="2510"/>
                      </a:lnTo>
                      <a:lnTo>
                        <a:pt x="469" y="2500"/>
                      </a:lnTo>
                      <a:lnTo>
                        <a:pt x="483" y="2487"/>
                      </a:lnTo>
                      <a:lnTo>
                        <a:pt x="498" y="2470"/>
                      </a:lnTo>
                      <a:lnTo>
                        <a:pt x="515" y="2452"/>
                      </a:lnTo>
                      <a:lnTo>
                        <a:pt x="531" y="2429"/>
                      </a:lnTo>
                      <a:lnTo>
                        <a:pt x="547" y="2403"/>
                      </a:lnTo>
                      <a:lnTo>
                        <a:pt x="563" y="2374"/>
                      </a:lnTo>
                      <a:lnTo>
                        <a:pt x="577" y="2342"/>
                      </a:lnTo>
                      <a:lnTo>
                        <a:pt x="590" y="2306"/>
                      </a:lnTo>
                      <a:lnTo>
                        <a:pt x="600" y="2265"/>
                      </a:lnTo>
                      <a:lnTo>
                        <a:pt x="608" y="2221"/>
                      </a:lnTo>
                      <a:lnTo>
                        <a:pt x="615" y="2172"/>
                      </a:lnTo>
                      <a:lnTo>
                        <a:pt x="615" y="2150"/>
                      </a:lnTo>
                      <a:lnTo>
                        <a:pt x="543" y="2110"/>
                      </a:lnTo>
                      <a:lnTo>
                        <a:pt x="476" y="2066"/>
                      </a:lnTo>
                      <a:lnTo>
                        <a:pt x="413" y="2019"/>
                      </a:lnTo>
                      <a:lnTo>
                        <a:pt x="354" y="1968"/>
                      </a:lnTo>
                      <a:lnTo>
                        <a:pt x="300" y="1915"/>
                      </a:lnTo>
                      <a:lnTo>
                        <a:pt x="249" y="1859"/>
                      </a:lnTo>
                      <a:lnTo>
                        <a:pt x="203" y="1800"/>
                      </a:lnTo>
                      <a:lnTo>
                        <a:pt x="161" y="1739"/>
                      </a:lnTo>
                      <a:lnTo>
                        <a:pt x="124" y="1675"/>
                      </a:lnTo>
                      <a:lnTo>
                        <a:pt x="92" y="1608"/>
                      </a:lnTo>
                      <a:lnTo>
                        <a:pt x="65" y="1541"/>
                      </a:lnTo>
                      <a:lnTo>
                        <a:pt x="41" y="1470"/>
                      </a:lnTo>
                      <a:lnTo>
                        <a:pt x="23" y="1398"/>
                      </a:lnTo>
                      <a:lnTo>
                        <a:pt x="10" y="1324"/>
                      </a:lnTo>
                      <a:lnTo>
                        <a:pt x="3" y="1248"/>
                      </a:lnTo>
                      <a:lnTo>
                        <a:pt x="0" y="1169"/>
                      </a:lnTo>
                      <a:lnTo>
                        <a:pt x="3" y="1097"/>
                      </a:lnTo>
                      <a:lnTo>
                        <a:pt x="14" y="1026"/>
                      </a:lnTo>
                      <a:lnTo>
                        <a:pt x="31" y="957"/>
                      </a:lnTo>
                      <a:lnTo>
                        <a:pt x="54" y="889"/>
                      </a:lnTo>
                      <a:lnTo>
                        <a:pt x="84" y="821"/>
                      </a:lnTo>
                      <a:lnTo>
                        <a:pt x="119" y="755"/>
                      </a:lnTo>
                      <a:lnTo>
                        <a:pt x="160" y="691"/>
                      </a:lnTo>
                      <a:lnTo>
                        <a:pt x="207" y="629"/>
                      </a:lnTo>
                      <a:lnTo>
                        <a:pt x="258" y="568"/>
                      </a:lnTo>
                      <a:lnTo>
                        <a:pt x="315" y="510"/>
                      </a:lnTo>
                      <a:lnTo>
                        <a:pt x="376" y="454"/>
                      </a:lnTo>
                      <a:lnTo>
                        <a:pt x="442" y="401"/>
                      </a:lnTo>
                      <a:lnTo>
                        <a:pt x="513" y="350"/>
                      </a:lnTo>
                      <a:lnTo>
                        <a:pt x="586" y="303"/>
                      </a:lnTo>
                      <a:lnTo>
                        <a:pt x="664" y="257"/>
                      </a:lnTo>
                      <a:lnTo>
                        <a:pt x="746" y="215"/>
                      </a:lnTo>
                      <a:lnTo>
                        <a:pt x="830" y="176"/>
                      </a:lnTo>
                      <a:lnTo>
                        <a:pt x="918" y="141"/>
                      </a:lnTo>
                      <a:lnTo>
                        <a:pt x="1009" y="109"/>
                      </a:lnTo>
                      <a:lnTo>
                        <a:pt x="1102" y="82"/>
                      </a:lnTo>
                      <a:lnTo>
                        <a:pt x="1197" y="58"/>
                      </a:lnTo>
                      <a:lnTo>
                        <a:pt x="1295" y="37"/>
                      </a:lnTo>
                      <a:lnTo>
                        <a:pt x="1395" y="22"/>
                      </a:lnTo>
                      <a:lnTo>
                        <a:pt x="1495" y="10"/>
                      </a:lnTo>
                      <a:lnTo>
                        <a:pt x="1597" y="3"/>
                      </a:lnTo>
                      <a:lnTo>
                        <a:pt x="1701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9525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96" name="Oval 595"/>
                <p:cNvSpPr/>
                <p:nvPr/>
              </p:nvSpPr>
              <p:spPr>
                <a:xfrm>
                  <a:off x="1095724" y="2485106"/>
                  <a:ext cx="282848" cy="189365"/>
                </a:xfrm>
                <a:prstGeom prst="ellipse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7" name="Freeform 7"/>
                <p:cNvSpPr>
                  <a:spLocks/>
                </p:cNvSpPr>
                <p:nvPr/>
              </p:nvSpPr>
              <p:spPr bwMode="auto">
                <a:xfrm>
                  <a:off x="1158298" y="2566843"/>
                  <a:ext cx="39425" cy="40585"/>
                </a:xfrm>
                <a:custGeom>
                  <a:avLst/>
                  <a:gdLst>
                    <a:gd name="T0" fmla="*/ 205 w 411"/>
                    <a:gd name="T1" fmla="*/ 0 h 417"/>
                    <a:gd name="T2" fmla="*/ 239 w 411"/>
                    <a:gd name="T3" fmla="*/ 2 h 417"/>
                    <a:gd name="T4" fmla="*/ 271 w 411"/>
                    <a:gd name="T5" fmla="*/ 10 h 417"/>
                    <a:gd name="T6" fmla="*/ 300 w 411"/>
                    <a:gd name="T7" fmla="*/ 23 h 417"/>
                    <a:gd name="T8" fmla="*/ 326 w 411"/>
                    <a:gd name="T9" fmla="*/ 40 h 417"/>
                    <a:gd name="T10" fmla="*/ 351 w 411"/>
                    <a:gd name="T11" fmla="*/ 61 h 417"/>
                    <a:gd name="T12" fmla="*/ 371 w 411"/>
                    <a:gd name="T13" fmla="*/ 85 h 417"/>
                    <a:gd name="T14" fmla="*/ 388 w 411"/>
                    <a:gd name="T15" fmla="*/ 113 h 417"/>
                    <a:gd name="T16" fmla="*/ 400 w 411"/>
                    <a:gd name="T17" fmla="*/ 143 h 417"/>
                    <a:gd name="T18" fmla="*/ 408 w 411"/>
                    <a:gd name="T19" fmla="*/ 175 h 417"/>
                    <a:gd name="T20" fmla="*/ 411 w 411"/>
                    <a:gd name="T21" fmla="*/ 209 h 417"/>
                    <a:gd name="T22" fmla="*/ 408 w 411"/>
                    <a:gd name="T23" fmla="*/ 243 h 417"/>
                    <a:gd name="T24" fmla="*/ 400 w 411"/>
                    <a:gd name="T25" fmla="*/ 275 h 417"/>
                    <a:gd name="T26" fmla="*/ 388 w 411"/>
                    <a:gd name="T27" fmla="*/ 304 h 417"/>
                    <a:gd name="T28" fmla="*/ 371 w 411"/>
                    <a:gd name="T29" fmla="*/ 332 h 417"/>
                    <a:gd name="T30" fmla="*/ 351 w 411"/>
                    <a:gd name="T31" fmla="*/ 357 h 417"/>
                    <a:gd name="T32" fmla="*/ 326 w 411"/>
                    <a:gd name="T33" fmla="*/ 377 h 417"/>
                    <a:gd name="T34" fmla="*/ 300 w 411"/>
                    <a:gd name="T35" fmla="*/ 395 h 417"/>
                    <a:gd name="T36" fmla="*/ 271 w 411"/>
                    <a:gd name="T37" fmla="*/ 407 h 417"/>
                    <a:gd name="T38" fmla="*/ 239 w 411"/>
                    <a:gd name="T39" fmla="*/ 415 h 417"/>
                    <a:gd name="T40" fmla="*/ 205 w 411"/>
                    <a:gd name="T41" fmla="*/ 417 h 417"/>
                    <a:gd name="T42" fmla="*/ 172 w 411"/>
                    <a:gd name="T43" fmla="*/ 415 h 417"/>
                    <a:gd name="T44" fmla="*/ 141 w 411"/>
                    <a:gd name="T45" fmla="*/ 407 h 417"/>
                    <a:gd name="T46" fmla="*/ 111 w 411"/>
                    <a:gd name="T47" fmla="*/ 395 h 417"/>
                    <a:gd name="T48" fmla="*/ 84 w 411"/>
                    <a:gd name="T49" fmla="*/ 377 h 417"/>
                    <a:gd name="T50" fmla="*/ 61 w 411"/>
                    <a:gd name="T51" fmla="*/ 357 h 417"/>
                    <a:gd name="T52" fmla="*/ 40 w 411"/>
                    <a:gd name="T53" fmla="*/ 332 h 417"/>
                    <a:gd name="T54" fmla="*/ 24 w 411"/>
                    <a:gd name="T55" fmla="*/ 304 h 417"/>
                    <a:gd name="T56" fmla="*/ 10 w 411"/>
                    <a:gd name="T57" fmla="*/ 275 h 417"/>
                    <a:gd name="T58" fmla="*/ 3 w 411"/>
                    <a:gd name="T59" fmla="*/ 243 h 417"/>
                    <a:gd name="T60" fmla="*/ 0 w 411"/>
                    <a:gd name="T61" fmla="*/ 209 h 417"/>
                    <a:gd name="T62" fmla="*/ 3 w 411"/>
                    <a:gd name="T63" fmla="*/ 175 h 417"/>
                    <a:gd name="T64" fmla="*/ 10 w 411"/>
                    <a:gd name="T65" fmla="*/ 143 h 417"/>
                    <a:gd name="T66" fmla="*/ 24 w 411"/>
                    <a:gd name="T67" fmla="*/ 113 h 417"/>
                    <a:gd name="T68" fmla="*/ 40 w 411"/>
                    <a:gd name="T69" fmla="*/ 85 h 417"/>
                    <a:gd name="T70" fmla="*/ 61 w 411"/>
                    <a:gd name="T71" fmla="*/ 61 h 417"/>
                    <a:gd name="T72" fmla="*/ 84 w 411"/>
                    <a:gd name="T73" fmla="*/ 40 h 417"/>
                    <a:gd name="T74" fmla="*/ 111 w 411"/>
                    <a:gd name="T75" fmla="*/ 23 h 417"/>
                    <a:gd name="T76" fmla="*/ 141 w 411"/>
                    <a:gd name="T77" fmla="*/ 10 h 417"/>
                    <a:gd name="T78" fmla="*/ 172 w 411"/>
                    <a:gd name="T79" fmla="*/ 2 h 417"/>
                    <a:gd name="T80" fmla="*/ 205 w 411"/>
                    <a:gd name="T8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1" h="417">
                      <a:moveTo>
                        <a:pt x="205" y="0"/>
                      </a:moveTo>
                      <a:lnTo>
                        <a:pt x="239" y="2"/>
                      </a:lnTo>
                      <a:lnTo>
                        <a:pt x="271" y="10"/>
                      </a:lnTo>
                      <a:lnTo>
                        <a:pt x="300" y="23"/>
                      </a:lnTo>
                      <a:lnTo>
                        <a:pt x="326" y="40"/>
                      </a:lnTo>
                      <a:lnTo>
                        <a:pt x="351" y="61"/>
                      </a:lnTo>
                      <a:lnTo>
                        <a:pt x="371" y="85"/>
                      </a:lnTo>
                      <a:lnTo>
                        <a:pt x="388" y="113"/>
                      </a:lnTo>
                      <a:lnTo>
                        <a:pt x="400" y="143"/>
                      </a:lnTo>
                      <a:lnTo>
                        <a:pt x="408" y="175"/>
                      </a:lnTo>
                      <a:lnTo>
                        <a:pt x="411" y="209"/>
                      </a:lnTo>
                      <a:lnTo>
                        <a:pt x="408" y="243"/>
                      </a:lnTo>
                      <a:lnTo>
                        <a:pt x="400" y="275"/>
                      </a:lnTo>
                      <a:lnTo>
                        <a:pt x="388" y="304"/>
                      </a:lnTo>
                      <a:lnTo>
                        <a:pt x="371" y="332"/>
                      </a:lnTo>
                      <a:lnTo>
                        <a:pt x="351" y="357"/>
                      </a:lnTo>
                      <a:lnTo>
                        <a:pt x="326" y="377"/>
                      </a:lnTo>
                      <a:lnTo>
                        <a:pt x="300" y="395"/>
                      </a:lnTo>
                      <a:lnTo>
                        <a:pt x="271" y="407"/>
                      </a:lnTo>
                      <a:lnTo>
                        <a:pt x="239" y="415"/>
                      </a:lnTo>
                      <a:lnTo>
                        <a:pt x="205" y="417"/>
                      </a:lnTo>
                      <a:lnTo>
                        <a:pt x="172" y="415"/>
                      </a:lnTo>
                      <a:lnTo>
                        <a:pt x="141" y="407"/>
                      </a:lnTo>
                      <a:lnTo>
                        <a:pt x="111" y="395"/>
                      </a:lnTo>
                      <a:lnTo>
                        <a:pt x="84" y="377"/>
                      </a:lnTo>
                      <a:lnTo>
                        <a:pt x="61" y="357"/>
                      </a:lnTo>
                      <a:lnTo>
                        <a:pt x="40" y="332"/>
                      </a:lnTo>
                      <a:lnTo>
                        <a:pt x="24" y="304"/>
                      </a:lnTo>
                      <a:lnTo>
                        <a:pt x="10" y="275"/>
                      </a:lnTo>
                      <a:lnTo>
                        <a:pt x="3" y="243"/>
                      </a:lnTo>
                      <a:lnTo>
                        <a:pt x="0" y="209"/>
                      </a:lnTo>
                      <a:lnTo>
                        <a:pt x="3" y="175"/>
                      </a:lnTo>
                      <a:lnTo>
                        <a:pt x="10" y="143"/>
                      </a:lnTo>
                      <a:lnTo>
                        <a:pt x="24" y="113"/>
                      </a:lnTo>
                      <a:lnTo>
                        <a:pt x="40" y="85"/>
                      </a:lnTo>
                      <a:lnTo>
                        <a:pt x="61" y="61"/>
                      </a:lnTo>
                      <a:lnTo>
                        <a:pt x="84" y="40"/>
                      </a:lnTo>
                      <a:lnTo>
                        <a:pt x="111" y="23"/>
                      </a:lnTo>
                      <a:lnTo>
                        <a:pt x="141" y="10"/>
                      </a:lnTo>
                      <a:lnTo>
                        <a:pt x="172" y="2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98" name="Freeform 8"/>
                <p:cNvSpPr>
                  <a:spLocks/>
                </p:cNvSpPr>
                <p:nvPr/>
              </p:nvSpPr>
              <p:spPr bwMode="auto">
                <a:xfrm>
                  <a:off x="1217436" y="2566843"/>
                  <a:ext cx="39425" cy="40585"/>
                </a:xfrm>
                <a:custGeom>
                  <a:avLst/>
                  <a:gdLst>
                    <a:gd name="T0" fmla="*/ 204 w 409"/>
                    <a:gd name="T1" fmla="*/ 0 h 417"/>
                    <a:gd name="T2" fmla="*/ 237 w 409"/>
                    <a:gd name="T3" fmla="*/ 2 h 417"/>
                    <a:gd name="T4" fmla="*/ 268 w 409"/>
                    <a:gd name="T5" fmla="*/ 10 h 417"/>
                    <a:gd name="T6" fmla="*/ 299 w 409"/>
                    <a:gd name="T7" fmla="*/ 23 h 417"/>
                    <a:gd name="T8" fmla="*/ 325 w 409"/>
                    <a:gd name="T9" fmla="*/ 40 h 417"/>
                    <a:gd name="T10" fmla="*/ 349 w 409"/>
                    <a:gd name="T11" fmla="*/ 61 h 417"/>
                    <a:gd name="T12" fmla="*/ 369 w 409"/>
                    <a:gd name="T13" fmla="*/ 85 h 417"/>
                    <a:gd name="T14" fmla="*/ 386 w 409"/>
                    <a:gd name="T15" fmla="*/ 113 h 417"/>
                    <a:gd name="T16" fmla="*/ 399 w 409"/>
                    <a:gd name="T17" fmla="*/ 143 h 417"/>
                    <a:gd name="T18" fmla="*/ 407 w 409"/>
                    <a:gd name="T19" fmla="*/ 175 h 417"/>
                    <a:gd name="T20" fmla="*/ 409 w 409"/>
                    <a:gd name="T21" fmla="*/ 209 h 417"/>
                    <a:gd name="T22" fmla="*/ 407 w 409"/>
                    <a:gd name="T23" fmla="*/ 243 h 417"/>
                    <a:gd name="T24" fmla="*/ 399 w 409"/>
                    <a:gd name="T25" fmla="*/ 275 h 417"/>
                    <a:gd name="T26" fmla="*/ 386 w 409"/>
                    <a:gd name="T27" fmla="*/ 304 h 417"/>
                    <a:gd name="T28" fmla="*/ 369 w 409"/>
                    <a:gd name="T29" fmla="*/ 332 h 417"/>
                    <a:gd name="T30" fmla="*/ 349 w 409"/>
                    <a:gd name="T31" fmla="*/ 357 h 417"/>
                    <a:gd name="T32" fmla="*/ 325 w 409"/>
                    <a:gd name="T33" fmla="*/ 377 h 417"/>
                    <a:gd name="T34" fmla="*/ 299 w 409"/>
                    <a:gd name="T35" fmla="*/ 395 h 417"/>
                    <a:gd name="T36" fmla="*/ 268 w 409"/>
                    <a:gd name="T37" fmla="*/ 407 h 417"/>
                    <a:gd name="T38" fmla="*/ 237 w 409"/>
                    <a:gd name="T39" fmla="*/ 415 h 417"/>
                    <a:gd name="T40" fmla="*/ 204 w 409"/>
                    <a:gd name="T41" fmla="*/ 417 h 417"/>
                    <a:gd name="T42" fmla="*/ 170 w 409"/>
                    <a:gd name="T43" fmla="*/ 415 h 417"/>
                    <a:gd name="T44" fmla="*/ 139 w 409"/>
                    <a:gd name="T45" fmla="*/ 407 h 417"/>
                    <a:gd name="T46" fmla="*/ 110 w 409"/>
                    <a:gd name="T47" fmla="*/ 395 h 417"/>
                    <a:gd name="T48" fmla="*/ 84 w 409"/>
                    <a:gd name="T49" fmla="*/ 377 h 417"/>
                    <a:gd name="T50" fmla="*/ 59 w 409"/>
                    <a:gd name="T51" fmla="*/ 357 h 417"/>
                    <a:gd name="T52" fmla="*/ 39 w 409"/>
                    <a:gd name="T53" fmla="*/ 332 h 417"/>
                    <a:gd name="T54" fmla="*/ 23 w 409"/>
                    <a:gd name="T55" fmla="*/ 304 h 417"/>
                    <a:gd name="T56" fmla="*/ 10 w 409"/>
                    <a:gd name="T57" fmla="*/ 275 h 417"/>
                    <a:gd name="T58" fmla="*/ 3 w 409"/>
                    <a:gd name="T59" fmla="*/ 243 h 417"/>
                    <a:gd name="T60" fmla="*/ 0 w 409"/>
                    <a:gd name="T61" fmla="*/ 209 h 417"/>
                    <a:gd name="T62" fmla="*/ 3 w 409"/>
                    <a:gd name="T63" fmla="*/ 175 h 417"/>
                    <a:gd name="T64" fmla="*/ 10 w 409"/>
                    <a:gd name="T65" fmla="*/ 143 h 417"/>
                    <a:gd name="T66" fmla="*/ 23 w 409"/>
                    <a:gd name="T67" fmla="*/ 113 h 417"/>
                    <a:gd name="T68" fmla="*/ 39 w 409"/>
                    <a:gd name="T69" fmla="*/ 85 h 417"/>
                    <a:gd name="T70" fmla="*/ 59 w 409"/>
                    <a:gd name="T71" fmla="*/ 61 h 417"/>
                    <a:gd name="T72" fmla="*/ 84 w 409"/>
                    <a:gd name="T73" fmla="*/ 40 h 417"/>
                    <a:gd name="T74" fmla="*/ 110 w 409"/>
                    <a:gd name="T75" fmla="*/ 23 h 417"/>
                    <a:gd name="T76" fmla="*/ 139 w 409"/>
                    <a:gd name="T77" fmla="*/ 10 h 417"/>
                    <a:gd name="T78" fmla="*/ 170 w 409"/>
                    <a:gd name="T79" fmla="*/ 2 h 417"/>
                    <a:gd name="T80" fmla="*/ 204 w 409"/>
                    <a:gd name="T8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09" h="417">
                      <a:moveTo>
                        <a:pt x="204" y="0"/>
                      </a:moveTo>
                      <a:lnTo>
                        <a:pt x="237" y="2"/>
                      </a:lnTo>
                      <a:lnTo>
                        <a:pt x="268" y="10"/>
                      </a:lnTo>
                      <a:lnTo>
                        <a:pt x="299" y="23"/>
                      </a:lnTo>
                      <a:lnTo>
                        <a:pt x="325" y="40"/>
                      </a:lnTo>
                      <a:lnTo>
                        <a:pt x="349" y="61"/>
                      </a:lnTo>
                      <a:lnTo>
                        <a:pt x="369" y="85"/>
                      </a:lnTo>
                      <a:lnTo>
                        <a:pt x="386" y="113"/>
                      </a:lnTo>
                      <a:lnTo>
                        <a:pt x="399" y="143"/>
                      </a:lnTo>
                      <a:lnTo>
                        <a:pt x="407" y="175"/>
                      </a:lnTo>
                      <a:lnTo>
                        <a:pt x="409" y="209"/>
                      </a:lnTo>
                      <a:lnTo>
                        <a:pt x="407" y="243"/>
                      </a:lnTo>
                      <a:lnTo>
                        <a:pt x="399" y="275"/>
                      </a:lnTo>
                      <a:lnTo>
                        <a:pt x="386" y="304"/>
                      </a:lnTo>
                      <a:lnTo>
                        <a:pt x="369" y="332"/>
                      </a:lnTo>
                      <a:lnTo>
                        <a:pt x="349" y="357"/>
                      </a:lnTo>
                      <a:lnTo>
                        <a:pt x="325" y="377"/>
                      </a:lnTo>
                      <a:lnTo>
                        <a:pt x="299" y="395"/>
                      </a:lnTo>
                      <a:lnTo>
                        <a:pt x="268" y="407"/>
                      </a:lnTo>
                      <a:lnTo>
                        <a:pt x="237" y="415"/>
                      </a:lnTo>
                      <a:lnTo>
                        <a:pt x="204" y="417"/>
                      </a:lnTo>
                      <a:lnTo>
                        <a:pt x="170" y="415"/>
                      </a:lnTo>
                      <a:lnTo>
                        <a:pt x="139" y="407"/>
                      </a:lnTo>
                      <a:lnTo>
                        <a:pt x="110" y="395"/>
                      </a:lnTo>
                      <a:lnTo>
                        <a:pt x="84" y="377"/>
                      </a:lnTo>
                      <a:lnTo>
                        <a:pt x="59" y="357"/>
                      </a:lnTo>
                      <a:lnTo>
                        <a:pt x="39" y="332"/>
                      </a:lnTo>
                      <a:lnTo>
                        <a:pt x="23" y="304"/>
                      </a:lnTo>
                      <a:lnTo>
                        <a:pt x="10" y="275"/>
                      </a:lnTo>
                      <a:lnTo>
                        <a:pt x="3" y="243"/>
                      </a:lnTo>
                      <a:lnTo>
                        <a:pt x="0" y="209"/>
                      </a:lnTo>
                      <a:lnTo>
                        <a:pt x="3" y="175"/>
                      </a:lnTo>
                      <a:lnTo>
                        <a:pt x="10" y="143"/>
                      </a:lnTo>
                      <a:lnTo>
                        <a:pt x="23" y="113"/>
                      </a:lnTo>
                      <a:lnTo>
                        <a:pt x="39" y="85"/>
                      </a:lnTo>
                      <a:lnTo>
                        <a:pt x="59" y="61"/>
                      </a:lnTo>
                      <a:lnTo>
                        <a:pt x="84" y="40"/>
                      </a:lnTo>
                      <a:lnTo>
                        <a:pt x="110" y="23"/>
                      </a:lnTo>
                      <a:lnTo>
                        <a:pt x="139" y="10"/>
                      </a:lnTo>
                      <a:lnTo>
                        <a:pt x="170" y="2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99" name="Freeform 9"/>
                <p:cNvSpPr>
                  <a:spLocks/>
                </p:cNvSpPr>
                <p:nvPr/>
              </p:nvSpPr>
              <p:spPr bwMode="auto">
                <a:xfrm>
                  <a:off x="1277154" y="2566843"/>
                  <a:ext cx="39425" cy="40585"/>
                </a:xfrm>
                <a:custGeom>
                  <a:avLst/>
                  <a:gdLst>
                    <a:gd name="T0" fmla="*/ 205 w 410"/>
                    <a:gd name="T1" fmla="*/ 0 h 417"/>
                    <a:gd name="T2" fmla="*/ 239 w 410"/>
                    <a:gd name="T3" fmla="*/ 2 h 417"/>
                    <a:gd name="T4" fmla="*/ 270 w 410"/>
                    <a:gd name="T5" fmla="*/ 10 h 417"/>
                    <a:gd name="T6" fmla="*/ 299 w 410"/>
                    <a:gd name="T7" fmla="*/ 23 h 417"/>
                    <a:gd name="T8" fmla="*/ 326 w 410"/>
                    <a:gd name="T9" fmla="*/ 40 h 417"/>
                    <a:gd name="T10" fmla="*/ 351 w 410"/>
                    <a:gd name="T11" fmla="*/ 61 h 417"/>
                    <a:gd name="T12" fmla="*/ 371 w 410"/>
                    <a:gd name="T13" fmla="*/ 85 h 417"/>
                    <a:gd name="T14" fmla="*/ 388 w 410"/>
                    <a:gd name="T15" fmla="*/ 113 h 417"/>
                    <a:gd name="T16" fmla="*/ 400 w 410"/>
                    <a:gd name="T17" fmla="*/ 143 h 417"/>
                    <a:gd name="T18" fmla="*/ 408 w 410"/>
                    <a:gd name="T19" fmla="*/ 175 h 417"/>
                    <a:gd name="T20" fmla="*/ 410 w 410"/>
                    <a:gd name="T21" fmla="*/ 209 h 417"/>
                    <a:gd name="T22" fmla="*/ 408 w 410"/>
                    <a:gd name="T23" fmla="*/ 243 h 417"/>
                    <a:gd name="T24" fmla="*/ 400 w 410"/>
                    <a:gd name="T25" fmla="*/ 275 h 417"/>
                    <a:gd name="T26" fmla="*/ 388 w 410"/>
                    <a:gd name="T27" fmla="*/ 304 h 417"/>
                    <a:gd name="T28" fmla="*/ 371 w 410"/>
                    <a:gd name="T29" fmla="*/ 332 h 417"/>
                    <a:gd name="T30" fmla="*/ 351 w 410"/>
                    <a:gd name="T31" fmla="*/ 357 h 417"/>
                    <a:gd name="T32" fmla="*/ 326 w 410"/>
                    <a:gd name="T33" fmla="*/ 377 h 417"/>
                    <a:gd name="T34" fmla="*/ 299 w 410"/>
                    <a:gd name="T35" fmla="*/ 395 h 417"/>
                    <a:gd name="T36" fmla="*/ 270 w 410"/>
                    <a:gd name="T37" fmla="*/ 407 h 417"/>
                    <a:gd name="T38" fmla="*/ 239 w 410"/>
                    <a:gd name="T39" fmla="*/ 415 h 417"/>
                    <a:gd name="T40" fmla="*/ 205 w 410"/>
                    <a:gd name="T41" fmla="*/ 417 h 417"/>
                    <a:gd name="T42" fmla="*/ 172 w 410"/>
                    <a:gd name="T43" fmla="*/ 415 h 417"/>
                    <a:gd name="T44" fmla="*/ 141 w 410"/>
                    <a:gd name="T45" fmla="*/ 407 h 417"/>
                    <a:gd name="T46" fmla="*/ 111 w 410"/>
                    <a:gd name="T47" fmla="*/ 395 h 417"/>
                    <a:gd name="T48" fmla="*/ 84 w 410"/>
                    <a:gd name="T49" fmla="*/ 377 h 417"/>
                    <a:gd name="T50" fmla="*/ 60 w 410"/>
                    <a:gd name="T51" fmla="*/ 357 h 417"/>
                    <a:gd name="T52" fmla="*/ 40 w 410"/>
                    <a:gd name="T53" fmla="*/ 332 h 417"/>
                    <a:gd name="T54" fmla="*/ 23 w 410"/>
                    <a:gd name="T55" fmla="*/ 304 h 417"/>
                    <a:gd name="T56" fmla="*/ 11 w 410"/>
                    <a:gd name="T57" fmla="*/ 275 h 417"/>
                    <a:gd name="T58" fmla="*/ 2 w 410"/>
                    <a:gd name="T59" fmla="*/ 243 h 417"/>
                    <a:gd name="T60" fmla="*/ 0 w 410"/>
                    <a:gd name="T61" fmla="*/ 209 h 417"/>
                    <a:gd name="T62" fmla="*/ 2 w 410"/>
                    <a:gd name="T63" fmla="*/ 175 h 417"/>
                    <a:gd name="T64" fmla="*/ 11 w 410"/>
                    <a:gd name="T65" fmla="*/ 143 h 417"/>
                    <a:gd name="T66" fmla="*/ 23 w 410"/>
                    <a:gd name="T67" fmla="*/ 113 h 417"/>
                    <a:gd name="T68" fmla="*/ 40 w 410"/>
                    <a:gd name="T69" fmla="*/ 85 h 417"/>
                    <a:gd name="T70" fmla="*/ 60 w 410"/>
                    <a:gd name="T71" fmla="*/ 61 h 417"/>
                    <a:gd name="T72" fmla="*/ 84 w 410"/>
                    <a:gd name="T73" fmla="*/ 40 h 417"/>
                    <a:gd name="T74" fmla="*/ 111 w 410"/>
                    <a:gd name="T75" fmla="*/ 23 h 417"/>
                    <a:gd name="T76" fmla="*/ 141 w 410"/>
                    <a:gd name="T77" fmla="*/ 10 h 417"/>
                    <a:gd name="T78" fmla="*/ 172 w 410"/>
                    <a:gd name="T79" fmla="*/ 2 h 417"/>
                    <a:gd name="T80" fmla="*/ 205 w 410"/>
                    <a:gd name="T8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0" h="417">
                      <a:moveTo>
                        <a:pt x="205" y="0"/>
                      </a:moveTo>
                      <a:lnTo>
                        <a:pt x="239" y="2"/>
                      </a:lnTo>
                      <a:lnTo>
                        <a:pt x="270" y="10"/>
                      </a:lnTo>
                      <a:lnTo>
                        <a:pt x="299" y="23"/>
                      </a:lnTo>
                      <a:lnTo>
                        <a:pt x="326" y="40"/>
                      </a:lnTo>
                      <a:lnTo>
                        <a:pt x="351" y="61"/>
                      </a:lnTo>
                      <a:lnTo>
                        <a:pt x="371" y="85"/>
                      </a:lnTo>
                      <a:lnTo>
                        <a:pt x="388" y="113"/>
                      </a:lnTo>
                      <a:lnTo>
                        <a:pt x="400" y="143"/>
                      </a:lnTo>
                      <a:lnTo>
                        <a:pt x="408" y="175"/>
                      </a:lnTo>
                      <a:lnTo>
                        <a:pt x="410" y="209"/>
                      </a:lnTo>
                      <a:lnTo>
                        <a:pt x="408" y="243"/>
                      </a:lnTo>
                      <a:lnTo>
                        <a:pt x="400" y="275"/>
                      </a:lnTo>
                      <a:lnTo>
                        <a:pt x="388" y="304"/>
                      </a:lnTo>
                      <a:lnTo>
                        <a:pt x="371" y="332"/>
                      </a:lnTo>
                      <a:lnTo>
                        <a:pt x="351" y="357"/>
                      </a:lnTo>
                      <a:lnTo>
                        <a:pt x="326" y="377"/>
                      </a:lnTo>
                      <a:lnTo>
                        <a:pt x="299" y="395"/>
                      </a:lnTo>
                      <a:lnTo>
                        <a:pt x="270" y="407"/>
                      </a:lnTo>
                      <a:lnTo>
                        <a:pt x="239" y="415"/>
                      </a:lnTo>
                      <a:lnTo>
                        <a:pt x="205" y="417"/>
                      </a:lnTo>
                      <a:lnTo>
                        <a:pt x="172" y="415"/>
                      </a:lnTo>
                      <a:lnTo>
                        <a:pt x="141" y="407"/>
                      </a:lnTo>
                      <a:lnTo>
                        <a:pt x="111" y="395"/>
                      </a:lnTo>
                      <a:lnTo>
                        <a:pt x="84" y="377"/>
                      </a:lnTo>
                      <a:lnTo>
                        <a:pt x="60" y="357"/>
                      </a:lnTo>
                      <a:lnTo>
                        <a:pt x="40" y="332"/>
                      </a:lnTo>
                      <a:lnTo>
                        <a:pt x="23" y="304"/>
                      </a:lnTo>
                      <a:lnTo>
                        <a:pt x="11" y="275"/>
                      </a:lnTo>
                      <a:lnTo>
                        <a:pt x="2" y="243"/>
                      </a:lnTo>
                      <a:lnTo>
                        <a:pt x="0" y="209"/>
                      </a:lnTo>
                      <a:lnTo>
                        <a:pt x="2" y="175"/>
                      </a:lnTo>
                      <a:lnTo>
                        <a:pt x="11" y="143"/>
                      </a:lnTo>
                      <a:lnTo>
                        <a:pt x="23" y="113"/>
                      </a:lnTo>
                      <a:lnTo>
                        <a:pt x="40" y="85"/>
                      </a:lnTo>
                      <a:lnTo>
                        <a:pt x="60" y="61"/>
                      </a:lnTo>
                      <a:lnTo>
                        <a:pt x="84" y="40"/>
                      </a:lnTo>
                      <a:lnTo>
                        <a:pt x="111" y="23"/>
                      </a:lnTo>
                      <a:lnTo>
                        <a:pt x="141" y="10"/>
                      </a:lnTo>
                      <a:lnTo>
                        <a:pt x="172" y="2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</p:grpSp>
        <p:sp>
          <p:nvSpPr>
            <p:cNvPr id="644" name="Rectangle 5"/>
            <p:cNvSpPr>
              <a:spLocks noChangeArrowheads="1"/>
            </p:cNvSpPr>
            <p:nvPr/>
          </p:nvSpPr>
          <p:spPr bwMode="auto">
            <a:xfrm>
              <a:off x="2060076" y="1274103"/>
              <a:ext cx="1621067" cy="596864"/>
            </a:xfrm>
            <a:prstGeom prst="rect">
              <a:avLst/>
            </a:prstGeom>
            <a:solidFill>
              <a:srgbClr val="ACBED1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lIns="45720" tIns="45720" rIns="45720" bIns="45720" anchor="t" anchorCtr="0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Finding additional info on product in stores, online through apps</a:t>
              </a:r>
            </a:p>
          </p:txBody>
        </p:sp>
        <p:sp>
          <p:nvSpPr>
            <p:cNvPr id="645" name="Round Same Side Corner Rectangle 644"/>
            <p:cNvSpPr/>
            <p:nvPr/>
          </p:nvSpPr>
          <p:spPr>
            <a:xfrm>
              <a:off x="2054078" y="959252"/>
              <a:ext cx="1633415" cy="314851"/>
            </a:xfrm>
            <a:prstGeom prst="round2SameRect">
              <a:avLst>
                <a:gd name="adj1" fmla="val 37340"/>
                <a:gd name="adj2" fmla="val 0"/>
              </a:avLst>
            </a:prstGeom>
            <a:solidFill>
              <a:srgbClr val="06325C"/>
            </a:solidFill>
            <a:ln w="15875" cap="flat" cmpd="sng" algn="ctr">
              <a:noFill/>
              <a:prstDash val="solid"/>
            </a:ln>
            <a:effectLst/>
          </p:spPr>
          <p:txBody>
            <a:bodyPr tIns="0"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Research</a:t>
              </a:r>
            </a:p>
          </p:txBody>
        </p:sp>
        <p:sp>
          <p:nvSpPr>
            <p:cNvPr id="646" name="Rectangle 5"/>
            <p:cNvSpPr>
              <a:spLocks noChangeArrowheads="1"/>
            </p:cNvSpPr>
            <p:nvPr/>
          </p:nvSpPr>
          <p:spPr bwMode="auto">
            <a:xfrm>
              <a:off x="3758861" y="1274103"/>
              <a:ext cx="1621067" cy="596864"/>
            </a:xfrm>
            <a:prstGeom prst="rect">
              <a:avLst/>
            </a:prstGeom>
            <a:solidFill>
              <a:srgbClr val="ACBED1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lIns="45720" tIns="45720" rIns="45720" bIns="45720" anchor="t" anchorCtr="0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Completing the purchase in a store, online or through mobile</a:t>
              </a:r>
            </a:p>
          </p:txBody>
        </p:sp>
        <p:sp>
          <p:nvSpPr>
            <p:cNvPr id="647" name="Round Same Side Corner Rectangle 646"/>
            <p:cNvSpPr/>
            <p:nvPr/>
          </p:nvSpPr>
          <p:spPr>
            <a:xfrm>
              <a:off x="3752863" y="959252"/>
              <a:ext cx="1633415" cy="314851"/>
            </a:xfrm>
            <a:prstGeom prst="round2SameRect">
              <a:avLst>
                <a:gd name="adj1" fmla="val 37340"/>
                <a:gd name="adj2" fmla="val 0"/>
              </a:avLst>
            </a:prstGeom>
            <a:solidFill>
              <a:srgbClr val="06325C"/>
            </a:solidFill>
            <a:ln w="15875" cap="flat" cmpd="sng" algn="ctr">
              <a:noFill/>
              <a:prstDash val="solid"/>
            </a:ln>
            <a:effectLst/>
          </p:spPr>
          <p:txBody>
            <a:bodyPr tIns="0"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Purchase</a:t>
              </a:r>
            </a:p>
          </p:txBody>
        </p:sp>
        <p:sp>
          <p:nvSpPr>
            <p:cNvPr id="648" name="Rectangle 5"/>
            <p:cNvSpPr>
              <a:spLocks noChangeArrowheads="1"/>
            </p:cNvSpPr>
            <p:nvPr/>
          </p:nvSpPr>
          <p:spPr bwMode="auto">
            <a:xfrm>
              <a:off x="5457982" y="1274103"/>
              <a:ext cx="1621067" cy="596864"/>
            </a:xfrm>
            <a:prstGeom prst="rect">
              <a:avLst/>
            </a:prstGeom>
            <a:solidFill>
              <a:srgbClr val="ACBED1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lIns="0" tIns="45720" rIns="0" bIns="45720" anchor="t" anchorCtr="0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Obtaining the product: collecting in store or having it delivered directly</a:t>
              </a:r>
            </a:p>
          </p:txBody>
        </p:sp>
        <p:sp>
          <p:nvSpPr>
            <p:cNvPr id="649" name="Round Same Side Corner Rectangle 648"/>
            <p:cNvSpPr/>
            <p:nvPr/>
          </p:nvSpPr>
          <p:spPr>
            <a:xfrm>
              <a:off x="5451984" y="959252"/>
              <a:ext cx="1633415" cy="314851"/>
            </a:xfrm>
            <a:prstGeom prst="round2SameRect">
              <a:avLst>
                <a:gd name="adj1" fmla="val 37340"/>
                <a:gd name="adj2" fmla="val 0"/>
              </a:avLst>
            </a:prstGeom>
            <a:solidFill>
              <a:srgbClr val="06325C"/>
            </a:solidFill>
            <a:ln w="15875" cap="flat" cmpd="sng" algn="ctr">
              <a:noFill/>
              <a:prstDash val="solid"/>
            </a:ln>
            <a:effectLst/>
          </p:spPr>
          <p:txBody>
            <a:bodyPr tIns="0"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Fulfilment</a:t>
              </a:r>
            </a:p>
          </p:txBody>
        </p:sp>
        <p:sp>
          <p:nvSpPr>
            <p:cNvPr id="650" name="Rectangle 5"/>
            <p:cNvSpPr>
              <a:spLocks noChangeArrowheads="1"/>
            </p:cNvSpPr>
            <p:nvPr/>
          </p:nvSpPr>
          <p:spPr bwMode="auto">
            <a:xfrm>
              <a:off x="7156751" y="1274103"/>
              <a:ext cx="1621067" cy="596864"/>
            </a:xfrm>
            <a:prstGeom prst="rect">
              <a:avLst/>
            </a:prstGeom>
            <a:solidFill>
              <a:srgbClr val="ACBED1">
                <a:lumMod val="20000"/>
                <a:lumOff val="80000"/>
              </a:srgbClr>
            </a:solidFill>
            <a:ln>
              <a:noFill/>
            </a:ln>
            <a:effectLst/>
            <a:extLst/>
          </p:spPr>
          <p:txBody>
            <a:bodyPr lIns="45720" tIns="45720" rIns="45720" bIns="45720" anchor="t" anchorCtr="0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Engaging with brand by providing feedback or posting reviews</a:t>
              </a:r>
            </a:p>
          </p:txBody>
        </p:sp>
        <p:sp>
          <p:nvSpPr>
            <p:cNvPr id="651" name="Round Same Side Corner Rectangle 650"/>
            <p:cNvSpPr/>
            <p:nvPr/>
          </p:nvSpPr>
          <p:spPr>
            <a:xfrm>
              <a:off x="7150753" y="959252"/>
              <a:ext cx="1633415" cy="314851"/>
            </a:xfrm>
            <a:prstGeom prst="round2SameRect">
              <a:avLst>
                <a:gd name="adj1" fmla="val 37340"/>
                <a:gd name="adj2" fmla="val 0"/>
              </a:avLst>
            </a:prstGeom>
            <a:solidFill>
              <a:srgbClr val="06325C"/>
            </a:solidFill>
            <a:ln w="15875" cap="flat" cmpd="sng" algn="ctr">
              <a:noFill/>
              <a:prstDash val="solid"/>
            </a:ln>
            <a:effectLst/>
          </p:spPr>
          <p:txBody>
            <a:bodyPr tIns="0"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Loyalty</a:t>
              </a:r>
            </a:p>
          </p:txBody>
        </p:sp>
        <p:sp>
          <p:nvSpPr>
            <p:cNvPr id="652" name="Rectangle 5"/>
            <p:cNvSpPr>
              <a:spLocks noChangeArrowheads="1"/>
            </p:cNvSpPr>
            <p:nvPr/>
          </p:nvSpPr>
          <p:spPr bwMode="auto">
            <a:xfrm>
              <a:off x="2060798" y="3453935"/>
              <a:ext cx="1621066" cy="9731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lIns="91440" tIns="45720" rIns="91440" bIns="45720" anchor="ctr" anchorCtr="0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Across leading markets, 31% of smartphone </a:t>
              </a: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ownerrs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 use their phone for shopping-related research</a:t>
              </a:r>
            </a:p>
          </p:txBody>
        </p:sp>
        <p:sp>
          <p:nvSpPr>
            <p:cNvPr id="653" name="Rounded Rectangle 652"/>
            <p:cNvSpPr/>
            <p:nvPr/>
          </p:nvSpPr>
          <p:spPr>
            <a:xfrm>
              <a:off x="2054798" y="4467353"/>
              <a:ext cx="1633415" cy="547580"/>
            </a:xfrm>
            <a:prstGeom prst="roundRect">
              <a:avLst>
                <a:gd name="adj" fmla="val 0"/>
              </a:avLst>
            </a:prstGeom>
            <a:solidFill>
              <a:srgbClr val="517496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-128"/>
                </a:rPr>
                <a:t>Same Availability Everywhere</a:t>
              </a:r>
            </a:p>
          </p:txBody>
        </p:sp>
        <p:sp>
          <p:nvSpPr>
            <p:cNvPr id="654" name="Rectangle 5"/>
            <p:cNvSpPr>
              <a:spLocks noChangeArrowheads="1"/>
            </p:cNvSpPr>
            <p:nvPr/>
          </p:nvSpPr>
          <p:spPr bwMode="auto">
            <a:xfrm>
              <a:off x="3764861" y="3453935"/>
              <a:ext cx="1621066" cy="9731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lIns="91440" tIns="45720" rIns="91440" bIns="45720" anchor="ctr" anchorCtr="0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Across major European markets, between 5% and 10% of online spending is made via tablets and a similar amount via mobile </a:t>
              </a:r>
            </a:p>
          </p:txBody>
        </p:sp>
        <p:sp>
          <p:nvSpPr>
            <p:cNvPr id="655" name="Rounded Rectangle 654"/>
            <p:cNvSpPr/>
            <p:nvPr/>
          </p:nvSpPr>
          <p:spPr>
            <a:xfrm>
              <a:off x="3758861" y="4467353"/>
              <a:ext cx="1633415" cy="547580"/>
            </a:xfrm>
            <a:prstGeom prst="roundRect">
              <a:avLst>
                <a:gd name="adj" fmla="val 0"/>
              </a:avLst>
            </a:prstGeom>
            <a:solidFill>
              <a:srgbClr val="517496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-128"/>
                </a:rPr>
                <a:t>Same Price Everywhere</a:t>
              </a:r>
            </a:p>
          </p:txBody>
        </p:sp>
        <p:sp>
          <p:nvSpPr>
            <p:cNvPr id="656" name="Rectangle 5"/>
            <p:cNvSpPr>
              <a:spLocks noChangeArrowheads="1"/>
            </p:cNvSpPr>
            <p:nvPr/>
          </p:nvSpPr>
          <p:spPr bwMode="auto">
            <a:xfrm>
              <a:off x="5464703" y="3453935"/>
              <a:ext cx="1621066" cy="9731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lIns="91440" tIns="45720" rIns="91440" bIns="45720" anchor="ctr" anchorCtr="0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Almost 40% of UK consumers who have bought online in the last year have used click-and-collect</a:t>
              </a:r>
            </a:p>
          </p:txBody>
        </p:sp>
        <p:sp>
          <p:nvSpPr>
            <p:cNvPr id="657" name="Rounded Rectangle 656"/>
            <p:cNvSpPr/>
            <p:nvPr/>
          </p:nvSpPr>
          <p:spPr>
            <a:xfrm>
              <a:off x="5458703" y="4467353"/>
              <a:ext cx="1633415" cy="547580"/>
            </a:xfrm>
            <a:prstGeom prst="roundRect">
              <a:avLst>
                <a:gd name="adj" fmla="val 0"/>
              </a:avLst>
            </a:prstGeom>
            <a:solidFill>
              <a:srgbClr val="517496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-128"/>
                </a:rPr>
                <a:t>Fulfillment Anywhere</a:t>
              </a:r>
            </a:p>
          </p:txBody>
        </p:sp>
        <p:sp>
          <p:nvSpPr>
            <p:cNvPr id="658" name="Rectangle 5"/>
            <p:cNvSpPr>
              <a:spLocks noChangeArrowheads="1"/>
            </p:cNvSpPr>
            <p:nvPr/>
          </p:nvSpPr>
          <p:spPr bwMode="auto">
            <a:xfrm>
              <a:off x="7164545" y="3453935"/>
              <a:ext cx="1621066" cy="9731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lIns="91440" tIns="45720" rIns="91440" bIns="45720" anchor="ctr" anchorCtr="0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</a:rPr>
                <a:t>30% of UK and German consumers actively engage with retailers by posting reviews or recommendations online</a:t>
              </a:r>
            </a:p>
          </p:txBody>
        </p:sp>
        <p:sp>
          <p:nvSpPr>
            <p:cNvPr id="659" name="Rounded Rectangle 658"/>
            <p:cNvSpPr/>
            <p:nvPr/>
          </p:nvSpPr>
          <p:spPr>
            <a:xfrm>
              <a:off x="7158545" y="4467353"/>
              <a:ext cx="1633415" cy="547580"/>
            </a:xfrm>
            <a:prstGeom prst="roundRect">
              <a:avLst>
                <a:gd name="adj" fmla="val 0"/>
              </a:avLst>
            </a:prstGeom>
            <a:solidFill>
              <a:srgbClr val="517496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-128"/>
                </a:rPr>
                <a:t>Returns     Anywhere</a:t>
              </a:r>
            </a:p>
          </p:txBody>
        </p:sp>
        <p:grpSp>
          <p:nvGrpSpPr>
            <p:cNvPr id="660" name="Group 659"/>
            <p:cNvGrpSpPr/>
            <p:nvPr/>
          </p:nvGrpSpPr>
          <p:grpSpPr>
            <a:xfrm>
              <a:off x="2366827" y="2108783"/>
              <a:ext cx="1100452" cy="1109320"/>
              <a:chOff x="2366827" y="2108783"/>
              <a:chExt cx="1100452" cy="1109320"/>
            </a:xfrm>
          </p:grpSpPr>
          <p:grpSp>
            <p:nvGrpSpPr>
              <p:cNvPr id="661" name="Group 660"/>
              <p:cNvGrpSpPr/>
              <p:nvPr/>
            </p:nvGrpSpPr>
            <p:grpSpPr>
              <a:xfrm>
                <a:off x="2723677" y="2924714"/>
                <a:ext cx="386391" cy="293389"/>
                <a:chOff x="-3004911" y="3568700"/>
                <a:chExt cx="639763" cy="485776"/>
              </a:xfrm>
              <a:solidFill>
                <a:srgbClr val="000000">
                  <a:lumMod val="65000"/>
                  <a:lumOff val="35000"/>
                </a:srgbClr>
              </a:solidFill>
            </p:grpSpPr>
            <p:sp>
              <p:nvSpPr>
                <p:cNvPr id="708" name="Freeform 2368"/>
                <p:cNvSpPr>
                  <a:spLocks/>
                </p:cNvSpPr>
                <p:nvPr/>
              </p:nvSpPr>
              <p:spPr bwMode="auto">
                <a:xfrm>
                  <a:off x="-2746149" y="3952875"/>
                  <a:ext cx="104775" cy="93663"/>
                </a:xfrm>
                <a:custGeom>
                  <a:avLst/>
                  <a:gdLst>
                    <a:gd name="T0" fmla="*/ 9 w 66"/>
                    <a:gd name="T1" fmla="*/ 0 h 59"/>
                    <a:gd name="T2" fmla="*/ 57 w 66"/>
                    <a:gd name="T3" fmla="*/ 0 h 59"/>
                    <a:gd name="T4" fmla="*/ 66 w 66"/>
                    <a:gd name="T5" fmla="*/ 59 h 59"/>
                    <a:gd name="T6" fmla="*/ 0 w 66"/>
                    <a:gd name="T7" fmla="*/ 59 h 59"/>
                    <a:gd name="T8" fmla="*/ 9 w 66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9">
                      <a:moveTo>
                        <a:pt x="9" y="0"/>
                      </a:moveTo>
                      <a:lnTo>
                        <a:pt x="57" y="0"/>
                      </a:lnTo>
                      <a:lnTo>
                        <a:pt x="66" y="59"/>
                      </a:lnTo>
                      <a:lnTo>
                        <a:pt x="0" y="5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09" name="Freeform 2369"/>
                <p:cNvSpPr>
                  <a:spLocks noEditPoints="1"/>
                </p:cNvSpPr>
                <p:nvPr/>
              </p:nvSpPr>
              <p:spPr bwMode="auto">
                <a:xfrm>
                  <a:off x="-2754086" y="3946525"/>
                  <a:ext cx="120650" cy="107950"/>
                </a:xfrm>
                <a:custGeom>
                  <a:avLst/>
                  <a:gdLst>
                    <a:gd name="T0" fmla="*/ 18 w 76"/>
                    <a:gd name="T1" fmla="*/ 9 h 68"/>
                    <a:gd name="T2" fmla="*/ 11 w 76"/>
                    <a:gd name="T3" fmla="*/ 59 h 68"/>
                    <a:gd name="T4" fmla="*/ 65 w 76"/>
                    <a:gd name="T5" fmla="*/ 59 h 68"/>
                    <a:gd name="T6" fmla="*/ 58 w 76"/>
                    <a:gd name="T7" fmla="*/ 9 h 68"/>
                    <a:gd name="T8" fmla="*/ 18 w 76"/>
                    <a:gd name="T9" fmla="*/ 9 h 68"/>
                    <a:gd name="T10" fmla="*/ 12 w 76"/>
                    <a:gd name="T11" fmla="*/ 0 h 68"/>
                    <a:gd name="T12" fmla="*/ 65 w 76"/>
                    <a:gd name="T13" fmla="*/ 0 h 68"/>
                    <a:gd name="T14" fmla="*/ 76 w 76"/>
                    <a:gd name="T15" fmla="*/ 68 h 68"/>
                    <a:gd name="T16" fmla="*/ 0 w 76"/>
                    <a:gd name="T17" fmla="*/ 68 h 68"/>
                    <a:gd name="T18" fmla="*/ 12 w 76"/>
                    <a:gd name="T19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68">
                      <a:moveTo>
                        <a:pt x="18" y="9"/>
                      </a:moveTo>
                      <a:lnTo>
                        <a:pt x="11" y="59"/>
                      </a:lnTo>
                      <a:lnTo>
                        <a:pt x="65" y="59"/>
                      </a:lnTo>
                      <a:lnTo>
                        <a:pt x="58" y="9"/>
                      </a:lnTo>
                      <a:lnTo>
                        <a:pt x="18" y="9"/>
                      </a:lnTo>
                      <a:close/>
                      <a:moveTo>
                        <a:pt x="12" y="0"/>
                      </a:moveTo>
                      <a:lnTo>
                        <a:pt x="65" y="0"/>
                      </a:lnTo>
                      <a:lnTo>
                        <a:pt x="76" y="68"/>
                      </a:lnTo>
                      <a:lnTo>
                        <a:pt x="0" y="6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10" name="Freeform 2370"/>
                <p:cNvSpPr>
                  <a:spLocks noEditPoints="1"/>
                </p:cNvSpPr>
                <p:nvPr/>
              </p:nvSpPr>
              <p:spPr bwMode="auto">
                <a:xfrm>
                  <a:off x="-3004911" y="3568700"/>
                  <a:ext cx="595313" cy="392113"/>
                </a:xfrm>
                <a:custGeom>
                  <a:avLst/>
                  <a:gdLst>
                    <a:gd name="T0" fmla="*/ 22 w 375"/>
                    <a:gd name="T1" fmla="*/ 8 h 247"/>
                    <a:gd name="T2" fmla="*/ 18 w 375"/>
                    <a:gd name="T3" fmla="*/ 9 h 247"/>
                    <a:gd name="T4" fmla="*/ 14 w 375"/>
                    <a:gd name="T5" fmla="*/ 10 h 247"/>
                    <a:gd name="T6" fmla="*/ 11 w 375"/>
                    <a:gd name="T7" fmla="*/ 13 h 247"/>
                    <a:gd name="T8" fmla="*/ 10 w 375"/>
                    <a:gd name="T9" fmla="*/ 17 h 247"/>
                    <a:gd name="T10" fmla="*/ 9 w 375"/>
                    <a:gd name="T11" fmla="*/ 21 h 247"/>
                    <a:gd name="T12" fmla="*/ 9 w 375"/>
                    <a:gd name="T13" fmla="*/ 225 h 247"/>
                    <a:gd name="T14" fmla="*/ 10 w 375"/>
                    <a:gd name="T15" fmla="*/ 229 h 247"/>
                    <a:gd name="T16" fmla="*/ 11 w 375"/>
                    <a:gd name="T17" fmla="*/ 233 h 247"/>
                    <a:gd name="T18" fmla="*/ 14 w 375"/>
                    <a:gd name="T19" fmla="*/ 235 h 247"/>
                    <a:gd name="T20" fmla="*/ 18 w 375"/>
                    <a:gd name="T21" fmla="*/ 238 h 247"/>
                    <a:gd name="T22" fmla="*/ 22 w 375"/>
                    <a:gd name="T23" fmla="*/ 238 h 247"/>
                    <a:gd name="T24" fmla="*/ 354 w 375"/>
                    <a:gd name="T25" fmla="*/ 238 h 247"/>
                    <a:gd name="T26" fmla="*/ 358 w 375"/>
                    <a:gd name="T27" fmla="*/ 238 h 247"/>
                    <a:gd name="T28" fmla="*/ 362 w 375"/>
                    <a:gd name="T29" fmla="*/ 235 h 247"/>
                    <a:gd name="T30" fmla="*/ 365 w 375"/>
                    <a:gd name="T31" fmla="*/ 233 h 247"/>
                    <a:gd name="T32" fmla="*/ 366 w 375"/>
                    <a:gd name="T33" fmla="*/ 229 h 247"/>
                    <a:gd name="T34" fmla="*/ 367 w 375"/>
                    <a:gd name="T35" fmla="*/ 225 h 247"/>
                    <a:gd name="T36" fmla="*/ 367 w 375"/>
                    <a:gd name="T37" fmla="*/ 21 h 247"/>
                    <a:gd name="T38" fmla="*/ 366 w 375"/>
                    <a:gd name="T39" fmla="*/ 17 h 247"/>
                    <a:gd name="T40" fmla="*/ 365 w 375"/>
                    <a:gd name="T41" fmla="*/ 13 h 247"/>
                    <a:gd name="T42" fmla="*/ 362 w 375"/>
                    <a:gd name="T43" fmla="*/ 10 h 247"/>
                    <a:gd name="T44" fmla="*/ 358 w 375"/>
                    <a:gd name="T45" fmla="*/ 9 h 247"/>
                    <a:gd name="T46" fmla="*/ 354 w 375"/>
                    <a:gd name="T47" fmla="*/ 8 h 247"/>
                    <a:gd name="T48" fmla="*/ 22 w 375"/>
                    <a:gd name="T49" fmla="*/ 8 h 247"/>
                    <a:gd name="T50" fmla="*/ 22 w 375"/>
                    <a:gd name="T51" fmla="*/ 0 h 247"/>
                    <a:gd name="T52" fmla="*/ 354 w 375"/>
                    <a:gd name="T53" fmla="*/ 0 h 247"/>
                    <a:gd name="T54" fmla="*/ 365 w 375"/>
                    <a:gd name="T55" fmla="*/ 2 h 247"/>
                    <a:gd name="T56" fmla="*/ 373 w 375"/>
                    <a:gd name="T57" fmla="*/ 10 h 247"/>
                    <a:gd name="T58" fmla="*/ 375 w 375"/>
                    <a:gd name="T59" fmla="*/ 21 h 247"/>
                    <a:gd name="T60" fmla="*/ 375 w 375"/>
                    <a:gd name="T61" fmla="*/ 225 h 247"/>
                    <a:gd name="T62" fmla="*/ 373 w 375"/>
                    <a:gd name="T63" fmla="*/ 237 h 247"/>
                    <a:gd name="T64" fmla="*/ 365 w 375"/>
                    <a:gd name="T65" fmla="*/ 243 h 247"/>
                    <a:gd name="T66" fmla="*/ 354 w 375"/>
                    <a:gd name="T67" fmla="*/ 247 h 247"/>
                    <a:gd name="T68" fmla="*/ 22 w 375"/>
                    <a:gd name="T69" fmla="*/ 247 h 247"/>
                    <a:gd name="T70" fmla="*/ 11 w 375"/>
                    <a:gd name="T71" fmla="*/ 243 h 247"/>
                    <a:gd name="T72" fmla="*/ 4 w 375"/>
                    <a:gd name="T73" fmla="*/ 237 h 247"/>
                    <a:gd name="T74" fmla="*/ 0 w 375"/>
                    <a:gd name="T75" fmla="*/ 225 h 247"/>
                    <a:gd name="T76" fmla="*/ 0 w 375"/>
                    <a:gd name="T77" fmla="*/ 21 h 247"/>
                    <a:gd name="T78" fmla="*/ 4 w 375"/>
                    <a:gd name="T79" fmla="*/ 10 h 247"/>
                    <a:gd name="T80" fmla="*/ 11 w 375"/>
                    <a:gd name="T81" fmla="*/ 2 h 247"/>
                    <a:gd name="T82" fmla="*/ 22 w 375"/>
                    <a:gd name="T83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5" h="247">
                      <a:moveTo>
                        <a:pt x="22" y="8"/>
                      </a:moveTo>
                      <a:lnTo>
                        <a:pt x="18" y="9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10" y="17"/>
                      </a:lnTo>
                      <a:lnTo>
                        <a:pt x="9" y="21"/>
                      </a:lnTo>
                      <a:lnTo>
                        <a:pt x="9" y="225"/>
                      </a:lnTo>
                      <a:lnTo>
                        <a:pt x="10" y="229"/>
                      </a:lnTo>
                      <a:lnTo>
                        <a:pt x="11" y="233"/>
                      </a:lnTo>
                      <a:lnTo>
                        <a:pt x="14" y="235"/>
                      </a:lnTo>
                      <a:lnTo>
                        <a:pt x="18" y="238"/>
                      </a:lnTo>
                      <a:lnTo>
                        <a:pt x="22" y="238"/>
                      </a:lnTo>
                      <a:lnTo>
                        <a:pt x="354" y="238"/>
                      </a:lnTo>
                      <a:lnTo>
                        <a:pt x="358" y="238"/>
                      </a:lnTo>
                      <a:lnTo>
                        <a:pt x="362" y="235"/>
                      </a:lnTo>
                      <a:lnTo>
                        <a:pt x="365" y="233"/>
                      </a:lnTo>
                      <a:lnTo>
                        <a:pt x="366" y="229"/>
                      </a:lnTo>
                      <a:lnTo>
                        <a:pt x="367" y="225"/>
                      </a:lnTo>
                      <a:lnTo>
                        <a:pt x="367" y="21"/>
                      </a:lnTo>
                      <a:lnTo>
                        <a:pt x="366" y="17"/>
                      </a:lnTo>
                      <a:lnTo>
                        <a:pt x="365" y="13"/>
                      </a:lnTo>
                      <a:lnTo>
                        <a:pt x="362" y="10"/>
                      </a:lnTo>
                      <a:lnTo>
                        <a:pt x="358" y="9"/>
                      </a:lnTo>
                      <a:lnTo>
                        <a:pt x="354" y="8"/>
                      </a:lnTo>
                      <a:lnTo>
                        <a:pt x="22" y="8"/>
                      </a:lnTo>
                      <a:close/>
                      <a:moveTo>
                        <a:pt x="22" y="0"/>
                      </a:moveTo>
                      <a:lnTo>
                        <a:pt x="354" y="0"/>
                      </a:lnTo>
                      <a:lnTo>
                        <a:pt x="365" y="2"/>
                      </a:lnTo>
                      <a:lnTo>
                        <a:pt x="373" y="10"/>
                      </a:lnTo>
                      <a:lnTo>
                        <a:pt x="375" y="21"/>
                      </a:lnTo>
                      <a:lnTo>
                        <a:pt x="375" y="225"/>
                      </a:lnTo>
                      <a:lnTo>
                        <a:pt x="373" y="237"/>
                      </a:lnTo>
                      <a:lnTo>
                        <a:pt x="365" y="243"/>
                      </a:lnTo>
                      <a:lnTo>
                        <a:pt x="354" y="247"/>
                      </a:lnTo>
                      <a:lnTo>
                        <a:pt x="22" y="247"/>
                      </a:lnTo>
                      <a:lnTo>
                        <a:pt x="11" y="243"/>
                      </a:lnTo>
                      <a:lnTo>
                        <a:pt x="4" y="237"/>
                      </a:lnTo>
                      <a:lnTo>
                        <a:pt x="0" y="225"/>
                      </a:lnTo>
                      <a:lnTo>
                        <a:pt x="0" y="21"/>
                      </a:lnTo>
                      <a:lnTo>
                        <a:pt x="4" y="10"/>
                      </a:lnTo>
                      <a:lnTo>
                        <a:pt x="11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11" name="Freeform 2371"/>
                <p:cNvSpPr>
                  <a:spLocks/>
                </p:cNvSpPr>
                <p:nvPr/>
              </p:nvSpPr>
              <p:spPr bwMode="auto">
                <a:xfrm>
                  <a:off x="-2954111" y="3575050"/>
                  <a:ext cx="582613" cy="377825"/>
                </a:xfrm>
                <a:custGeom>
                  <a:avLst/>
                  <a:gdLst>
                    <a:gd name="T0" fmla="*/ 17 w 367"/>
                    <a:gd name="T1" fmla="*/ 0 h 238"/>
                    <a:gd name="T2" fmla="*/ 350 w 367"/>
                    <a:gd name="T3" fmla="*/ 0 h 238"/>
                    <a:gd name="T4" fmla="*/ 355 w 367"/>
                    <a:gd name="T5" fmla="*/ 0 h 238"/>
                    <a:gd name="T6" fmla="*/ 360 w 367"/>
                    <a:gd name="T7" fmla="*/ 2 h 238"/>
                    <a:gd name="T8" fmla="*/ 364 w 367"/>
                    <a:gd name="T9" fmla="*/ 6 h 238"/>
                    <a:gd name="T10" fmla="*/ 367 w 367"/>
                    <a:gd name="T11" fmla="*/ 11 h 238"/>
                    <a:gd name="T12" fmla="*/ 367 w 367"/>
                    <a:gd name="T13" fmla="*/ 17 h 238"/>
                    <a:gd name="T14" fmla="*/ 367 w 367"/>
                    <a:gd name="T15" fmla="*/ 221 h 238"/>
                    <a:gd name="T16" fmla="*/ 367 w 367"/>
                    <a:gd name="T17" fmla="*/ 226 h 238"/>
                    <a:gd name="T18" fmla="*/ 364 w 367"/>
                    <a:gd name="T19" fmla="*/ 231 h 238"/>
                    <a:gd name="T20" fmla="*/ 360 w 367"/>
                    <a:gd name="T21" fmla="*/ 235 h 238"/>
                    <a:gd name="T22" fmla="*/ 355 w 367"/>
                    <a:gd name="T23" fmla="*/ 238 h 238"/>
                    <a:gd name="T24" fmla="*/ 350 w 367"/>
                    <a:gd name="T25" fmla="*/ 238 h 238"/>
                    <a:gd name="T26" fmla="*/ 17 w 367"/>
                    <a:gd name="T27" fmla="*/ 238 h 238"/>
                    <a:gd name="T28" fmla="*/ 12 w 367"/>
                    <a:gd name="T29" fmla="*/ 238 h 238"/>
                    <a:gd name="T30" fmla="*/ 7 w 367"/>
                    <a:gd name="T31" fmla="*/ 235 h 238"/>
                    <a:gd name="T32" fmla="*/ 4 w 367"/>
                    <a:gd name="T33" fmla="*/ 231 h 238"/>
                    <a:gd name="T34" fmla="*/ 2 w 367"/>
                    <a:gd name="T35" fmla="*/ 226 h 238"/>
                    <a:gd name="T36" fmla="*/ 0 w 367"/>
                    <a:gd name="T37" fmla="*/ 221 h 238"/>
                    <a:gd name="T38" fmla="*/ 0 w 367"/>
                    <a:gd name="T39" fmla="*/ 17 h 238"/>
                    <a:gd name="T40" fmla="*/ 2 w 367"/>
                    <a:gd name="T41" fmla="*/ 11 h 238"/>
                    <a:gd name="T42" fmla="*/ 4 w 367"/>
                    <a:gd name="T43" fmla="*/ 6 h 238"/>
                    <a:gd name="T44" fmla="*/ 7 w 367"/>
                    <a:gd name="T45" fmla="*/ 2 h 238"/>
                    <a:gd name="T46" fmla="*/ 12 w 367"/>
                    <a:gd name="T47" fmla="*/ 0 h 238"/>
                    <a:gd name="T48" fmla="*/ 17 w 367"/>
                    <a:gd name="T49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67" h="238">
                      <a:moveTo>
                        <a:pt x="17" y="0"/>
                      </a:moveTo>
                      <a:lnTo>
                        <a:pt x="350" y="0"/>
                      </a:lnTo>
                      <a:lnTo>
                        <a:pt x="355" y="0"/>
                      </a:lnTo>
                      <a:lnTo>
                        <a:pt x="360" y="2"/>
                      </a:lnTo>
                      <a:lnTo>
                        <a:pt x="364" y="6"/>
                      </a:lnTo>
                      <a:lnTo>
                        <a:pt x="367" y="11"/>
                      </a:lnTo>
                      <a:lnTo>
                        <a:pt x="367" y="17"/>
                      </a:lnTo>
                      <a:lnTo>
                        <a:pt x="367" y="221"/>
                      </a:lnTo>
                      <a:lnTo>
                        <a:pt x="367" y="226"/>
                      </a:lnTo>
                      <a:lnTo>
                        <a:pt x="364" y="231"/>
                      </a:lnTo>
                      <a:lnTo>
                        <a:pt x="360" y="235"/>
                      </a:lnTo>
                      <a:lnTo>
                        <a:pt x="355" y="238"/>
                      </a:lnTo>
                      <a:lnTo>
                        <a:pt x="350" y="238"/>
                      </a:lnTo>
                      <a:lnTo>
                        <a:pt x="17" y="238"/>
                      </a:lnTo>
                      <a:lnTo>
                        <a:pt x="12" y="238"/>
                      </a:lnTo>
                      <a:lnTo>
                        <a:pt x="7" y="235"/>
                      </a:lnTo>
                      <a:lnTo>
                        <a:pt x="4" y="231"/>
                      </a:lnTo>
                      <a:lnTo>
                        <a:pt x="2" y="226"/>
                      </a:lnTo>
                      <a:lnTo>
                        <a:pt x="0" y="221"/>
                      </a:lnTo>
                      <a:lnTo>
                        <a:pt x="0" y="17"/>
                      </a:lnTo>
                      <a:lnTo>
                        <a:pt x="2" y="11"/>
                      </a:lnTo>
                      <a:lnTo>
                        <a:pt x="4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12" name="Freeform 2372"/>
                <p:cNvSpPr>
                  <a:spLocks noEditPoints="1"/>
                </p:cNvSpPr>
                <p:nvPr/>
              </p:nvSpPr>
              <p:spPr bwMode="auto">
                <a:xfrm>
                  <a:off x="-2960461" y="3568700"/>
                  <a:ext cx="595313" cy="392113"/>
                </a:xfrm>
                <a:custGeom>
                  <a:avLst/>
                  <a:gdLst>
                    <a:gd name="T0" fmla="*/ 21 w 375"/>
                    <a:gd name="T1" fmla="*/ 8 h 247"/>
                    <a:gd name="T2" fmla="*/ 17 w 375"/>
                    <a:gd name="T3" fmla="*/ 9 h 247"/>
                    <a:gd name="T4" fmla="*/ 14 w 375"/>
                    <a:gd name="T5" fmla="*/ 10 h 247"/>
                    <a:gd name="T6" fmla="*/ 11 w 375"/>
                    <a:gd name="T7" fmla="*/ 13 h 247"/>
                    <a:gd name="T8" fmla="*/ 10 w 375"/>
                    <a:gd name="T9" fmla="*/ 17 h 247"/>
                    <a:gd name="T10" fmla="*/ 8 w 375"/>
                    <a:gd name="T11" fmla="*/ 21 h 247"/>
                    <a:gd name="T12" fmla="*/ 8 w 375"/>
                    <a:gd name="T13" fmla="*/ 225 h 247"/>
                    <a:gd name="T14" fmla="*/ 10 w 375"/>
                    <a:gd name="T15" fmla="*/ 229 h 247"/>
                    <a:gd name="T16" fmla="*/ 11 w 375"/>
                    <a:gd name="T17" fmla="*/ 233 h 247"/>
                    <a:gd name="T18" fmla="*/ 14 w 375"/>
                    <a:gd name="T19" fmla="*/ 235 h 247"/>
                    <a:gd name="T20" fmla="*/ 17 w 375"/>
                    <a:gd name="T21" fmla="*/ 238 h 247"/>
                    <a:gd name="T22" fmla="*/ 21 w 375"/>
                    <a:gd name="T23" fmla="*/ 238 h 247"/>
                    <a:gd name="T24" fmla="*/ 354 w 375"/>
                    <a:gd name="T25" fmla="*/ 238 h 247"/>
                    <a:gd name="T26" fmla="*/ 358 w 375"/>
                    <a:gd name="T27" fmla="*/ 238 h 247"/>
                    <a:gd name="T28" fmla="*/ 362 w 375"/>
                    <a:gd name="T29" fmla="*/ 235 h 247"/>
                    <a:gd name="T30" fmla="*/ 364 w 375"/>
                    <a:gd name="T31" fmla="*/ 233 h 247"/>
                    <a:gd name="T32" fmla="*/ 366 w 375"/>
                    <a:gd name="T33" fmla="*/ 229 h 247"/>
                    <a:gd name="T34" fmla="*/ 367 w 375"/>
                    <a:gd name="T35" fmla="*/ 225 h 247"/>
                    <a:gd name="T36" fmla="*/ 367 w 375"/>
                    <a:gd name="T37" fmla="*/ 21 h 247"/>
                    <a:gd name="T38" fmla="*/ 366 w 375"/>
                    <a:gd name="T39" fmla="*/ 17 h 247"/>
                    <a:gd name="T40" fmla="*/ 364 w 375"/>
                    <a:gd name="T41" fmla="*/ 13 h 247"/>
                    <a:gd name="T42" fmla="*/ 362 w 375"/>
                    <a:gd name="T43" fmla="*/ 10 h 247"/>
                    <a:gd name="T44" fmla="*/ 358 w 375"/>
                    <a:gd name="T45" fmla="*/ 9 h 247"/>
                    <a:gd name="T46" fmla="*/ 354 w 375"/>
                    <a:gd name="T47" fmla="*/ 8 h 247"/>
                    <a:gd name="T48" fmla="*/ 21 w 375"/>
                    <a:gd name="T49" fmla="*/ 8 h 247"/>
                    <a:gd name="T50" fmla="*/ 21 w 375"/>
                    <a:gd name="T51" fmla="*/ 0 h 247"/>
                    <a:gd name="T52" fmla="*/ 354 w 375"/>
                    <a:gd name="T53" fmla="*/ 0 h 247"/>
                    <a:gd name="T54" fmla="*/ 364 w 375"/>
                    <a:gd name="T55" fmla="*/ 2 h 247"/>
                    <a:gd name="T56" fmla="*/ 372 w 375"/>
                    <a:gd name="T57" fmla="*/ 10 h 247"/>
                    <a:gd name="T58" fmla="*/ 375 w 375"/>
                    <a:gd name="T59" fmla="*/ 21 h 247"/>
                    <a:gd name="T60" fmla="*/ 375 w 375"/>
                    <a:gd name="T61" fmla="*/ 225 h 247"/>
                    <a:gd name="T62" fmla="*/ 372 w 375"/>
                    <a:gd name="T63" fmla="*/ 237 h 247"/>
                    <a:gd name="T64" fmla="*/ 364 w 375"/>
                    <a:gd name="T65" fmla="*/ 243 h 247"/>
                    <a:gd name="T66" fmla="*/ 354 w 375"/>
                    <a:gd name="T67" fmla="*/ 247 h 247"/>
                    <a:gd name="T68" fmla="*/ 21 w 375"/>
                    <a:gd name="T69" fmla="*/ 247 h 247"/>
                    <a:gd name="T70" fmla="*/ 11 w 375"/>
                    <a:gd name="T71" fmla="*/ 243 h 247"/>
                    <a:gd name="T72" fmla="*/ 3 w 375"/>
                    <a:gd name="T73" fmla="*/ 237 h 247"/>
                    <a:gd name="T74" fmla="*/ 0 w 375"/>
                    <a:gd name="T75" fmla="*/ 225 h 247"/>
                    <a:gd name="T76" fmla="*/ 0 w 375"/>
                    <a:gd name="T77" fmla="*/ 21 h 247"/>
                    <a:gd name="T78" fmla="*/ 3 w 375"/>
                    <a:gd name="T79" fmla="*/ 10 h 247"/>
                    <a:gd name="T80" fmla="*/ 11 w 375"/>
                    <a:gd name="T81" fmla="*/ 2 h 247"/>
                    <a:gd name="T82" fmla="*/ 21 w 375"/>
                    <a:gd name="T83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5" h="247">
                      <a:moveTo>
                        <a:pt x="21" y="8"/>
                      </a:moveTo>
                      <a:lnTo>
                        <a:pt x="17" y="9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10" y="17"/>
                      </a:lnTo>
                      <a:lnTo>
                        <a:pt x="8" y="21"/>
                      </a:lnTo>
                      <a:lnTo>
                        <a:pt x="8" y="225"/>
                      </a:lnTo>
                      <a:lnTo>
                        <a:pt x="10" y="229"/>
                      </a:lnTo>
                      <a:lnTo>
                        <a:pt x="11" y="233"/>
                      </a:lnTo>
                      <a:lnTo>
                        <a:pt x="14" y="235"/>
                      </a:lnTo>
                      <a:lnTo>
                        <a:pt x="17" y="238"/>
                      </a:lnTo>
                      <a:lnTo>
                        <a:pt x="21" y="238"/>
                      </a:lnTo>
                      <a:lnTo>
                        <a:pt x="354" y="238"/>
                      </a:lnTo>
                      <a:lnTo>
                        <a:pt x="358" y="238"/>
                      </a:lnTo>
                      <a:lnTo>
                        <a:pt x="362" y="235"/>
                      </a:lnTo>
                      <a:lnTo>
                        <a:pt x="364" y="233"/>
                      </a:lnTo>
                      <a:lnTo>
                        <a:pt x="366" y="229"/>
                      </a:lnTo>
                      <a:lnTo>
                        <a:pt x="367" y="225"/>
                      </a:lnTo>
                      <a:lnTo>
                        <a:pt x="367" y="21"/>
                      </a:lnTo>
                      <a:lnTo>
                        <a:pt x="366" y="17"/>
                      </a:lnTo>
                      <a:lnTo>
                        <a:pt x="364" y="13"/>
                      </a:lnTo>
                      <a:lnTo>
                        <a:pt x="362" y="10"/>
                      </a:lnTo>
                      <a:lnTo>
                        <a:pt x="358" y="9"/>
                      </a:lnTo>
                      <a:lnTo>
                        <a:pt x="354" y="8"/>
                      </a:lnTo>
                      <a:lnTo>
                        <a:pt x="21" y="8"/>
                      </a:lnTo>
                      <a:close/>
                      <a:moveTo>
                        <a:pt x="21" y="0"/>
                      </a:moveTo>
                      <a:lnTo>
                        <a:pt x="354" y="0"/>
                      </a:lnTo>
                      <a:lnTo>
                        <a:pt x="364" y="2"/>
                      </a:lnTo>
                      <a:lnTo>
                        <a:pt x="372" y="10"/>
                      </a:lnTo>
                      <a:lnTo>
                        <a:pt x="375" y="21"/>
                      </a:lnTo>
                      <a:lnTo>
                        <a:pt x="375" y="225"/>
                      </a:lnTo>
                      <a:lnTo>
                        <a:pt x="372" y="237"/>
                      </a:lnTo>
                      <a:lnTo>
                        <a:pt x="364" y="243"/>
                      </a:lnTo>
                      <a:lnTo>
                        <a:pt x="354" y="247"/>
                      </a:lnTo>
                      <a:lnTo>
                        <a:pt x="21" y="247"/>
                      </a:lnTo>
                      <a:lnTo>
                        <a:pt x="11" y="243"/>
                      </a:lnTo>
                      <a:lnTo>
                        <a:pt x="3" y="237"/>
                      </a:lnTo>
                      <a:lnTo>
                        <a:pt x="0" y="225"/>
                      </a:lnTo>
                      <a:lnTo>
                        <a:pt x="0" y="21"/>
                      </a:lnTo>
                      <a:lnTo>
                        <a:pt x="3" y="10"/>
                      </a:lnTo>
                      <a:lnTo>
                        <a:pt x="11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13" name="Freeform 2373"/>
                <p:cNvSpPr>
                  <a:spLocks/>
                </p:cNvSpPr>
                <p:nvPr/>
              </p:nvSpPr>
              <p:spPr bwMode="auto">
                <a:xfrm>
                  <a:off x="-2714399" y="3952875"/>
                  <a:ext cx="103188" cy="93663"/>
                </a:xfrm>
                <a:custGeom>
                  <a:avLst/>
                  <a:gdLst>
                    <a:gd name="T0" fmla="*/ 9 w 65"/>
                    <a:gd name="T1" fmla="*/ 0 h 59"/>
                    <a:gd name="T2" fmla="*/ 56 w 65"/>
                    <a:gd name="T3" fmla="*/ 0 h 59"/>
                    <a:gd name="T4" fmla="*/ 65 w 65"/>
                    <a:gd name="T5" fmla="*/ 59 h 59"/>
                    <a:gd name="T6" fmla="*/ 0 w 65"/>
                    <a:gd name="T7" fmla="*/ 59 h 59"/>
                    <a:gd name="T8" fmla="*/ 9 w 65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9">
                      <a:moveTo>
                        <a:pt x="9" y="0"/>
                      </a:moveTo>
                      <a:lnTo>
                        <a:pt x="56" y="0"/>
                      </a:lnTo>
                      <a:lnTo>
                        <a:pt x="65" y="59"/>
                      </a:lnTo>
                      <a:lnTo>
                        <a:pt x="0" y="5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14" name="Freeform 2374"/>
                <p:cNvSpPr>
                  <a:spLocks noEditPoints="1"/>
                </p:cNvSpPr>
                <p:nvPr/>
              </p:nvSpPr>
              <p:spPr bwMode="auto">
                <a:xfrm>
                  <a:off x="-2722336" y="3946525"/>
                  <a:ext cx="120650" cy="107950"/>
                </a:xfrm>
                <a:custGeom>
                  <a:avLst/>
                  <a:gdLst>
                    <a:gd name="T0" fmla="*/ 18 w 76"/>
                    <a:gd name="T1" fmla="*/ 9 h 68"/>
                    <a:gd name="T2" fmla="*/ 10 w 76"/>
                    <a:gd name="T3" fmla="*/ 59 h 68"/>
                    <a:gd name="T4" fmla="*/ 65 w 76"/>
                    <a:gd name="T5" fmla="*/ 59 h 68"/>
                    <a:gd name="T6" fmla="*/ 57 w 76"/>
                    <a:gd name="T7" fmla="*/ 9 h 68"/>
                    <a:gd name="T8" fmla="*/ 18 w 76"/>
                    <a:gd name="T9" fmla="*/ 9 h 68"/>
                    <a:gd name="T10" fmla="*/ 11 w 76"/>
                    <a:gd name="T11" fmla="*/ 0 h 68"/>
                    <a:gd name="T12" fmla="*/ 65 w 76"/>
                    <a:gd name="T13" fmla="*/ 0 h 68"/>
                    <a:gd name="T14" fmla="*/ 76 w 76"/>
                    <a:gd name="T15" fmla="*/ 68 h 68"/>
                    <a:gd name="T16" fmla="*/ 0 w 76"/>
                    <a:gd name="T17" fmla="*/ 68 h 68"/>
                    <a:gd name="T18" fmla="*/ 11 w 76"/>
                    <a:gd name="T19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68">
                      <a:moveTo>
                        <a:pt x="18" y="9"/>
                      </a:moveTo>
                      <a:lnTo>
                        <a:pt x="10" y="59"/>
                      </a:lnTo>
                      <a:lnTo>
                        <a:pt x="65" y="59"/>
                      </a:lnTo>
                      <a:lnTo>
                        <a:pt x="57" y="9"/>
                      </a:lnTo>
                      <a:lnTo>
                        <a:pt x="18" y="9"/>
                      </a:lnTo>
                      <a:close/>
                      <a:moveTo>
                        <a:pt x="11" y="0"/>
                      </a:moveTo>
                      <a:lnTo>
                        <a:pt x="65" y="0"/>
                      </a:lnTo>
                      <a:lnTo>
                        <a:pt x="76" y="68"/>
                      </a:lnTo>
                      <a:lnTo>
                        <a:pt x="0" y="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15" name="Rectangle 2375"/>
                <p:cNvSpPr>
                  <a:spLocks noChangeArrowheads="1"/>
                </p:cNvSpPr>
                <p:nvPr/>
              </p:nvSpPr>
              <p:spPr bwMode="auto">
                <a:xfrm>
                  <a:off x="-2806474" y="4040188"/>
                  <a:ext cx="273050" cy="142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16" name="Freeform 2376"/>
                <p:cNvSpPr>
                  <a:spLocks noEditPoints="1"/>
                </p:cNvSpPr>
                <p:nvPr/>
              </p:nvSpPr>
              <p:spPr bwMode="auto">
                <a:xfrm>
                  <a:off x="-2914424" y="3614738"/>
                  <a:ext cx="503238" cy="282575"/>
                </a:xfrm>
                <a:custGeom>
                  <a:avLst/>
                  <a:gdLst>
                    <a:gd name="T0" fmla="*/ 9 w 317"/>
                    <a:gd name="T1" fmla="*/ 9 h 178"/>
                    <a:gd name="T2" fmla="*/ 9 w 317"/>
                    <a:gd name="T3" fmla="*/ 168 h 178"/>
                    <a:gd name="T4" fmla="*/ 308 w 317"/>
                    <a:gd name="T5" fmla="*/ 168 h 178"/>
                    <a:gd name="T6" fmla="*/ 308 w 317"/>
                    <a:gd name="T7" fmla="*/ 9 h 178"/>
                    <a:gd name="T8" fmla="*/ 9 w 317"/>
                    <a:gd name="T9" fmla="*/ 9 h 178"/>
                    <a:gd name="T10" fmla="*/ 0 w 317"/>
                    <a:gd name="T11" fmla="*/ 0 h 178"/>
                    <a:gd name="T12" fmla="*/ 317 w 317"/>
                    <a:gd name="T13" fmla="*/ 0 h 178"/>
                    <a:gd name="T14" fmla="*/ 317 w 317"/>
                    <a:gd name="T15" fmla="*/ 178 h 178"/>
                    <a:gd name="T16" fmla="*/ 0 w 317"/>
                    <a:gd name="T17" fmla="*/ 178 h 178"/>
                    <a:gd name="T18" fmla="*/ 0 w 317"/>
                    <a:gd name="T1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7" h="178">
                      <a:moveTo>
                        <a:pt x="9" y="9"/>
                      </a:moveTo>
                      <a:lnTo>
                        <a:pt x="9" y="168"/>
                      </a:lnTo>
                      <a:lnTo>
                        <a:pt x="308" y="168"/>
                      </a:lnTo>
                      <a:lnTo>
                        <a:pt x="308" y="9"/>
                      </a:lnTo>
                      <a:lnTo>
                        <a:pt x="9" y="9"/>
                      </a:lnTo>
                      <a:close/>
                      <a:moveTo>
                        <a:pt x="0" y="0"/>
                      </a:moveTo>
                      <a:lnTo>
                        <a:pt x="317" y="0"/>
                      </a:lnTo>
                      <a:lnTo>
                        <a:pt x="317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17" name="Rectangle 2377"/>
                <p:cNvSpPr>
                  <a:spLocks noChangeArrowheads="1"/>
                </p:cNvSpPr>
                <p:nvPr/>
              </p:nvSpPr>
              <p:spPr bwMode="auto">
                <a:xfrm>
                  <a:off x="-2677886" y="3913188"/>
                  <a:ext cx="30163" cy="142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18" name="Rectangle 2378"/>
                <p:cNvSpPr>
                  <a:spLocks noChangeArrowheads="1"/>
                </p:cNvSpPr>
                <p:nvPr/>
              </p:nvSpPr>
              <p:spPr bwMode="auto">
                <a:xfrm>
                  <a:off x="-2458811" y="3913188"/>
                  <a:ext cx="26988" cy="142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662" name="Group 661"/>
              <p:cNvGrpSpPr/>
              <p:nvPr/>
            </p:nvGrpSpPr>
            <p:grpSpPr>
              <a:xfrm>
                <a:off x="2429278" y="2108783"/>
                <a:ext cx="372485" cy="253843"/>
                <a:chOff x="-1123038" y="2259499"/>
                <a:chExt cx="559997" cy="381629"/>
              </a:xfrm>
            </p:grpSpPr>
            <p:sp>
              <p:nvSpPr>
                <p:cNvPr id="704" name="Rounded Rectangle 703"/>
                <p:cNvSpPr/>
                <p:nvPr/>
              </p:nvSpPr>
              <p:spPr>
                <a:xfrm>
                  <a:off x="-1072878" y="2291759"/>
                  <a:ext cx="459864" cy="277497"/>
                </a:xfrm>
                <a:prstGeom prst="roundRect">
                  <a:avLst>
                    <a:gd name="adj" fmla="val 7514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05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-1123038" y="2259499"/>
                  <a:ext cx="559997" cy="381629"/>
                  <a:chOff x="1383" y="1137"/>
                  <a:chExt cx="2992" cy="2039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706" name="Freeform 72"/>
                  <p:cNvSpPr>
                    <a:spLocks noEditPoints="1"/>
                  </p:cNvSpPr>
                  <p:nvPr/>
                </p:nvSpPr>
                <p:spPr bwMode="auto">
                  <a:xfrm>
                    <a:off x="1651" y="1281"/>
                    <a:ext cx="2457" cy="1511"/>
                  </a:xfrm>
                  <a:custGeom>
                    <a:avLst/>
                    <a:gdLst>
                      <a:gd name="T0" fmla="*/ 147 w 4914"/>
                      <a:gd name="T1" fmla="*/ 129 h 3023"/>
                      <a:gd name="T2" fmla="*/ 142 w 4914"/>
                      <a:gd name="T3" fmla="*/ 129 h 3023"/>
                      <a:gd name="T4" fmla="*/ 136 w 4914"/>
                      <a:gd name="T5" fmla="*/ 132 h 3023"/>
                      <a:gd name="T6" fmla="*/ 131 w 4914"/>
                      <a:gd name="T7" fmla="*/ 136 h 3023"/>
                      <a:gd name="T8" fmla="*/ 129 w 4914"/>
                      <a:gd name="T9" fmla="*/ 141 h 3023"/>
                      <a:gd name="T10" fmla="*/ 127 w 4914"/>
                      <a:gd name="T11" fmla="*/ 149 h 3023"/>
                      <a:gd name="T12" fmla="*/ 127 w 4914"/>
                      <a:gd name="T13" fmla="*/ 2874 h 3023"/>
                      <a:gd name="T14" fmla="*/ 129 w 4914"/>
                      <a:gd name="T15" fmla="*/ 2882 h 3023"/>
                      <a:gd name="T16" fmla="*/ 131 w 4914"/>
                      <a:gd name="T17" fmla="*/ 2887 h 3023"/>
                      <a:gd name="T18" fmla="*/ 136 w 4914"/>
                      <a:gd name="T19" fmla="*/ 2891 h 3023"/>
                      <a:gd name="T20" fmla="*/ 142 w 4914"/>
                      <a:gd name="T21" fmla="*/ 2894 h 3023"/>
                      <a:gd name="T22" fmla="*/ 147 w 4914"/>
                      <a:gd name="T23" fmla="*/ 2894 h 3023"/>
                      <a:gd name="T24" fmla="*/ 4767 w 4914"/>
                      <a:gd name="T25" fmla="*/ 2894 h 3023"/>
                      <a:gd name="T26" fmla="*/ 4773 w 4914"/>
                      <a:gd name="T27" fmla="*/ 2894 h 3023"/>
                      <a:gd name="T28" fmla="*/ 4778 w 4914"/>
                      <a:gd name="T29" fmla="*/ 2891 h 3023"/>
                      <a:gd name="T30" fmla="*/ 4783 w 4914"/>
                      <a:gd name="T31" fmla="*/ 2887 h 3023"/>
                      <a:gd name="T32" fmla="*/ 4785 w 4914"/>
                      <a:gd name="T33" fmla="*/ 2882 h 3023"/>
                      <a:gd name="T34" fmla="*/ 4787 w 4914"/>
                      <a:gd name="T35" fmla="*/ 2874 h 3023"/>
                      <a:gd name="T36" fmla="*/ 4787 w 4914"/>
                      <a:gd name="T37" fmla="*/ 149 h 3023"/>
                      <a:gd name="T38" fmla="*/ 4785 w 4914"/>
                      <a:gd name="T39" fmla="*/ 141 h 3023"/>
                      <a:gd name="T40" fmla="*/ 4783 w 4914"/>
                      <a:gd name="T41" fmla="*/ 136 h 3023"/>
                      <a:gd name="T42" fmla="*/ 4778 w 4914"/>
                      <a:gd name="T43" fmla="*/ 132 h 3023"/>
                      <a:gd name="T44" fmla="*/ 4773 w 4914"/>
                      <a:gd name="T45" fmla="*/ 129 h 3023"/>
                      <a:gd name="T46" fmla="*/ 4767 w 4914"/>
                      <a:gd name="T47" fmla="*/ 129 h 3023"/>
                      <a:gd name="T48" fmla="*/ 147 w 4914"/>
                      <a:gd name="T49" fmla="*/ 129 h 3023"/>
                      <a:gd name="T50" fmla="*/ 147 w 4914"/>
                      <a:gd name="T51" fmla="*/ 0 h 3023"/>
                      <a:gd name="T52" fmla="*/ 4767 w 4914"/>
                      <a:gd name="T53" fmla="*/ 0 h 3023"/>
                      <a:gd name="T54" fmla="*/ 4805 w 4914"/>
                      <a:gd name="T55" fmla="*/ 6 h 3023"/>
                      <a:gd name="T56" fmla="*/ 4841 w 4914"/>
                      <a:gd name="T57" fmla="*/ 20 h 3023"/>
                      <a:gd name="T58" fmla="*/ 4871 w 4914"/>
                      <a:gd name="T59" fmla="*/ 44 h 3023"/>
                      <a:gd name="T60" fmla="*/ 4894 w 4914"/>
                      <a:gd name="T61" fmla="*/ 73 h 3023"/>
                      <a:gd name="T62" fmla="*/ 4909 w 4914"/>
                      <a:gd name="T63" fmla="*/ 109 h 3023"/>
                      <a:gd name="T64" fmla="*/ 4914 w 4914"/>
                      <a:gd name="T65" fmla="*/ 149 h 3023"/>
                      <a:gd name="T66" fmla="*/ 4914 w 4914"/>
                      <a:gd name="T67" fmla="*/ 2874 h 3023"/>
                      <a:gd name="T68" fmla="*/ 4909 w 4914"/>
                      <a:gd name="T69" fmla="*/ 2914 h 3023"/>
                      <a:gd name="T70" fmla="*/ 4894 w 4914"/>
                      <a:gd name="T71" fmla="*/ 2950 h 3023"/>
                      <a:gd name="T72" fmla="*/ 4871 w 4914"/>
                      <a:gd name="T73" fmla="*/ 2979 h 3023"/>
                      <a:gd name="T74" fmla="*/ 4841 w 4914"/>
                      <a:gd name="T75" fmla="*/ 3003 h 3023"/>
                      <a:gd name="T76" fmla="*/ 4805 w 4914"/>
                      <a:gd name="T77" fmla="*/ 3017 h 3023"/>
                      <a:gd name="T78" fmla="*/ 4767 w 4914"/>
                      <a:gd name="T79" fmla="*/ 3023 h 3023"/>
                      <a:gd name="T80" fmla="*/ 147 w 4914"/>
                      <a:gd name="T81" fmla="*/ 3023 h 3023"/>
                      <a:gd name="T82" fmla="*/ 109 w 4914"/>
                      <a:gd name="T83" fmla="*/ 3017 h 3023"/>
                      <a:gd name="T84" fmla="*/ 73 w 4914"/>
                      <a:gd name="T85" fmla="*/ 3003 h 3023"/>
                      <a:gd name="T86" fmla="*/ 44 w 4914"/>
                      <a:gd name="T87" fmla="*/ 2979 h 3023"/>
                      <a:gd name="T88" fmla="*/ 20 w 4914"/>
                      <a:gd name="T89" fmla="*/ 2950 h 3023"/>
                      <a:gd name="T90" fmla="*/ 6 w 4914"/>
                      <a:gd name="T91" fmla="*/ 2914 h 3023"/>
                      <a:gd name="T92" fmla="*/ 0 w 4914"/>
                      <a:gd name="T93" fmla="*/ 2874 h 3023"/>
                      <a:gd name="T94" fmla="*/ 0 w 4914"/>
                      <a:gd name="T95" fmla="*/ 149 h 3023"/>
                      <a:gd name="T96" fmla="*/ 6 w 4914"/>
                      <a:gd name="T97" fmla="*/ 109 h 3023"/>
                      <a:gd name="T98" fmla="*/ 20 w 4914"/>
                      <a:gd name="T99" fmla="*/ 73 h 3023"/>
                      <a:gd name="T100" fmla="*/ 44 w 4914"/>
                      <a:gd name="T101" fmla="*/ 44 h 3023"/>
                      <a:gd name="T102" fmla="*/ 73 w 4914"/>
                      <a:gd name="T103" fmla="*/ 20 h 3023"/>
                      <a:gd name="T104" fmla="*/ 109 w 4914"/>
                      <a:gd name="T105" fmla="*/ 6 h 3023"/>
                      <a:gd name="T106" fmla="*/ 147 w 4914"/>
                      <a:gd name="T107" fmla="*/ 0 h 3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914" h="3023">
                        <a:moveTo>
                          <a:pt x="147" y="129"/>
                        </a:moveTo>
                        <a:lnTo>
                          <a:pt x="142" y="129"/>
                        </a:lnTo>
                        <a:lnTo>
                          <a:pt x="136" y="132"/>
                        </a:lnTo>
                        <a:lnTo>
                          <a:pt x="131" y="136"/>
                        </a:lnTo>
                        <a:lnTo>
                          <a:pt x="129" y="141"/>
                        </a:lnTo>
                        <a:lnTo>
                          <a:pt x="127" y="149"/>
                        </a:lnTo>
                        <a:lnTo>
                          <a:pt x="127" y="2874"/>
                        </a:lnTo>
                        <a:lnTo>
                          <a:pt x="129" y="2882"/>
                        </a:lnTo>
                        <a:lnTo>
                          <a:pt x="131" y="2887"/>
                        </a:lnTo>
                        <a:lnTo>
                          <a:pt x="136" y="2891"/>
                        </a:lnTo>
                        <a:lnTo>
                          <a:pt x="142" y="2894"/>
                        </a:lnTo>
                        <a:lnTo>
                          <a:pt x="147" y="2894"/>
                        </a:lnTo>
                        <a:lnTo>
                          <a:pt x="4767" y="2894"/>
                        </a:lnTo>
                        <a:lnTo>
                          <a:pt x="4773" y="2894"/>
                        </a:lnTo>
                        <a:lnTo>
                          <a:pt x="4778" y="2891"/>
                        </a:lnTo>
                        <a:lnTo>
                          <a:pt x="4783" y="2887"/>
                        </a:lnTo>
                        <a:lnTo>
                          <a:pt x="4785" y="2882"/>
                        </a:lnTo>
                        <a:lnTo>
                          <a:pt x="4787" y="2874"/>
                        </a:lnTo>
                        <a:lnTo>
                          <a:pt x="4787" y="149"/>
                        </a:lnTo>
                        <a:lnTo>
                          <a:pt x="4785" y="141"/>
                        </a:lnTo>
                        <a:lnTo>
                          <a:pt x="4783" y="136"/>
                        </a:lnTo>
                        <a:lnTo>
                          <a:pt x="4778" y="132"/>
                        </a:lnTo>
                        <a:lnTo>
                          <a:pt x="4773" y="129"/>
                        </a:lnTo>
                        <a:lnTo>
                          <a:pt x="4767" y="129"/>
                        </a:lnTo>
                        <a:lnTo>
                          <a:pt x="147" y="129"/>
                        </a:lnTo>
                        <a:close/>
                        <a:moveTo>
                          <a:pt x="147" y="0"/>
                        </a:moveTo>
                        <a:lnTo>
                          <a:pt x="4767" y="0"/>
                        </a:lnTo>
                        <a:lnTo>
                          <a:pt x="4805" y="6"/>
                        </a:lnTo>
                        <a:lnTo>
                          <a:pt x="4841" y="20"/>
                        </a:lnTo>
                        <a:lnTo>
                          <a:pt x="4871" y="44"/>
                        </a:lnTo>
                        <a:lnTo>
                          <a:pt x="4894" y="73"/>
                        </a:lnTo>
                        <a:lnTo>
                          <a:pt x="4909" y="109"/>
                        </a:lnTo>
                        <a:lnTo>
                          <a:pt x="4914" y="149"/>
                        </a:lnTo>
                        <a:lnTo>
                          <a:pt x="4914" y="2874"/>
                        </a:lnTo>
                        <a:lnTo>
                          <a:pt x="4909" y="2914"/>
                        </a:lnTo>
                        <a:lnTo>
                          <a:pt x="4894" y="2950"/>
                        </a:lnTo>
                        <a:lnTo>
                          <a:pt x="4871" y="2979"/>
                        </a:lnTo>
                        <a:lnTo>
                          <a:pt x="4841" y="3003"/>
                        </a:lnTo>
                        <a:lnTo>
                          <a:pt x="4805" y="3017"/>
                        </a:lnTo>
                        <a:lnTo>
                          <a:pt x="4767" y="3023"/>
                        </a:lnTo>
                        <a:lnTo>
                          <a:pt x="147" y="3023"/>
                        </a:lnTo>
                        <a:lnTo>
                          <a:pt x="109" y="3017"/>
                        </a:lnTo>
                        <a:lnTo>
                          <a:pt x="73" y="3003"/>
                        </a:lnTo>
                        <a:lnTo>
                          <a:pt x="44" y="2979"/>
                        </a:lnTo>
                        <a:lnTo>
                          <a:pt x="20" y="2950"/>
                        </a:lnTo>
                        <a:lnTo>
                          <a:pt x="6" y="2914"/>
                        </a:lnTo>
                        <a:lnTo>
                          <a:pt x="0" y="2874"/>
                        </a:lnTo>
                        <a:lnTo>
                          <a:pt x="0" y="149"/>
                        </a:lnTo>
                        <a:lnTo>
                          <a:pt x="6" y="109"/>
                        </a:lnTo>
                        <a:lnTo>
                          <a:pt x="20" y="73"/>
                        </a:lnTo>
                        <a:lnTo>
                          <a:pt x="44" y="44"/>
                        </a:lnTo>
                        <a:lnTo>
                          <a:pt x="73" y="20"/>
                        </a:lnTo>
                        <a:lnTo>
                          <a:pt x="109" y="6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707" name="Freeform 73"/>
                  <p:cNvSpPr>
                    <a:spLocks noEditPoints="1"/>
                  </p:cNvSpPr>
                  <p:nvPr/>
                </p:nvSpPr>
                <p:spPr bwMode="auto">
                  <a:xfrm>
                    <a:off x="1383" y="1137"/>
                    <a:ext cx="2992" cy="2039"/>
                  </a:xfrm>
                  <a:custGeom>
                    <a:avLst/>
                    <a:gdLst>
                      <a:gd name="T0" fmla="*/ 2711 w 5984"/>
                      <a:gd name="T1" fmla="*/ 3648 h 4078"/>
                      <a:gd name="T2" fmla="*/ 2722 w 5984"/>
                      <a:gd name="T3" fmla="*/ 3677 h 4078"/>
                      <a:gd name="T4" fmla="*/ 2751 w 5984"/>
                      <a:gd name="T5" fmla="*/ 3690 h 4078"/>
                      <a:gd name="T6" fmla="*/ 3250 w 5984"/>
                      <a:gd name="T7" fmla="*/ 3686 h 4078"/>
                      <a:gd name="T8" fmla="*/ 3272 w 5984"/>
                      <a:gd name="T9" fmla="*/ 3664 h 4078"/>
                      <a:gd name="T10" fmla="*/ 3273 w 5984"/>
                      <a:gd name="T11" fmla="*/ 3599 h 4078"/>
                      <a:gd name="T12" fmla="*/ 192 w 5984"/>
                      <a:gd name="T13" fmla="*/ 3599 h 4078"/>
                      <a:gd name="T14" fmla="*/ 196 w 5984"/>
                      <a:gd name="T15" fmla="*/ 3798 h 4078"/>
                      <a:gd name="T16" fmla="*/ 227 w 5984"/>
                      <a:gd name="T17" fmla="*/ 3851 h 4078"/>
                      <a:gd name="T18" fmla="*/ 279 w 5984"/>
                      <a:gd name="T19" fmla="*/ 3880 h 4078"/>
                      <a:gd name="T20" fmla="*/ 5674 w 5984"/>
                      <a:gd name="T21" fmla="*/ 3885 h 4078"/>
                      <a:gd name="T22" fmla="*/ 5734 w 5984"/>
                      <a:gd name="T23" fmla="*/ 3869 h 4078"/>
                      <a:gd name="T24" fmla="*/ 5776 w 5984"/>
                      <a:gd name="T25" fmla="*/ 3826 h 4078"/>
                      <a:gd name="T26" fmla="*/ 5792 w 5984"/>
                      <a:gd name="T27" fmla="*/ 3766 h 4078"/>
                      <a:gd name="T28" fmla="*/ 3402 w 5984"/>
                      <a:gd name="T29" fmla="*/ 3599 h 4078"/>
                      <a:gd name="T30" fmla="*/ 3397 w 5984"/>
                      <a:gd name="T31" fmla="*/ 3688 h 4078"/>
                      <a:gd name="T32" fmla="*/ 3364 w 5984"/>
                      <a:gd name="T33" fmla="*/ 3755 h 4078"/>
                      <a:gd name="T34" fmla="*/ 3308 w 5984"/>
                      <a:gd name="T35" fmla="*/ 3800 h 4078"/>
                      <a:gd name="T36" fmla="*/ 3234 w 5984"/>
                      <a:gd name="T37" fmla="*/ 3818 h 4078"/>
                      <a:gd name="T38" fmla="*/ 2713 w 5984"/>
                      <a:gd name="T39" fmla="*/ 3813 h 4078"/>
                      <a:gd name="T40" fmla="*/ 2646 w 5984"/>
                      <a:gd name="T41" fmla="*/ 3780 h 4078"/>
                      <a:gd name="T42" fmla="*/ 2600 w 5984"/>
                      <a:gd name="T43" fmla="*/ 3722 h 4078"/>
                      <a:gd name="T44" fmla="*/ 2582 w 5984"/>
                      <a:gd name="T45" fmla="*/ 3648 h 4078"/>
                      <a:gd name="T46" fmla="*/ 192 w 5984"/>
                      <a:gd name="T47" fmla="*/ 3599 h 4078"/>
                      <a:gd name="T48" fmla="*/ 573 w 5984"/>
                      <a:gd name="T49" fmla="*/ 198 h 4078"/>
                      <a:gd name="T50" fmla="*/ 504 w 5984"/>
                      <a:gd name="T51" fmla="*/ 230 h 4078"/>
                      <a:gd name="T52" fmla="*/ 455 w 5984"/>
                      <a:gd name="T53" fmla="*/ 290 h 4078"/>
                      <a:gd name="T54" fmla="*/ 439 w 5984"/>
                      <a:gd name="T55" fmla="*/ 366 h 4078"/>
                      <a:gd name="T56" fmla="*/ 5545 w 5984"/>
                      <a:gd name="T57" fmla="*/ 3407 h 4078"/>
                      <a:gd name="T58" fmla="*/ 5542 w 5984"/>
                      <a:gd name="T59" fmla="*/ 326 h 4078"/>
                      <a:gd name="T60" fmla="*/ 5507 w 5984"/>
                      <a:gd name="T61" fmla="*/ 257 h 4078"/>
                      <a:gd name="T62" fmla="*/ 5449 w 5984"/>
                      <a:gd name="T63" fmla="*/ 210 h 4078"/>
                      <a:gd name="T64" fmla="*/ 5371 w 5984"/>
                      <a:gd name="T65" fmla="*/ 192 h 4078"/>
                      <a:gd name="T66" fmla="*/ 613 w 5984"/>
                      <a:gd name="T67" fmla="*/ 0 h 4078"/>
                      <a:gd name="T68" fmla="*/ 5431 w 5984"/>
                      <a:gd name="T69" fmla="*/ 5 h 4078"/>
                      <a:gd name="T70" fmla="*/ 5540 w 5984"/>
                      <a:gd name="T71" fmla="*/ 42 h 4078"/>
                      <a:gd name="T72" fmla="*/ 5631 w 5984"/>
                      <a:gd name="T73" fmla="*/ 107 h 4078"/>
                      <a:gd name="T74" fmla="*/ 5698 w 5984"/>
                      <a:gd name="T75" fmla="*/ 198 h 4078"/>
                      <a:gd name="T76" fmla="*/ 5732 w 5984"/>
                      <a:gd name="T77" fmla="*/ 306 h 4078"/>
                      <a:gd name="T78" fmla="*/ 5738 w 5984"/>
                      <a:gd name="T79" fmla="*/ 3407 h 4078"/>
                      <a:gd name="T80" fmla="*/ 5919 w 5984"/>
                      <a:gd name="T81" fmla="*/ 3412 h 4078"/>
                      <a:gd name="T82" fmla="*/ 5966 w 5984"/>
                      <a:gd name="T83" fmla="*/ 3447 h 4078"/>
                      <a:gd name="T84" fmla="*/ 5984 w 5984"/>
                      <a:gd name="T85" fmla="*/ 3503 h 4078"/>
                      <a:gd name="T86" fmla="*/ 5979 w 5984"/>
                      <a:gd name="T87" fmla="*/ 3822 h 4078"/>
                      <a:gd name="T88" fmla="*/ 5943 w 5984"/>
                      <a:gd name="T89" fmla="*/ 3923 h 4078"/>
                      <a:gd name="T90" fmla="*/ 5874 w 5984"/>
                      <a:gd name="T91" fmla="*/ 4003 h 4078"/>
                      <a:gd name="T92" fmla="*/ 5781 w 5984"/>
                      <a:gd name="T93" fmla="*/ 4058 h 4078"/>
                      <a:gd name="T94" fmla="*/ 5674 w 5984"/>
                      <a:gd name="T95" fmla="*/ 4078 h 4078"/>
                      <a:gd name="T96" fmla="*/ 256 w 5984"/>
                      <a:gd name="T97" fmla="*/ 4072 h 4078"/>
                      <a:gd name="T98" fmla="*/ 154 w 5984"/>
                      <a:gd name="T99" fmla="*/ 4034 h 4078"/>
                      <a:gd name="T100" fmla="*/ 73 w 5984"/>
                      <a:gd name="T101" fmla="*/ 3967 h 4078"/>
                      <a:gd name="T102" fmla="*/ 20 w 5984"/>
                      <a:gd name="T103" fmla="*/ 3875 h 4078"/>
                      <a:gd name="T104" fmla="*/ 0 w 5984"/>
                      <a:gd name="T105" fmla="*/ 3766 h 4078"/>
                      <a:gd name="T106" fmla="*/ 5 w 5984"/>
                      <a:gd name="T107" fmla="*/ 3472 h 4078"/>
                      <a:gd name="T108" fmla="*/ 40 w 5984"/>
                      <a:gd name="T109" fmla="*/ 3425 h 4078"/>
                      <a:gd name="T110" fmla="*/ 96 w 5984"/>
                      <a:gd name="T111" fmla="*/ 3407 h 4078"/>
                      <a:gd name="T112" fmla="*/ 247 w 5984"/>
                      <a:gd name="T113" fmla="*/ 366 h 4078"/>
                      <a:gd name="T114" fmla="*/ 265 w 5984"/>
                      <a:gd name="T115" fmla="*/ 250 h 4078"/>
                      <a:gd name="T116" fmla="*/ 318 w 5984"/>
                      <a:gd name="T117" fmla="*/ 150 h 4078"/>
                      <a:gd name="T118" fmla="*/ 396 w 5984"/>
                      <a:gd name="T119" fmla="*/ 71 h 4078"/>
                      <a:gd name="T120" fmla="*/ 497 w 5984"/>
                      <a:gd name="T121" fmla="*/ 20 h 4078"/>
                      <a:gd name="T122" fmla="*/ 613 w 5984"/>
                      <a:gd name="T123" fmla="*/ 0 h 40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984" h="4078">
                        <a:moveTo>
                          <a:pt x="2711" y="3599"/>
                        </a:moveTo>
                        <a:lnTo>
                          <a:pt x="2711" y="3648"/>
                        </a:lnTo>
                        <a:lnTo>
                          <a:pt x="2713" y="3664"/>
                        </a:lnTo>
                        <a:lnTo>
                          <a:pt x="2722" y="3677"/>
                        </a:lnTo>
                        <a:lnTo>
                          <a:pt x="2735" y="3686"/>
                        </a:lnTo>
                        <a:lnTo>
                          <a:pt x="2751" y="3690"/>
                        </a:lnTo>
                        <a:lnTo>
                          <a:pt x="3234" y="3690"/>
                        </a:lnTo>
                        <a:lnTo>
                          <a:pt x="3250" y="3686"/>
                        </a:lnTo>
                        <a:lnTo>
                          <a:pt x="3263" y="3677"/>
                        </a:lnTo>
                        <a:lnTo>
                          <a:pt x="3272" y="3664"/>
                        </a:lnTo>
                        <a:lnTo>
                          <a:pt x="3273" y="3648"/>
                        </a:lnTo>
                        <a:lnTo>
                          <a:pt x="3273" y="3599"/>
                        </a:lnTo>
                        <a:lnTo>
                          <a:pt x="2711" y="3599"/>
                        </a:lnTo>
                        <a:close/>
                        <a:moveTo>
                          <a:pt x="192" y="3599"/>
                        </a:moveTo>
                        <a:lnTo>
                          <a:pt x="192" y="3766"/>
                        </a:lnTo>
                        <a:lnTo>
                          <a:pt x="196" y="3798"/>
                        </a:lnTo>
                        <a:lnTo>
                          <a:pt x="209" y="3826"/>
                        </a:lnTo>
                        <a:lnTo>
                          <a:pt x="227" y="3851"/>
                        </a:lnTo>
                        <a:lnTo>
                          <a:pt x="250" y="3869"/>
                        </a:lnTo>
                        <a:lnTo>
                          <a:pt x="279" y="3880"/>
                        </a:lnTo>
                        <a:lnTo>
                          <a:pt x="310" y="3885"/>
                        </a:lnTo>
                        <a:lnTo>
                          <a:pt x="5674" y="3885"/>
                        </a:lnTo>
                        <a:lnTo>
                          <a:pt x="5705" y="3880"/>
                        </a:lnTo>
                        <a:lnTo>
                          <a:pt x="5734" y="3869"/>
                        </a:lnTo>
                        <a:lnTo>
                          <a:pt x="5758" y="3851"/>
                        </a:lnTo>
                        <a:lnTo>
                          <a:pt x="5776" y="3826"/>
                        </a:lnTo>
                        <a:lnTo>
                          <a:pt x="5788" y="3798"/>
                        </a:lnTo>
                        <a:lnTo>
                          <a:pt x="5792" y="3766"/>
                        </a:lnTo>
                        <a:lnTo>
                          <a:pt x="5792" y="3599"/>
                        </a:lnTo>
                        <a:lnTo>
                          <a:pt x="3402" y="3599"/>
                        </a:lnTo>
                        <a:lnTo>
                          <a:pt x="3402" y="3648"/>
                        </a:lnTo>
                        <a:lnTo>
                          <a:pt x="3397" y="3688"/>
                        </a:lnTo>
                        <a:lnTo>
                          <a:pt x="3384" y="3722"/>
                        </a:lnTo>
                        <a:lnTo>
                          <a:pt x="3364" y="3755"/>
                        </a:lnTo>
                        <a:lnTo>
                          <a:pt x="3339" y="3780"/>
                        </a:lnTo>
                        <a:lnTo>
                          <a:pt x="3308" y="3800"/>
                        </a:lnTo>
                        <a:lnTo>
                          <a:pt x="3272" y="3813"/>
                        </a:lnTo>
                        <a:lnTo>
                          <a:pt x="3234" y="3818"/>
                        </a:lnTo>
                        <a:lnTo>
                          <a:pt x="2751" y="3818"/>
                        </a:lnTo>
                        <a:lnTo>
                          <a:pt x="2713" y="3813"/>
                        </a:lnTo>
                        <a:lnTo>
                          <a:pt x="2676" y="3800"/>
                        </a:lnTo>
                        <a:lnTo>
                          <a:pt x="2646" y="3780"/>
                        </a:lnTo>
                        <a:lnTo>
                          <a:pt x="2620" y="3755"/>
                        </a:lnTo>
                        <a:lnTo>
                          <a:pt x="2600" y="3722"/>
                        </a:lnTo>
                        <a:lnTo>
                          <a:pt x="2588" y="3688"/>
                        </a:lnTo>
                        <a:lnTo>
                          <a:pt x="2582" y="3648"/>
                        </a:lnTo>
                        <a:lnTo>
                          <a:pt x="2582" y="3599"/>
                        </a:lnTo>
                        <a:lnTo>
                          <a:pt x="192" y="3599"/>
                        </a:lnTo>
                        <a:close/>
                        <a:moveTo>
                          <a:pt x="613" y="192"/>
                        </a:moveTo>
                        <a:lnTo>
                          <a:pt x="573" y="198"/>
                        </a:lnTo>
                        <a:lnTo>
                          <a:pt x="535" y="210"/>
                        </a:lnTo>
                        <a:lnTo>
                          <a:pt x="504" y="230"/>
                        </a:lnTo>
                        <a:lnTo>
                          <a:pt x="477" y="257"/>
                        </a:lnTo>
                        <a:lnTo>
                          <a:pt x="455" y="290"/>
                        </a:lnTo>
                        <a:lnTo>
                          <a:pt x="443" y="326"/>
                        </a:lnTo>
                        <a:lnTo>
                          <a:pt x="439" y="366"/>
                        </a:lnTo>
                        <a:lnTo>
                          <a:pt x="439" y="3407"/>
                        </a:lnTo>
                        <a:lnTo>
                          <a:pt x="5545" y="3407"/>
                        </a:lnTo>
                        <a:lnTo>
                          <a:pt x="5545" y="366"/>
                        </a:lnTo>
                        <a:lnTo>
                          <a:pt x="5542" y="326"/>
                        </a:lnTo>
                        <a:lnTo>
                          <a:pt x="5527" y="290"/>
                        </a:lnTo>
                        <a:lnTo>
                          <a:pt x="5507" y="257"/>
                        </a:lnTo>
                        <a:lnTo>
                          <a:pt x="5480" y="230"/>
                        </a:lnTo>
                        <a:lnTo>
                          <a:pt x="5449" y="210"/>
                        </a:lnTo>
                        <a:lnTo>
                          <a:pt x="5411" y="198"/>
                        </a:lnTo>
                        <a:lnTo>
                          <a:pt x="5371" y="192"/>
                        </a:lnTo>
                        <a:lnTo>
                          <a:pt x="613" y="192"/>
                        </a:lnTo>
                        <a:close/>
                        <a:moveTo>
                          <a:pt x="613" y="0"/>
                        </a:moveTo>
                        <a:lnTo>
                          <a:pt x="5371" y="0"/>
                        </a:lnTo>
                        <a:lnTo>
                          <a:pt x="5431" y="5"/>
                        </a:lnTo>
                        <a:lnTo>
                          <a:pt x="5487" y="20"/>
                        </a:lnTo>
                        <a:lnTo>
                          <a:pt x="5540" y="42"/>
                        </a:lnTo>
                        <a:lnTo>
                          <a:pt x="5587" y="71"/>
                        </a:lnTo>
                        <a:lnTo>
                          <a:pt x="5631" y="107"/>
                        </a:lnTo>
                        <a:lnTo>
                          <a:pt x="5667" y="150"/>
                        </a:lnTo>
                        <a:lnTo>
                          <a:pt x="5698" y="198"/>
                        </a:lnTo>
                        <a:lnTo>
                          <a:pt x="5719" y="250"/>
                        </a:lnTo>
                        <a:lnTo>
                          <a:pt x="5732" y="306"/>
                        </a:lnTo>
                        <a:lnTo>
                          <a:pt x="5738" y="366"/>
                        </a:lnTo>
                        <a:lnTo>
                          <a:pt x="5738" y="3407"/>
                        </a:lnTo>
                        <a:lnTo>
                          <a:pt x="5888" y="3407"/>
                        </a:lnTo>
                        <a:lnTo>
                          <a:pt x="5919" y="3412"/>
                        </a:lnTo>
                        <a:lnTo>
                          <a:pt x="5944" y="3425"/>
                        </a:lnTo>
                        <a:lnTo>
                          <a:pt x="5966" y="3447"/>
                        </a:lnTo>
                        <a:lnTo>
                          <a:pt x="5979" y="3472"/>
                        </a:lnTo>
                        <a:lnTo>
                          <a:pt x="5984" y="3503"/>
                        </a:lnTo>
                        <a:lnTo>
                          <a:pt x="5984" y="3766"/>
                        </a:lnTo>
                        <a:lnTo>
                          <a:pt x="5979" y="3822"/>
                        </a:lnTo>
                        <a:lnTo>
                          <a:pt x="5964" y="3875"/>
                        </a:lnTo>
                        <a:lnTo>
                          <a:pt x="5943" y="3923"/>
                        </a:lnTo>
                        <a:lnTo>
                          <a:pt x="5912" y="3967"/>
                        </a:lnTo>
                        <a:lnTo>
                          <a:pt x="5874" y="4003"/>
                        </a:lnTo>
                        <a:lnTo>
                          <a:pt x="5830" y="4034"/>
                        </a:lnTo>
                        <a:lnTo>
                          <a:pt x="5781" y="4058"/>
                        </a:lnTo>
                        <a:lnTo>
                          <a:pt x="5729" y="4072"/>
                        </a:lnTo>
                        <a:lnTo>
                          <a:pt x="5674" y="4078"/>
                        </a:lnTo>
                        <a:lnTo>
                          <a:pt x="310" y="4078"/>
                        </a:lnTo>
                        <a:lnTo>
                          <a:pt x="256" y="4072"/>
                        </a:lnTo>
                        <a:lnTo>
                          <a:pt x="203" y="4058"/>
                        </a:lnTo>
                        <a:lnTo>
                          <a:pt x="154" y="4034"/>
                        </a:lnTo>
                        <a:lnTo>
                          <a:pt x="111" y="4003"/>
                        </a:lnTo>
                        <a:lnTo>
                          <a:pt x="73" y="3967"/>
                        </a:lnTo>
                        <a:lnTo>
                          <a:pt x="42" y="3923"/>
                        </a:lnTo>
                        <a:lnTo>
                          <a:pt x="20" y="3875"/>
                        </a:lnTo>
                        <a:lnTo>
                          <a:pt x="5" y="3822"/>
                        </a:lnTo>
                        <a:lnTo>
                          <a:pt x="0" y="3766"/>
                        </a:lnTo>
                        <a:lnTo>
                          <a:pt x="0" y="3503"/>
                        </a:lnTo>
                        <a:lnTo>
                          <a:pt x="5" y="3472"/>
                        </a:lnTo>
                        <a:lnTo>
                          <a:pt x="18" y="3447"/>
                        </a:lnTo>
                        <a:lnTo>
                          <a:pt x="40" y="3425"/>
                        </a:lnTo>
                        <a:lnTo>
                          <a:pt x="65" y="3412"/>
                        </a:lnTo>
                        <a:lnTo>
                          <a:pt x="96" y="3407"/>
                        </a:lnTo>
                        <a:lnTo>
                          <a:pt x="247" y="3407"/>
                        </a:lnTo>
                        <a:lnTo>
                          <a:pt x="247" y="366"/>
                        </a:lnTo>
                        <a:lnTo>
                          <a:pt x="250" y="306"/>
                        </a:lnTo>
                        <a:lnTo>
                          <a:pt x="265" y="250"/>
                        </a:lnTo>
                        <a:lnTo>
                          <a:pt x="287" y="198"/>
                        </a:lnTo>
                        <a:lnTo>
                          <a:pt x="318" y="150"/>
                        </a:lnTo>
                        <a:lnTo>
                          <a:pt x="354" y="107"/>
                        </a:lnTo>
                        <a:lnTo>
                          <a:pt x="396" y="71"/>
                        </a:lnTo>
                        <a:lnTo>
                          <a:pt x="445" y="42"/>
                        </a:lnTo>
                        <a:lnTo>
                          <a:pt x="497" y="20"/>
                        </a:lnTo>
                        <a:lnTo>
                          <a:pt x="553" y="5"/>
                        </a:lnTo>
                        <a:lnTo>
                          <a:pt x="61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63" name="Group 662"/>
              <p:cNvGrpSpPr/>
              <p:nvPr/>
            </p:nvGrpSpPr>
            <p:grpSpPr>
              <a:xfrm>
                <a:off x="2434697" y="2521934"/>
                <a:ext cx="212830" cy="330207"/>
                <a:chOff x="-534415" y="2225300"/>
                <a:chExt cx="276223" cy="428563"/>
              </a:xfrm>
            </p:grpSpPr>
            <p:sp>
              <p:nvSpPr>
                <p:cNvPr id="698" name="Rounded Rectangle 697"/>
                <p:cNvSpPr/>
                <p:nvPr/>
              </p:nvSpPr>
              <p:spPr>
                <a:xfrm>
                  <a:off x="-523920" y="2291759"/>
                  <a:ext cx="262701" cy="28841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99" name="Group 698"/>
                <p:cNvGrpSpPr>
                  <a:grpSpLocks noChangeAspect="1"/>
                </p:cNvGrpSpPr>
                <p:nvPr/>
              </p:nvGrpSpPr>
              <p:grpSpPr bwMode="auto">
                <a:xfrm>
                  <a:off x="-534415" y="2225300"/>
                  <a:ext cx="276223" cy="428563"/>
                  <a:chOff x="8721" y="596"/>
                  <a:chExt cx="1951" cy="3027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700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8721" y="596"/>
                    <a:ext cx="1951" cy="3027"/>
                  </a:xfrm>
                  <a:custGeom>
                    <a:avLst/>
                    <a:gdLst>
                      <a:gd name="T0" fmla="*/ 3662 w 4061"/>
                      <a:gd name="T1" fmla="*/ 0 h 6304"/>
                      <a:gd name="T2" fmla="*/ 399 w 4061"/>
                      <a:gd name="T3" fmla="*/ 0 h 6304"/>
                      <a:gd name="T4" fmla="*/ 0 w 4061"/>
                      <a:gd name="T5" fmla="*/ 399 h 6304"/>
                      <a:gd name="T6" fmla="*/ 0 w 4061"/>
                      <a:gd name="T7" fmla="*/ 5905 h 6304"/>
                      <a:gd name="T8" fmla="*/ 399 w 4061"/>
                      <a:gd name="T9" fmla="*/ 6304 h 6304"/>
                      <a:gd name="T10" fmla="*/ 3662 w 4061"/>
                      <a:gd name="T11" fmla="*/ 6304 h 6304"/>
                      <a:gd name="T12" fmla="*/ 4061 w 4061"/>
                      <a:gd name="T13" fmla="*/ 5905 h 6304"/>
                      <a:gd name="T14" fmla="*/ 4061 w 4061"/>
                      <a:gd name="T15" fmla="*/ 399 h 6304"/>
                      <a:gd name="T16" fmla="*/ 3662 w 4061"/>
                      <a:gd name="T17" fmla="*/ 0 h 6304"/>
                      <a:gd name="T18" fmla="*/ 200 w 4061"/>
                      <a:gd name="T19" fmla="*/ 1003 h 6304"/>
                      <a:gd name="T20" fmla="*/ 3861 w 4061"/>
                      <a:gd name="T21" fmla="*/ 1003 h 6304"/>
                      <a:gd name="T22" fmla="*/ 3861 w 4061"/>
                      <a:gd name="T23" fmla="*/ 5172 h 6304"/>
                      <a:gd name="T24" fmla="*/ 200 w 4061"/>
                      <a:gd name="T25" fmla="*/ 5172 h 6304"/>
                      <a:gd name="T26" fmla="*/ 200 w 4061"/>
                      <a:gd name="T27" fmla="*/ 1003 h 6304"/>
                      <a:gd name="T28" fmla="*/ 399 w 4061"/>
                      <a:gd name="T29" fmla="*/ 200 h 6304"/>
                      <a:gd name="T30" fmla="*/ 3662 w 4061"/>
                      <a:gd name="T31" fmla="*/ 200 h 6304"/>
                      <a:gd name="T32" fmla="*/ 3861 w 4061"/>
                      <a:gd name="T33" fmla="*/ 399 h 6304"/>
                      <a:gd name="T34" fmla="*/ 3861 w 4061"/>
                      <a:gd name="T35" fmla="*/ 869 h 6304"/>
                      <a:gd name="T36" fmla="*/ 200 w 4061"/>
                      <a:gd name="T37" fmla="*/ 869 h 6304"/>
                      <a:gd name="T38" fmla="*/ 200 w 4061"/>
                      <a:gd name="T39" fmla="*/ 399 h 6304"/>
                      <a:gd name="T40" fmla="*/ 399 w 4061"/>
                      <a:gd name="T41" fmla="*/ 200 h 6304"/>
                      <a:gd name="T42" fmla="*/ 3662 w 4061"/>
                      <a:gd name="T43" fmla="*/ 6104 h 6304"/>
                      <a:gd name="T44" fmla="*/ 399 w 4061"/>
                      <a:gd name="T45" fmla="*/ 6104 h 6304"/>
                      <a:gd name="T46" fmla="*/ 200 w 4061"/>
                      <a:gd name="T47" fmla="*/ 5905 h 6304"/>
                      <a:gd name="T48" fmla="*/ 200 w 4061"/>
                      <a:gd name="T49" fmla="*/ 5305 h 6304"/>
                      <a:gd name="T50" fmla="*/ 3861 w 4061"/>
                      <a:gd name="T51" fmla="*/ 5305 h 6304"/>
                      <a:gd name="T52" fmla="*/ 3861 w 4061"/>
                      <a:gd name="T53" fmla="*/ 5905 h 6304"/>
                      <a:gd name="T54" fmla="*/ 3662 w 4061"/>
                      <a:gd name="T55" fmla="*/ 6104 h 6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061" h="6304">
                        <a:moveTo>
                          <a:pt x="3662" y="0"/>
                        </a:moveTo>
                        <a:lnTo>
                          <a:pt x="399" y="0"/>
                        </a:lnTo>
                        <a:cubicBezTo>
                          <a:pt x="179" y="0"/>
                          <a:pt x="0" y="179"/>
                          <a:pt x="0" y="399"/>
                        </a:cubicBezTo>
                        <a:lnTo>
                          <a:pt x="0" y="5905"/>
                        </a:lnTo>
                        <a:cubicBezTo>
                          <a:pt x="0" y="6125"/>
                          <a:pt x="179" y="6304"/>
                          <a:pt x="399" y="6304"/>
                        </a:cubicBezTo>
                        <a:lnTo>
                          <a:pt x="3662" y="6304"/>
                        </a:lnTo>
                        <a:cubicBezTo>
                          <a:pt x="3882" y="6304"/>
                          <a:pt x="4061" y="6125"/>
                          <a:pt x="4061" y="5905"/>
                        </a:cubicBezTo>
                        <a:lnTo>
                          <a:pt x="4061" y="399"/>
                        </a:lnTo>
                        <a:cubicBezTo>
                          <a:pt x="4061" y="179"/>
                          <a:pt x="3882" y="0"/>
                          <a:pt x="3662" y="0"/>
                        </a:cubicBezTo>
                        <a:close/>
                        <a:moveTo>
                          <a:pt x="200" y="1003"/>
                        </a:moveTo>
                        <a:lnTo>
                          <a:pt x="3861" y="1003"/>
                        </a:lnTo>
                        <a:lnTo>
                          <a:pt x="3861" y="5172"/>
                        </a:lnTo>
                        <a:lnTo>
                          <a:pt x="200" y="5172"/>
                        </a:lnTo>
                        <a:lnTo>
                          <a:pt x="200" y="1003"/>
                        </a:lnTo>
                        <a:close/>
                        <a:moveTo>
                          <a:pt x="399" y="200"/>
                        </a:moveTo>
                        <a:lnTo>
                          <a:pt x="3662" y="200"/>
                        </a:lnTo>
                        <a:cubicBezTo>
                          <a:pt x="3771" y="200"/>
                          <a:pt x="3861" y="289"/>
                          <a:pt x="3861" y="399"/>
                        </a:cubicBezTo>
                        <a:lnTo>
                          <a:pt x="3861" y="869"/>
                        </a:lnTo>
                        <a:lnTo>
                          <a:pt x="200" y="869"/>
                        </a:lnTo>
                        <a:lnTo>
                          <a:pt x="200" y="399"/>
                        </a:lnTo>
                        <a:cubicBezTo>
                          <a:pt x="200" y="289"/>
                          <a:pt x="289" y="200"/>
                          <a:pt x="399" y="200"/>
                        </a:cubicBezTo>
                        <a:close/>
                        <a:moveTo>
                          <a:pt x="3662" y="6104"/>
                        </a:moveTo>
                        <a:lnTo>
                          <a:pt x="399" y="6104"/>
                        </a:lnTo>
                        <a:cubicBezTo>
                          <a:pt x="289" y="6104"/>
                          <a:pt x="200" y="6014"/>
                          <a:pt x="200" y="5905"/>
                        </a:cubicBezTo>
                        <a:lnTo>
                          <a:pt x="200" y="5305"/>
                        </a:lnTo>
                        <a:lnTo>
                          <a:pt x="3861" y="5305"/>
                        </a:lnTo>
                        <a:lnTo>
                          <a:pt x="3861" y="5905"/>
                        </a:lnTo>
                        <a:cubicBezTo>
                          <a:pt x="3861" y="6014"/>
                          <a:pt x="3771" y="6104"/>
                          <a:pt x="3662" y="610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701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9539" y="3186"/>
                    <a:ext cx="315" cy="315"/>
                  </a:xfrm>
                  <a:custGeom>
                    <a:avLst/>
                    <a:gdLst>
                      <a:gd name="T0" fmla="*/ 327 w 655"/>
                      <a:gd name="T1" fmla="*/ 0 h 655"/>
                      <a:gd name="T2" fmla="*/ 0 w 655"/>
                      <a:gd name="T3" fmla="*/ 327 h 655"/>
                      <a:gd name="T4" fmla="*/ 327 w 655"/>
                      <a:gd name="T5" fmla="*/ 655 h 655"/>
                      <a:gd name="T6" fmla="*/ 655 w 655"/>
                      <a:gd name="T7" fmla="*/ 327 h 655"/>
                      <a:gd name="T8" fmla="*/ 327 w 655"/>
                      <a:gd name="T9" fmla="*/ 0 h 655"/>
                      <a:gd name="T10" fmla="*/ 327 w 655"/>
                      <a:gd name="T11" fmla="*/ 521 h 655"/>
                      <a:gd name="T12" fmla="*/ 133 w 655"/>
                      <a:gd name="T13" fmla="*/ 327 h 655"/>
                      <a:gd name="T14" fmla="*/ 327 w 655"/>
                      <a:gd name="T15" fmla="*/ 133 h 655"/>
                      <a:gd name="T16" fmla="*/ 522 w 655"/>
                      <a:gd name="T17" fmla="*/ 327 h 655"/>
                      <a:gd name="T18" fmla="*/ 327 w 655"/>
                      <a:gd name="T19" fmla="*/ 521 h 6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55" h="655">
                        <a:moveTo>
                          <a:pt x="327" y="0"/>
                        </a:moveTo>
                        <a:cubicBezTo>
                          <a:pt x="147" y="0"/>
                          <a:pt x="0" y="146"/>
                          <a:pt x="0" y="327"/>
                        </a:cubicBezTo>
                        <a:cubicBezTo>
                          <a:pt x="0" y="508"/>
                          <a:pt x="147" y="655"/>
                          <a:pt x="327" y="655"/>
                        </a:cubicBezTo>
                        <a:cubicBezTo>
                          <a:pt x="508" y="655"/>
                          <a:pt x="655" y="508"/>
                          <a:pt x="655" y="327"/>
                        </a:cubicBezTo>
                        <a:cubicBezTo>
                          <a:pt x="655" y="146"/>
                          <a:pt x="508" y="0"/>
                          <a:pt x="327" y="0"/>
                        </a:cubicBezTo>
                        <a:close/>
                        <a:moveTo>
                          <a:pt x="327" y="521"/>
                        </a:moveTo>
                        <a:cubicBezTo>
                          <a:pt x="220" y="521"/>
                          <a:pt x="133" y="434"/>
                          <a:pt x="133" y="327"/>
                        </a:cubicBezTo>
                        <a:cubicBezTo>
                          <a:pt x="133" y="220"/>
                          <a:pt x="220" y="133"/>
                          <a:pt x="327" y="133"/>
                        </a:cubicBezTo>
                        <a:cubicBezTo>
                          <a:pt x="434" y="133"/>
                          <a:pt x="522" y="220"/>
                          <a:pt x="522" y="327"/>
                        </a:cubicBezTo>
                        <a:cubicBezTo>
                          <a:pt x="522" y="434"/>
                          <a:pt x="434" y="521"/>
                          <a:pt x="327" y="52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702" name="Freeform 7"/>
                  <p:cNvSpPr>
                    <a:spLocks/>
                  </p:cNvSpPr>
                  <p:nvPr/>
                </p:nvSpPr>
                <p:spPr bwMode="auto">
                  <a:xfrm>
                    <a:off x="9446" y="837"/>
                    <a:ext cx="500" cy="64"/>
                  </a:xfrm>
                  <a:custGeom>
                    <a:avLst/>
                    <a:gdLst>
                      <a:gd name="T0" fmla="*/ 67 w 1040"/>
                      <a:gd name="T1" fmla="*/ 134 h 134"/>
                      <a:gd name="T2" fmla="*/ 974 w 1040"/>
                      <a:gd name="T3" fmla="*/ 134 h 134"/>
                      <a:gd name="T4" fmla="*/ 1040 w 1040"/>
                      <a:gd name="T5" fmla="*/ 67 h 134"/>
                      <a:gd name="T6" fmla="*/ 974 w 1040"/>
                      <a:gd name="T7" fmla="*/ 0 h 134"/>
                      <a:gd name="T8" fmla="*/ 67 w 1040"/>
                      <a:gd name="T9" fmla="*/ 0 h 134"/>
                      <a:gd name="T10" fmla="*/ 0 w 1040"/>
                      <a:gd name="T11" fmla="*/ 67 h 134"/>
                      <a:gd name="T12" fmla="*/ 67 w 1040"/>
                      <a:gd name="T13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40" h="134">
                        <a:moveTo>
                          <a:pt x="67" y="134"/>
                        </a:moveTo>
                        <a:lnTo>
                          <a:pt x="974" y="134"/>
                        </a:lnTo>
                        <a:cubicBezTo>
                          <a:pt x="1010" y="134"/>
                          <a:pt x="1040" y="104"/>
                          <a:pt x="1040" y="67"/>
                        </a:cubicBezTo>
                        <a:cubicBezTo>
                          <a:pt x="1040" y="30"/>
                          <a:pt x="1010" y="0"/>
                          <a:pt x="974" y="0"/>
                        </a:cubicBezTo>
                        <a:lnTo>
                          <a:pt x="67" y="0"/>
                        </a:lnTo>
                        <a:cubicBezTo>
                          <a:pt x="30" y="0"/>
                          <a:pt x="0" y="30"/>
                          <a:pt x="0" y="67"/>
                        </a:cubicBezTo>
                        <a:cubicBezTo>
                          <a:pt x="0" y="104"/>
                          <a:pt x="30" y="134"/>
                          <a:pt x="67" y="1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703" name="Freeform 8"/>
                  <p:cNvSpPr>
                    <a:spLocks/>
                  </p:cNvSpPr>
                  <p:nvPr/>
                </p:nvSpPr>
                <p:spPr bwMode="auto">
                  <a:xfrm>
                    <a:off x="9331" y="837"/>
                    <a:ext cx="64" cy="64"/>
                  </a:xfrm>
                  <a:custGeom>
                    <a:avLst/>
                    <a:gdLst>
                      <a:gd name="T0" fmla="*/ 67 w 134"/>
                      <a:gd name="T1" fmla="*/ 134 h 134"/>
                      <a:gd name="T2" fmla="*/ 114 w 134"/>
                      <a:gd name="T3" fmla="*/ 114 h 134"/>
                      <a:gd name="T4" fmla="*/ 134 w 134"/>
                      <a:gd name="T5" fmla="*/ 67 h 134"/>
                      <a:gd name="T6" fmla="*/ 114 w 134"/>
                      <a:gd name="T7" fmla="*/ 20 h 134"/>
                      <a:gd name="T8" fmla="*/ 67 w 134"/>
                      <a:gd name="T9" fmla="*/ 0 h 134"/>
                      <a:gd name="T10" fmla="*/ 20 w 134"/>
                      <a:gd name="T11" fmla="*/ 20 h 134"/>
                      <a:gd name="T12" fmla="*/ 0 w 134"/>
                      <a:gd name="T13" fmla="*/ 67 h 134"/>
                      <a:gd name="T14" fmla="*/ 20 w 134"/>
                      <a:gd name="T15" fmla="*/ 114 h 134"/>
                      <a:gd name="T16" fmla="*/ 67 w 134"/>
                      <a:gd name="T17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4" h="134">
                        <a:moveTo>
                          <a:pt x="67" y="134"/>
                        </a:moveTo>
                        <a:cubicBezTo>
                          <a:pt x="85" y="134"/>
                          <a:pt x="102" y="127"/>
                          <a:pt x="114" y="114"/>
                        </a:cubicBezTo>
                        <a:cubicBezTo>
                          <a:pt x="127" y="102"/>
                          <a:pt x="134" y="85"/>
                          <a:pt x="134" y="67"/>
                        </a:cubicBezTo>
                        <a:cubicBezTo>
                          <a:pt x="134" y="49"/>
                          <a:pt x="127" y="32"/>
                          <a:pt x="114" y="20"/>
                        </a:cubicBezTo>
                        <a:cubicBezTo>
                          <a:pt x="102" y="7"/>
                          <a:pt x="85" y="0"/>
                          <a:pt x="67" y="0"/>
                        </a:cubicBezTo>
                        <a:cubicBezTo>
                          <a:pt x="49" y="0"/>
                          <a:pt x="32" y="7"/>
                          <a:pt x="20" y="20"/>
                        </a:cubicBezTo>
                        <a:cubicBezTo>
                          <a:pt x="7" y="32"/>
                          <a:pt x="0" y="49"/>
                          <a:pt x="0" y="67"/>
                        </a:cubicBezTo>
                        <a:cubicBezTo>
                          <a:pt x="0" y="85"/>
                          <a:pt x="7" y="102"/>
                          <a:pt x="20" y="114"/>
                        </a:cubicBezTo>
                        <a:cubicBezTo>
                          <a:pt x="32" y="127"/>
                          <a:pt x="49" y="134"/>
                          <a:pt x="67" y="1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64" name="Group 663"/>
              <p:cNvGrpSpPr/>
              <p:nvPr/>
            </p:nvGrpSpPr>
            <p:grpSpPr>
              <a:xfrm>
                <a:off x="3090778" y="2210420"/>
                <a:ext cx="240631" cy="301930"/>
                <a:chOff x="-151961" y="2247705"/>
                <a:chExt cx="320679" cy="402370"/>
              </a:xfrm>
            </p:grpSpPr>
            <p:sp>
              <p:nvSpPr>
                <p:cNvPr id="692" name="Rounded Rectangle 691"/>
                <p:cNvSpPr/>
                <p:nvPr/>
              </p:nvSpPr>
              <p:spPr>
                <a:xfrm>
                  <a:off x="-123493" y="2298108"/>
                  <a:ext cx="262701" cy="30176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93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-151961" y="2247705"/>
                  <a:ext cx="320679" cy="402370"/>
                  <a:chOff x="6271" y="699"/>
                  <a:chExt cx="2265" cy="2842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694" name="Freeform 693"/>
                  <p:cNvSpPr>
                    <a:spLocks noEditPoints="1"/>
                  </p:cNvSpPr>
                  <p:nvPr/>
                </p:nvSpPr>
                <p:spPr bwMode="auto">
                  <a:xfrm>
                    <a:off x="6271" y="699"/>
                    <a:ext cx="2265" cy="2842"/>
                  </a:xfrm>
                  <a:custGeom>
                    <a:avLst/>
                    <a:gdLst>
                      <a:gd name="T0" fmla="*/ 4370 w 4720"/>
                      <a:gd name="T1" fmla="*/ 0 h 5919"/>
                      <a:gd name="T2" fmla="*/ 350 w 4720"/>
                      <a:gd name="T3" fmla="*/ 0 h 5919"/>
                      <a:gd name="T4" fmla="*/ 0 w 4720"/>
                      <a:gd name="T5" fmla="*/ 350 h 5919"/>
                      <a:gd name="T6" fmla="*/ 0 w 4720"/>
                      <a:gd name="T7" fmla="*/ 5569 h 5919"/>
                      <a:gd name="T8" fmla="*/ 350 w 4720"/>
                      <a:gd name="T9" fmla="*/ 5919 h 5919"/>
                      <a:gd name="T10" fmla="*/ 4370 w 4720"/>
                      <a:gd name="T11" fmla="*/ 5919 h 5919"/>
                      <a:gd name="T12" fmla="*/ 4720 w 4720"/>
                      <a:gd name="T13" fmla="*/ 5569 h 5919"/>
                      <a:gd name="T14" fmla="*/ 4720 w 4720"/>
                      <a:gd name="T15" fmla="*/ 350 h 5919"/>
                      <a:gd name="T16" fmla="*/ 4370 w 4720"/>
                      <a:gd name="T17" fmla="*/ 0 h 5919"/>
                      <a:gd name="T18" fmla="*/ 4520 w 4720"/>
                      <a:gd name="T19" fmla="*/ 5569 h 5919"/>
                      <a:gd name="T20" fmla="*/ 4370 w 4720"/>
                      <a:gd name="T21" fmla="*/ 5719 h 5919"/>
                      <a:gd name="T22" fmla="*/ 350 w 4720"/>
                      <a:gd name="T23" fmla="*/ 5719 h 5919"/>
                      <a:gd name="T24" fmla="*/ 200 w 4720"/>
                      <a:gd name="T25" fmla="*/ 5569 h 5919"/>
                      <a:gd name="T26" fmla="*/ 200 w 4720"/>
                      <a:gd name="T27" fmla="*/ 350 h 5919"/>
                      <a:gd name="T28" fmla="*/ 350 w 4720"/>
                      <a:gd name="T29" fmla="*/ 200 h 5919"/>
                      <a:gd name="T30" fmla="*/ 4370 w 4720"/>
                      <a:gd name="T31" fmla="*/ 200 h 5919"/>
                      <a:gd name="T32" fmla="*/ 4520 w 4720"/>
                      <a:gd name="T33" fmla="*/ 350 h 5919"/>
                      <a:gd name="T34" fmla="*/ 4520 w 4720"/>
                      <a:gd name="T35" fmla="*/ 5569 h 59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720" h="5919">
                        <a:moveTo>
                          <a:pt x="4370" y="0"/>
                        </a:moveTo>
                        <a:lnTo>
                          <a:pt x="350" y="0"/>
                        </a:lnTo>
                        <a:cubicBezTo>
                          <a:pt x="157" y="0"/>
                          <a:pt x="0" y="157"/>
                          <a:pt x="0" y="350"/>
                        </a:cubicBezTo>
                        <a:lnTo>
                          <a:pt x="0" y="5569"/>
                        </a:lnTo>
                        <a:cubicBezTo>
                          <a:pt x="0" y="5762"/>
                          <a:pt x="157" y="5919"/>
                          <a:pt x="350" y="5919"/>
                        </a:cubicBezTo>
                        <a:lnTo>
                          <a:pt x="4370" y="5919"/>
                        </a:lnTo>
                        <a:cubicBezTo>
                          <a:pt x="4563" y="5919"/>
                          <a:pt x="4720" y="5762"/>
                          <a:pt x="4720" y="5569"/>
                        </a:cubicBezTo>
                        <a:lnTo>
                          <a:pt x="4720" y="350"/>
                        </a:lnTo>
                        <a:cubicBezTo>
                          <a:pt x="4720" y="157"/>
                          <a:pt x="4563" y="0"/>
                          <a:pt x="4370" y="0"/>
                        </a:cubicBezTo>
                        <a:close/>
                        <a:moveTo>
                          <a:pt x="4520" y="5569"/>
                        </a:moveTo>
                        <a:cubicBezTo>
                          <a:pt x="4520" y="5652"/>
                          <a:pt x="4452" y="5719"/>
                          <a:pt x="4370" y="5719"/>
                        </a:cubicBezTo>
                        <a:lnTo>
                          <a:pt x="350" y="5719"/>
                        </a:lnTo>
                        <a:cubicBezTo>
                          <a:pt x="267" y="5719"/>
                          <a:pt x="200" y="5652"/>
                          <a:pt x="200" y="5569"/>
                        </a:cubicBezTo>
                        <a:lnTo>
                          <a:pt x="200" y="350"/>
                        </a:lnTo>
                        <a:cubicBezTo>
                          <a:pt x="200" y="267"/>
                          <a:pt x="267" y="200"/>
                          <a:pt x="350" y="200"/>
                        </a:cubicBezTo>
                        <a:lnTo>
                          <a:pt x="4370" y="200"/>
                        </a:lnTo>
                        <a:cubicBezTo>
                          <a:pt x="4452" y="200"/>
                          <a:pt x="4520" y="267"/>
                          <a:pt x="4520" y="350"/>
                        </a:cubicBezTo>
                        <a:lnTo>
                          <a:pt x="4520" y="556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95" name="Freeform 694"/>
                  <p:cNvSpPr>
                    <a:spLocks noEditPoints="1"/>
                  </p:cNvSpPr>
                  <p:nvPr/>
                </p:nvSpPr>
                <p:spPr bwMode="auto">
                  <a:xfrm>
                    <a:off x="6431" y="1005"/>
                    <a:ext cx="1945" cy="2229"/>
                  </a:xfrm>
                  <a:custGeom>
                    <a:avLst/>
                    <a:gdLst>
                      <a:gd name="T0" fmla="*/ 3987 w 4053"/>
                      <a:gd name="T1" fmla="*/ 0 h 4643"/>
                      <a:gd name="T2" fmla="*/ 67 w 4053"/>
                      <a:gd name="T3" fmla="*/ 0 h 4643"/>
                      <a:gd name="T4" fmla="*/ 0 w 4053"/>
                      <a:gd name="T5" fmla="*/ 67 h 4643"/>
                      <a:gd name="T6" fmla="*/ 0 w 4053"/>
                      <a:gd name="T7" fmla="*/ 4576 h 4643"/>
                      <a:gd name="T8" fmla="*/ 67 w 4053"/>
                      <a:gd name="T9" fmla="*/ 4643 h 4643"/>
                      <a:gd name="T10" fmla="*/ 3987 w 4053"/>
                      <a:gd name="T11" fmla="*/ 4643 h 4643"/>
                      <a:gd name="T12" fmla="*/ 4053 w 4053"/>
                      <a:gd name="T13" fmla="*/ 4576 h 4643"/>
                      <a:gd name="T14" fmla="*/ 4053 w 4053"/>
                      <a:gd name="T15" fmla="*/ 67 h 4643"/>
                      <a:gd name="T16" fmla="*/ 3987 w 4053"/>
                      <a:gd name="T17" fmla="*/ 0 h 4643"/>
                      <a:gd name="T18" fmla="*/ 3920 w 4053"/>
                      <a:gd name="T19" fmla="*/ 4509 h 4643"/>
                      <a:gd name="T20" fmla="*/ 134 w 4053"/>
                      <a:gd name="T21" fmla="*/ 4509 h 4643"/>
                      <a:gd name="T22" fmla="*/ 134 w 4053"/>
                      <a:gd name="T23" fmla="*/ 134 h 4643"/>
                      <a:gd name="T24" fmla="*/ 3920 w 4053"/>
                      <a:gd name="T25" fmla="*/ 134 h 4643"/>
                      <a:gd name="T26" fmla="*/ 3920 w 4053"/>
                      <a:gd name="T27" fmla="*/ 4509 h 46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053" h="4643">
                        <a:moveTo>
                          <a:pt x="3987" y="0"/>
                        </a:moveTo>
                        <a:lnTo>
                          <a:pt x="67" y="0"/>
                        </a:lnTo>
                        <a:cubicBezTo>
                          <a:pt x="30" y="0"/>
                          <a:pt x="0" y="30"/>
                          <a:pt x="0" y="67"/>
                        </a:cubicBezTo>
                        <a:lnTo>
                          <a:pt x="0" y="4576"/>
                        </a:lnTo>
                        <a:cubicBezTo>
                          <a:pt x="0" y="4613"/>
                          <a:pt x="30" y="4643"/>
                          <a:pt x="67" y="4643"/>
                        </a:cubicBezTo>
                        <a:lnTo>
                          <a:pt x="3987" y="4643"/>
                        </a:lnTo>
                        <a:cubicBezTo>
                          <a:pt x="4024" y="4643"/>
                          <a:pt x="4053" y="4613"/>
                          <a:pt x="4053" y="4576"/>
                        </a:cubicBezTo>
                        <a:lnTo>
                          <a:pt x="4053" y="67"/>
                        </a:lnTo>
                        <a:cubicBezTo>
                          <a:pt x="4053" y="30"/>
                          <a:pt x="4024" y="0"/>
                          <a:pt x="3987" y="0"/>
                        </a:cubicBezTo>
                        <a:close/>
                        <a:moveTo>
                          <a:pt x="3920" y="4509"/>
                        </a:moveTo>
                        <a:lnTo>
                          <a:pt x="134" y="4509"/>
                        </a:lnTo>
                        <a:lnTo>
                          <a:pt x="134" y="134"/>
                        </a:lnTo>
                        <a:lnTo>
                          <a:pt x="3920" y="134"/>
                        </a:lnTo>
                        <a:lnTo>
                          <a:pt x="3920" y="450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96" name="Freeform 695"/>
                  <p:cNvSpPr>
                    <a:spLocks/>
                  </p:cNvSpPr>
                  <p:nvPr/>
                </p:nvSpPr>
                <p:spPr bwMode="auto">
                  <a:xfrm>
                    <a:off x="7356" y="3301"/>
                    <a:ext cx="96" cy="96"/>
                  </a:xfrm>
                  <a:custGeom>
                    <a:avLst/>
                    <a:gdLst>
                      <a:gd name="T0" fmla="*/ 100 w 200"/>
                      <a:gd name="T1" fmla="*/ 0 h 200"/>
                      <a:gd name="T2" fmla="*/ 29 w 200"/>
                      <a:gd name="T3" fmla="*/ 30 h 200"/>
                      <a:gd name="T4" fmla="*/ 0 w 200"/>
                      <a:gd name="T5" fmla="*/ 100 h 200"/>
                      <a:gd name="T6" fmla="*/ 29 w 200"/>
                      <a:gd name="T7" fmla="*/ 171 h 200"/>
                      <a:gd name="T8" fmla="*/ 100 w 200"/>
                      <a:gd name="T9" fmla="*/ 200 h 200"/>
                      <a:gd name="T10" fmla="*/ 171 w 200"/>
                      <a:gd name="T11" fmla="*/ 171 h 200"/>
                      <a:gd name="T12" fmla="*/ 200 w 200"/>
                      <a:gd name="T13" fmla="*/ 100 h 200"/>
                      <a:gd name="T14" fmla="*/ 171 w 200"/>
                      <a:gd name="T15" fmla="*/ 30 h 200"/>
                      <a:gd name="T16" fmla="*/ 100 w 200"/>
                      <a:gd name="T17" fmla="*/ 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0" h="200">
                        <a:moveTo>
                          <a:pt x="100" y="0"/>
                        </a:moveTo>
                        <a:cubicBezTo>
                          <a:pt x="74" y="0"/>
                          <a:pt x="48" y="11"/>
                          <a:pt x="29" y="30"/>
                        </a:cubicBezTo>
                        <a:cubicBezTo>
                          <a:pt x="11" y="48"/>
                          <a:pt x="0" y="74"/>
                          <a:pt x="0" y="100"/>
                        </a:cubicBezTo>
                        <a:cubicBezTo>
                          <a:pt x="0" y="127"/>
                          <a:pt x="11" y="152"/>
                          <a:pt x="29" y="171"/>
                        </a:cubicBezTo>
                        <a:cubicBezTo>
                          <a:pt x="48" y="190"/>
                          <a:pt x="74" y="200"/>
                          <a:pt x="100" y="200"/>
                        </a:cubicBezTo>
                        <a:cubicBezTo>
                          <a:pt x="126" y="200"/>
                          <a:pt x="152" y="190"/>
                          <a:pt x="171" y="171"/>
                        </a:cubicBezTo>
                        <a:cubicBezTo>
                          <a:pt x="189" y="152"/>
                          <a:pt x="200" y="127"/>
                          <a:pt x="200" y="100"/>
                        </a:cubicBezTo>
                        <a:cubicBezTo>
                          <a:pt x="200" y="74"/>
                          <a:pt x="189" y="48"/>
                          <a:pt x="171" y="30"/>
                        </a:cubicBezTo>
                        <a:cubicBezTo>
                          <a:pt x="152" y="11"/>
                          <a:pt x="126" y="0"/>
                          <a:pt x="10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97" name="Freeform 696"/>
                  <p:cNvSpPr>
                    <a:spLocks/>
                  </p:cNvSpPr>
                  <p:nvPr/>
                </p:nvSpPr>
                <p:spPr bwMode="auto">
                  <a:xfrm>
                    <a:off x="7372" y="873"/>
                    <a:ext cx="64" cy="64"/>
                  </a:xfrm>
                  <a:custGeom>
                    <a:avLst/>
                    <a:gdLst>
                      <a:gd name="T0" fmla="*/ 67 w 134"/>
                      <a:gd name="T1" fmla="*/ 133 h 133"/>
                      <a:gd name="T2" fmla="*/ 114 w 134"/>
                      <a:gd name="T3" fmla="*/ 114 h 133"/>
                      <a:gd name="T4" fmla="*/ 134 w 134"/>
                      <a:gd name="T5" fmla="*/ 67 h 133"/>
                      <a:gd name="T6" fmla="*/ 114 w 134"/>
                      <a:gd name="T7" fmla="*/ 19 h 133"/>
                      <a:gd name="T8" fmla="*/ 67 w 134"/>
                      <a:gd name="T9" fmla="*/ 0 h 133"/>
                      <a:gd name="T10" fmla="*/ 20 w 134"/>
                      <a:gd name="T11" fmla="*/ 19 h 133"/>
                      <a:gd name="T12" fmla="*/ 0 w 134"/>
                      <a:gd name="T13" fmla="*/ 67 h 133"/>
                      <a:gd name="T14" fmla="*/ 20 w 134"/>
                      <a:gd name="T15" fmla="*/ 114 h 133"/>
                      <a:gd name="T16" fmla="*/ 67 w 134"/>
                      <a:gd name="T17" fmla="*/ 13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4" h="133">
                        <a:moveTo>
                          <a:pt x="67" y="133"/>
                        </a:moveTo>
                        <a:cubicBezTo>
                          <a:pt x="84" y="133"/>
                          <a:pt x="102" y="126"/>
                          <a:pt x="114" y="114"/>
                        </a:cubicBezTo>
                        <a:cubicBezTo>
                          <a:pt x="126" y="101"/>
                          <a:pt x="134" y="84"/>
                          <a:pt x="134" y="67"/>
                        </a:cubicBezTo>
                        <a:cubicBezTo>
                          <a:pt x="134" y="49"/>
                          <a:pt x="126" y="32"/>
                          <a:pt x="114" y="19"/>
                        </a:cubicBezTo>
                        <a:cubicBezTo>
                          <a:pt x="102" y="7"/>
                          <a:pt x="84" y="0"/>
                          <a:pt x="67" y="0"/>
                        </a:cubicBezTo>
                        <a:cubicBezTo>
                          <a:pt x="49" y="0"/>
                          <a:pt x="32" y="7"/>
                          <a:pt x="20" y="19"/>
                        </a:cubicBezTo>
                        <a:cubicBezTo>
                          <a:pt x="7" y="32"/>
                          <a:pt x="0" y="49"/>
                          <a:pt x="0" y="67"/>
                        </a:cubicBezTo>
                        <a:cubicBezTo>
                          <a:pt x="0" y="84"/>
                          <a:pt x="7" y="101"/>
                          <a:pt x="20" y="114"/>
                        </a:cubicBezTo>
                        <a:cubicBezTo>
                          <a:pt x="32" y="126"/>
                          <a:pt x="49" y="133"/>
                          <a:pt x="67" y="13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65" name="Group 664"/>
              <p:cNvGrpSpPr/>
              <p:nvPr/>
            </p:nvGrpSpPr>
            <p:grpSpPr>
              <a:xfrm>
                <a:off x="3171630" y="2737039"/>
                <a:ext cx="295649" cy="295649"/>
                <a:chOff x="-2653894" y="1993252"/>
                <a:chExt cx="1152008" cy="1152008"/>
              </a:xfrm>
            </p:grpSpPr>
            <p:sp>
              <p:nvSpPr>
                <p:cNvPr id="677" name="Rounded Rectangle 676"/>
                <p:cNvSpPr/>
                <p:nvPr/>
              </p:nvSpPr>
              <p:spPr>
                <a:xfrm>
                  <a:off x="-2152673" y="2472516"/>
                  <a:ext cx="497365" cy="656237"/>
                </a:xfrm>
                <a:prstGeom prst="roundRect">
                  <a:avLst>
                    <a:gd name="adj" fmla="val 7514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78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-2653894" y="1993252"/>
                  <a:ext cx="1152008" cy="1152008"/>
                  <a:chOff x="1080" y="0"/>
                  <a:chExt cx="3586" cy="3586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679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1080" y="0"/>
                    <a:ext cx="3586" cy="3586"/>
                  </a:xfrm>
                  <a:custGeom>
                    <a:avLst/>
                    <a:gdLst>
                      <a:gd name="T0" fmla="*/ 3600 w 8000"/>
                      <a:gd name="T1" fmla="*/ 7733 h 8000"/>
                      <a:gd name="T2" fmla="*/ 3600 w 8000"/>
                      <a:gd name="T3" fmla="*/ 3467 h 8000"/>
                      <a:gd name="T4" fmla="*/ 6800 w 8000"/>
                      <a:gd name="T5" fmla="*/ 3467 h 8000"/>
                      <a:gd name="T6" fmla="*/ 6800 w 8000"/>
                      <a:gd name="T7" fmla="*/ 7733 h 8000"/>
                      <a:gd name="T8" fmla="*/ 3600 w 8000"/>
                      <a:gd name="T9" fmla="*/ 7733 h 8000"/>
                      <a:gd name="T10" fmla="*/ 2267 w 8000"/>
                      <a:gd name="T11" fmla="*/ 7733 h 8000"/>
                      <a:gd name="T12" fmla="*/ 2267 w 8000"/>
                      <a:gd name="T13" fmla="*/ 6533 h 8000"/>
                      <a:gd name="T14" fmla="*/ 2400 w 8000"/>
                      <a:gd name="T15" fmla="*/ 6400 h 8000"/>
                      <a:gd name="T16" fmla="*/ 2667 w 8000"/>
                      <a:gd name="T17" fmla="*/ 6400 h 8000"/>
                      <a:gd name="T18" fmla="*/ 2800 w 8000"/>
                      <a:gd name="T19" fmla="*/ 6533 h 8000"/>
                      <a:gd name="T20" fmla="*/ 2800 w 8000"/>
                      <a:gd name="T21" fmla="*/ 7733 h 8000"/>
                      <a:gd name="T22" fmla="*/ 2267 w 8000"/>
                      <a:gd name="T23" fmla="*/ 7733 h 8000"/>
                      <a:gd name="T24" fmla="*/ 1600 w 8000"/>
                      <a:gd name="T25" fmla="*/ 267 h 8000"/>
                      <a:gd name="T26" fmla="*/ 4800 w 8000"/>
                      <a:gd name="T27" fmla="*/ 267 h 8000"/>
                      <a:gd name="T28" fmla="*/ 4800 w 8000"/>
                      <a:gd name="T29" fmla="*/ 3200 h 8000"/>
                      <a:gd name="T30" fmla="*/ 3467 w 8000"/>
                      <a:gd name="T31" fmla="*/ 3200 h 8000"/>
                      <a:gd name="T32" fmla="*/ 3333 w 8000"/>
                      <a:gd name="T33" fmla="*/ 3333 h 8000"/>
                      <a:gd name="T34" fmla="*/ 3333 w 8000"/>
                      <a:gd name="T35" fmla="*/ 7733 h 8000"/>
                      <a:gd name="T36" fmla="*/ 3067 w 8000"/>
                      <a:gd name="T37" fmla="*/ 7733 h 8000"/>
                      <a:gd name="T38" fmla="*/ 3067 w 8000"/>
                      <a:gd name="T39" fmla="*/ 6533 h 8000"/>
                      <a:gd name="T40" fmla="*/ 2667 w 8000"/>
                      <a:gd name="T41" fmla="*/ 6133 h 8000"/>
                      <a:gd name="T42" fmla="*/ 2400 w 8000"/>
                      <a:gd name="T43" fmla="*/ 6133 h 8000"/>
                      <a:gd name="T44" fmla="*/ 2000 w 8000"/>
                      <a:gd name="T45" fmla="*/ 6533 h 8000"/>
                      <a:gd name="T46" fmla="*/ 2000 w 8000"/>
                      <a:gd name="T47" fmla="*/ 7733 h 8000"/>
                      <a:gd name="T48" fmla="*/ 1600 w 8000"/>
                      <a:gd name="T49" fmla="*/ 7733 h 8000"/>
                      <a:gd name="T50" fmla="*/ 1600 w 8000"/>
                      <a:gd name="T51" fmla="*/ 267 h 8000"/>
                      <a:gd name="T52" fmla="*/ 7867 w 8000"/>
                      <a:gd name="T53" fmla="*/ 7733 h 8000"/>
                      <a:gd name="T54" fmla="*/ 7067 w 8000"/>
                      <a:gd name="T55" fmla="*/ 7733 h 8000"/>
                      <a:gd name="T56" fmla="*/ 7067 w 8000"/>
                      <a:gd name="T57" fmla="*/ 3333 h 8000"/>
                      <a:gd name="T58" fmla="*/ 6933 w 8000"/>
                      <a:gd name="T59" fmla="*/ 3200 h 8000"/>
                      <a:gd name="T60" fmla="*/ 5067 w 8000"/>
                      <a:gd name="T61" fmla="*/ 3200 h 8000"/>
                      <a:gd name="T62" fmla="*/ 5067 w 8000"/>
                      <a:gd name="T63" fmla="*/ 133 h 8000"/>
                      <a:gd name="T64" fmla="*/ 4933 w 8000"/>
                      <a:gd name="T65" fmla="*/ 0 h 8000"/>
                      <a:gd name="T66" fmla="*/ 1467 w 8000"/>
                      <a:gd name="T67" fmla="*/ 0 h 8000"/>
                      <a:gd name="T68" fmla="*/ 1333 w 8000"/>
                      <a:gd name="T69" fmla="*/ 133 h 8000"/>
                      <a:gd name="T70" fmla="*/ 1333 w 8000"/>
                      <a:gd name="T71" fmla="*/ 7733 h 8000"/>
                      <a:gd name="T72" fmla="*/ 133 w 8000"/>
                      <a:gd name="T73" fmla="*/ 7733 h 8000"/>
                      <a:gd name="T74" fmla="*/ 0 w 8000"/>
                      <a:gd name="T75" fmla="*/ 7867 h 8000"/>
                      <a:gd name="T76" fmla="*/ 133 w 8000"/>
                      <a:gd name="T77" fmla="*/ 8000 h 8000"/>
                      <a:gd name="T78" fmla="*/ 7867 w 8000"/>
                      <a:gd name="T79" fmla="*/ 8000 h 8000"/>
                      <a:gd name="T80" fmla="*/ 8000 w 8000"/>
                      <a:gd name="T81" fmla="*/ 7867 h 8000"/>
                      <a:gd name="T82" fmla="*/ 7867 w 8000"/>
                      <a:gd name="T83" fmla="*/ 7733 h 8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000" h="8000">
                        <a:moveTo>
                          <a:pt x="3600" y="7733"/>
                        </a:moveTo>
                        <a:lnTo>
                          <a:pt x="3600" y="3467"/>
                        </a:lnTo>
                        <a:lnTo>
                          <a:pt x="6800" y="3467"/>
                        </a:lnTo>
                        <a:lnTo>
                          <a:pt x="6800" y="7733"/>
                        </a:lnTo>
                        <a:lnTo>
                          <a:pt x="3600" y="7733"/>
                        </a:lnTo>
                        <a:close/>
                        <a:moveTo>
                          <a:pt x="2267" y="7733"/>
                        </a:moveTo>
                        <a:lnTo>
                          <a:pt x="2267" y="6533"/>
                        </a:lnTo>
                        <a:cubicBezTo>
                          <a:pt x="2267" y="6460"/>
                          <a:pt x="2326" y="6400"/>
                          <a:pt x="2400" y="6400"/>
                        </a:cubicBezTo>
                        <a:lnTo>
                          <a:pt x="2667" y="6400"/>
                        </a:lnTo>
                        <a:cubicBezTo>
                          <a:pt x="2740" y="6400"/>
                          <a:pt x="2800" y="6460"/>
                          <a:pt x="2800" y="6533"/>
                        </a:cubicBezTo>
                        <a:lnTo>
                          <a:pt x="2800" y="7733"/>
                        </a:lnTo>
                        <a:lnTo>
                          <a:pt x="2267" y="7733"/>
                        </a:lnTo>
                        <a:close/>
                        <a:moveTo>
                          <a:pt x="1600" y="267"/>
                        </a:moveTo>
                        <a:lnTo>
                          <a:pt x="4800" y="267"/>
                        </a:lnTo>
                        <a:lnTo>
                          <a:pt x="4800" y="3200"/>
                        </a:lnTo>
                        <a:lnTo>
                          <a:pt x="3467" y="3200"/>
                        </a:lnTo>
                        <a:cubicBezTo>
                          <a:pt x="3393" y="3200"/>
                          <a:pt x="3333" y="3260"/>
                          <a:pt x="3333" y="3333"/>
                        </a:cubicBezTo>
                        <a:lnTo>
                          <a:pt x="3333" y="7733"/>
                        </a:lnTo>
                        <a:lnTo>
                          <a:pt x="3067" y="7733"/>
                        </a:lnTo>
                        <a:lnTo>
                          <a:pt x="3067" y="6533"/>
                        </a:lnTo>
                        <a:cubicBezTo>
                          <a:pt x="3067" y="6312"/>
                          <a:pt x="2888" y="6133"/>
                          <a:pt x="2667" y="6133"/>
                        </a:cubicBezTo>
                        <a:lnTo>
                          <a:pt x="2400" y="6133"/>
                        </a:lnTo>
                        <a:cubicBezTo>
                          <a:pt x="2179" y="6133"/>
                          <a:pt x="2000" y="6312"/>
                          <a:pt x="2000" y="6533"/>
                        </a:cubicBezTo>
                        <a:lnTo>
                          <a:pt x="2000" y="7733"/>
                        </a:lnTo>
                        <a:lnTo>
                          <a:pt x="1600" y="7733"/>
                        </a:lnTo>
                        <a:lnTo>
                          <a:pt x="1600" y="267"/>
                        </a:lnTo>
                        <a:close/>
                        <a:moveTo>
                          <a:pt x="7867" y="7733"/>
                        </a:moveTo>
                        <a:lnTo>
                          <a:pt x="7067" y="7733"/>
                        </a:lnTo>
                        <a:lnTo>
                          <a:pt x="7067" y="3333"/>
                        </a:lnTo>
                        <a:cubicBezTo>
                          <a:pt x="7067" y="3260"/>
                          <a:pt x="7007" y="3200"/>
                          <a:pt x="6933" y="3200"/>
                        </a:cubicBezTo>
                        <a:lnTo>
                          <a:pt x="5067" y="3200"/>
                        </a:lnTo>
                        <a:lnTo>
                          <a:pt x="5067" y="133"/>
                        </a:lnTo>
                        <a:cubicBezTo>
                          <a:pt x="5067" y="60"/>
                          <a:pt x="5007" y="0"/>
                          <a:pt x="4933" y="0"/>
                        </a:cubicBezTo>
                        <a:lnTo>
                          <a:pt x="1467" y="0"/>
                        </a:lnTo>
                        <a:cubicBezTo>
                          <a:pt x="1393" y="0"/>
                          <a:pt x="1333" y="60"/>
                          <a:pt x="1333" y="133"/>
                        </a:cubicBezTo>
                        <a:lnTo>
                          <a:pt x="1333" y="7733"/>
                        </a:lnTo>
                        <a:lnTo>
                          <a:pt x="133" y="7733"/>
                        </a:lnTo>
                        <a:cubicBezTo>
                          <a:pt x="60" y="7733"/>
                          <a:pt x="0" y="7793"/>
                          <a:pt x="0" y="7867"/>
                        </a:cubicBezTo>
                        <a:cubicBezTo>
                          <a:pt x="0" y="7940"/>
                          <a:pt x="60" y="8000"/>
                          <a:pt x="133" y="8000"/>
                        </a:cubicBezTo>
                        <a:lnTo>
                          <a:pt x="7867" y="8000"/>
                        </a:lnTo>
                        <a:cubicBezTo>
                          <a:pt x="7940" y="8000"/>
                          <a:pt x="8000" y="7940"/>
                          <a:pt x="8000" y="7867"/>
                        </a:cubicBezTo>
                        <a:cubicBezTo>
                          <a:pt x="8000" y="7793"/>
                          <a:pt x="7940" y="7733"/>
                          <a:pt x="7867" y="77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0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2574" y="837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6 h 1066"/>
                      <a:gd name="T2" fmla="*/ 800 w 1067"/>
                      <a:gd name="T3" fmla="*/ 266 h 1066"/>
                      <a:gd name="T4" fmla="*/ 800 w 1067"/>
                      <a:gd name="T5" fmla="*/ 800 h 1066"/>
                      <a:gd name="T6" fmla="*/ 267 w 1067"/>
                      <a:gd name="T7" fmla="*/ 800 h 1066"/>
                      <a:gd name="T8" fmla="*/ 267 w 1067"/>
                      <a:gd name="T9" fmla="*/ 266 h 1066"/>
                      <a:gd name="T10" fmla="*/ 134 w 1067"/>
                      <a:gd name="T11" fmla="*/ 1066 h 1066"/>
                      <a:gd name="T12" fmla="*/ 934 w 1067"/>
                      <a:gd name="T13" fmla="*/ 1066 h 1066"/>
                      <a:gd name="T14" fmla="*/ 1067 w 1067"/>
                      <a:gd name="T15" fmla="*/ 933 h 1066"/>
                      <a:gd name="T16" fmla="*/ 1067 w 1067"/>
                      <a:gd name="T17" fmla="*/ 133 h 1066"/>
                      <a:gd name="T18" fmla="*/ 934 w 1067"/>
                      <a:gd name="T19" fmla="*/ 0 h 1066"/>
                      <a:gd name="T20" fmla="*/ 134 w 1067"/>
                      <a:gd name="T21" fmla="*/ 0 h 1066"/>
                      <a:gd name="T22" fmla="*/ 0 w 1067"/>
                      <a:gd name="T23" fmla="*/ 133 h 1066"/>
                      <a:gd name="T24" fmla="*/ 0 w 1067"/>
                      <a:gd name="T25" fmla="*/ 933 h 1066"/>
                      <a:gd name="T26" fmla="*/ 134 w 1067"/>
                      <a:gd name="T27" fmla="*/ 1066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267" y="266"/>
                        </a:moveTo>
                        <a:lnTo>
                          <a:pt x="800" y="266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6"/>
                        </a:lnTo>
                        <a:close/>
                        <a:moveTo>
                          <a:pt x="134" y="1066"/>
                        </a:moveTo>
                        <a:lnTo>
                          <a:pt x="934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4" y="0"/>
                        </a:cubicBezTo>
                        <a:lnTo>
                          <a:pt x="134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4" y="10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1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574" y="239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4 w 1067"/>
                      <a:gd name="T11" fmla="*/ 1067 h 1067"/>
                      <a:gd name="T12" fmla="*/ 934 w 1067"/>
                      <a:gd name="T13" fmla="*/ 1067 h 1067"/>
                      <a:gd name="T14" fmla="*/ 1067 w 1067"/>
                      <a:gd name="T15" fmla="*/ 934 h 1067"/>
                      <a:gd name="T16" fmla="*/ 1067 w 1067"/>
                      <a:gd name="T17" fmla="*/ 134 h 1067"/>
                      <a:gd name="T18" fmla="*/ 934 w 1067"/>
                      <a:gd name="T19" fmla="*/ 0 h 1067"/>
                      <a:gd name="T20" fmla="*/ 134 w 1067"/>
                      <a:gd name="T21" fmla="*/ 0 h 1067"/>
                      <a:gd name="T22" fmla="*/ 0 w 1067"/>
                      <a:gd name="T23" fmla="*/ 134 h 1067"/>
                      <a:gd name="T24" fmla="*/ 0 w 1067"/>
                      <a:gd name="T25" fmla="*/ 934 h 1067"/>
                      <a:gd name="T26" fmla="*/ 134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4" y="1067"/>
                        </a:moveTo>
                        <a:lnTo>
                          <a:pt x="934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4" y="0"/>
                        </a:cubicBezTo>
                        <a:lnTo>
                          <a:pt x="134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4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2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977" y="837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6 h 1066"/>
                      <a:gd name="T2" fmla="*/ 800 w 1067"/>
                      <a:gd name="T3" fmla="*/ 266 h 1066"/>
                      <a:gd name="T4" fmla="*/ 800 w 1067"/>
                      <a:gd name="T5" fmla="*/ 800 h 1066"/>
                      <a:gd name="T6" fmla="*/ 267 w 1067"/>
                      <a:gd name="T7" fmla="*/ 800 h 1066"/>
                      <a:gd name="T8" fmla="*/ 267 w 1067"/>
                      <a:gd name="T9" fmla="*/ 266 h 1066"/>
                      <a:gd name="T10" fmla="*/ 133 w 1067"/>
                      <a:gd name="T11" fmla="*/ 1066 h 1066"/>
                      <a:gd name="T12" fmla="*/ 933 w 1067"/>
                      <a:gd name="T13" fmla="*/ 1066 h 1066"/>
                      <a:gd name="T14" fmla="*/ 1067 w 1067"/>
                      <a:gd name="T15" fmla="*/ 933 h 1066"/>
                      <a:gd name="T16" fmla="*/ 1067 w 1067"/>
                      <a:gd name="T17" fmla="*/ 133 h 1066"/>
                      <a:gd name="T18" fmla="*/ 933 w 1067"/>
                      <a:gd name="T19" fmla="*/ 0 h 1066"/>
                      <a:gd name="T20" fmla="*/ 133 w 1067"/>
                      <a:gd name="T21" fmla="*/ 0 h 1066"/>
                      <a:gd name="T22" fmla="*/ 0 w 1067"/>
                      <a:gd name="T23" fmla="*/ 133 h 1066"/>
                      <a:gd name="T24" fmla="*/ 0 w 1067"/>
                      <a:gd name="T25" fmla="*/ 933 h 1066"/>
                      <a:gd name="T26" fmla="*/ 133 w 1067"/>
                      <a:gd name="T27" fmla="*/ 1066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267" y="266"/>
                        </a:moveTo>
                        <a:lnTo>
                          <a:pt x="800" y="266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6"/>
                        </a:lnTo>
                        <a:close/>
                        <a:moveTo>
                          <a:pt x="133" y="1066"/>
                        </a:moveTo>
                        <a:lnTo>
                          <a:pt x="933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3" y="10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3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1977" y="239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3 w 1067"/>
                      <a:gd name="T11" fmla="*/ 1067 h 1067"/>
                      <a:gd name="T12" fmla="*/ 933 w 1067"/>
                      <a:gd name="T13" fmla="*/ 1067 h 1067"/>
                      <a:gd name="T14" fmla="*/ 1067 w 1067"/>
                      <a:gd name="T15" fmla="*/ 934 h 1067"/>
                      <a:gd name="T16" fmla="*/ 1067 w 1067"/>
                      <a:gd name="T17" fmla="*/ 134 h 1067"/>
                      <a:gd name="T18" fmla="*/ 933 w 1067"/>
                      <a:gd name="T19" fmla="*/ 0 h 1067"/>
                      <a:gd name="T20" fmla="*/ 133 w 1067"/>
                      <a:gd name="T21" fmla="*/ 0 h 1067"/>
                      <a:gd name="T22" fmla="*/ 0 w 1067"/>
                      <a:gd name="T23" fmla="*/ 134 h 1067"/>
                      <a:gd name="T24" fmla="*/ 0 w 1067"/>
                      <a:gd name="T25" fmla="*/ 934 h 1067"/>
                      <a:gd name="T26" fmla="*/ 133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3" y="1067"/>
                        </a:move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4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977" y="1434"/>
                    <a:ext cx="478" cy="479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3 w 1067"/>
                      <a:gd name="T11" fmla="*/ 1067 h 1067"/>
                      <a:gd name="T12" fmla="*/ 933 w 1067"/>
                      <a:gd name="T13" fmla="*/ 1067 h 1067"/>
                      <a:gd name="T14" fmla="*/ 1067 w 1067"/>
                      <a:gd name="T15" fmla="*/ 933 h 1067"/>
                      <a:gd name="T16" fmla="*/ 1067 w 1067"/>
                      <a:gd name="T17" fmla="*/ 133 h 1067"/>
                      <a:gd name="T18" fmla="*/ 933 w 1067"/>
                      <a:gd name="T19" fmla="*/ 0 h 1067"/>
                      <a:gd name="T20" fmla="*/ 133 w 1067"/>
                      <a:gd name="T21" fmla="*/ 0 h 1067"/>
                      <a:gd name="T22" fmla="*/ 0 w 1067"/>
                      <a:gd name="T23" fmla="*/ 133 h 1067"/>
                      <a:gd name="T24" fmla="*/ 0 w 1067"/>
                      <a:gd name="T25" fmla="*/ 933 h 1067"/>
                      <a:gd name="T26" fmla="*/ 133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3" y="1067"/>
                        </a:move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5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1977" y="2032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3 w 1067"/>
                      <a:gd name="T11" fmla="*/ 1067 h 1067"/>
                      <a:gd name="T12" fmla="*/ 933 w 1067"/>
                      <a:gd name="T13" fmla="*/ 1067 h 1067"/>
                      <a:gd name="T14" fmla="*/ 1067 w 1067"/>
                      <a:gd name="T15" fmla="*/ 934 h 1067"/>
                      <a:gd name="T16" fmla="*/ 1067 w 1067"/>
                      <a:gd name="T17" fmla="*/ 134 h 1067"/>
                      <a:gd name="T18" fmla="*/ 933 w 1067"/>
                      <a:gd name="T19" fmla="*/ 0 h 1067"/>
                      <a:gd name="T20" fmla="*/ 133 w 1067"/>
                      <a:gd name="T21" fmla="*/ 0 h 1067"/>
                      <a:gd name="T22" fmla="*/ 0 w 1067"/>
                      <a:gd name="T23" fmla="*/ 134 h 1067"/>
                      <a:gd name="T24" fmla="*/ 0 w 1067"/>
                      <a:gd name="T25" fmla="*/ 934 h 1067"/>
                      <a:gd name="T26" fmla="*/ 133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3" y="1067"/>
                        </a:move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6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3471" y="2271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6"/>
                      <a:gd name="T2" fmla="*/ 267 w 1067"/>
                      <a:gd name="T3" fmla="*/ 800 h 1066"/>
                      <a:gd name="T4" fmla="*/ 267 w 1067"/>
                      <a:gd name="T5" fmla="*/ 266 h 1066"/>
                      <a:gd name="T6" fmla="*/ 800 w 1067"/>
                      <a:gd name="T7" fmla="*/ 266 h 1066"/>
                      <a:gd name="T8" fmla="*/ 800 w 1067"/>
                      <a:gd name="T9" fmla="*/ 800 h 1066"/>
                      <a:gd name="T10" fmla="*/ 934 w 1067"/>
                      <a:gd name="T11" fmla="*/ 0 h 1066"/>
                      <a:gd name="T12" fmla="*/ 134 w 1067"/>
                      <a:gd name="T13" fmla="*/ 0 h 1066"/>
                      <a:gd name="T14" fmla="*/ 0 w 1067"/>
                      <a:gd name="T15" fmla="*/ 133 h 1066"/>
                      <a:gd name="T16" fmla="*/ 0 w 1067"/>
                      <a:gd name="T17" fmla="*/ 933 h 1066"/>
                      <a:gd name="T18" fmla="*/ 134 w 1067"/>
                      <a:gd name="T19" fmla="*/ 1066 h 1066"/>
                      <a:gd name="T20" fmla="*/ 934 w 1067"/>
                      <a:gd name="T21" fmla="*/ 1066 h 1066"/>
                      <a:gd name="T22" fmla="*/ 1067 w 1067"/>
                      <a:gd name="T23" fmla="*/ 933 h 1066"/>
                      <a:gd name="T24" fmla="*/ 1067 w 1067"/>
                      <a:gd name="T25" fmla="*/ 133 h 1066"/>
                      <a:gd name="T26" fmla="*/ 934 w 1067"/>
                      <a:gd name="T27" fmla="*/ 0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6"/>
                        </a:lnTo>
                        <a:lnTo>
                          <a:pt x="800" y="266"/>
                        </a:lnTo>
                        <a:lnTo>
                          <a:pt x="800" y="800"/>
                        </a:lnTo>
                        <a:close/>
                        <a:moveTo>
                          <a:pt x="934" y="0"/>
                        </a:moveTo>
                        <a:lnTo>
                          <a:pt x="134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4" y="1066"/>
                        </a:cubicBezTo>
                        <a:lnTo>
                          <a:pt x="934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3471" y="1673"/>
                    <a:ext cx="478" cy="479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4 w 1067"/>
                      <a:gd name="T11" fmla="*/ 0 h 1067"/>
                      <a:gd name="T12" fmla="*/ 134 w 1067"/>
                      <a:gd name="T13" fmla="*/ 0 h 1067"/>
                      <a:gd name="T14" fmla="*/ 0 w 1067"/>
                      <a:gd name="T15" fmla="*/ 134 h 1067"/>
                      <a:gd name="T16" fmla="*/ 0 w 1067"/>
                      <a:gd name="T17" fmla="*/ 934 h 1067"/>
                      <a:gd name="T18" fmla="*/ 134 w 1067"/>
                      <a:gd name="T19" fmla="*/ 1067 h 1067"/>
                      <a:gd name="T20" fmla="*/ 934 w 1067"/>
                      <a:gd name="T21" fmla="*/ 1067 h 1067"/>
                      <a:gd name="T22" fmla="*/ 1067 w 1067"/>
                      <a:gd name="T23" fmla="*/ 934 h 1067"/>
                      <a:gd name="T24" fmla="*/ 1067 w 1067"/>
                      <a:gd name="T25" fmla="*/ 134 h 1067"/>
                      <a:gd name="T26" fmla="*/ 934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4" y="0"/>
                        </a:moveTo>
                        <a:lnTo>
                          <a:pt x="134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4" y="1067"/>
                        </a:cubicBezTo>
                        <a:lnTo>
                          <a:pt x="934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471" y="2869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4 w 1067"/>
                      <a:gd name="T11" fmla="*/ 0 h 1067"/>
                      <a:gd name="T12" fmla="*/ 134 w 1067"/>
                      <a:gd name="T13" fmla="*/ 0 h 1067"/>
                      <a:gd name="T14" fmla="*/ 0 w 1067"/>
                      <a:gd name="T15" fmla="*/ 133 h 1067"/>
                      <a:gd name="T16" fmla="*/ 0 w 1067"/>
                      <a:gd name="T17" fmla="*/ 933 h 1067"/>
                      <a:gd name="T18" fmla="*/ 134 w 1067"/>
                      <a:gd name="T19" fmla="*/ 1067 h 1067"/>
                      <a:gd name="T20" fmla="*/ 934 w 1067"/>
                      <a:gd name="T21" fmla="*/ 1067 h 1067"/>
                      <a:gd name="T22" fmla="*/ 1067 w 1067"/>
                      <a:gd name="T23" fmla="*/ 933 h 1067"/>
                      <a:gd name="T24" fmla="*/ 1067 w 1067"/>
                      <a:gd name="T25" fmla="*/ 133 h 1067"/>
                      <a:gd name="T26" fmla="*/ 934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4" y="0"/>
                        </a:moveTo>
                        <a:lnTo>
                          <a:pt x="134" y="0"/>
                        </a:lnTo>
                        <a:cubicBezTo>
                          <a:pt x="60" y="0"/>
                          <a:pt x="0" y="60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7"/>
                          <a:pt x="134" y="1067"/>
                        </a:cubicBezTo>
                        <a:lnTo>
                          <a:pt x="934" y="1067"/>
                        </a:lnTo>
                        <a:cubicBezTo>
                          <a:pt x="1007" y="1067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60"/>
                          <a:pt x="1007" y="0"/>
                          <a:pt x="9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8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2873" y="2271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6"/>
                      <a:gd name="T2" fmla="*/ 267 w 1067"/>
                      <a:gd name="T3" fmla="*/ 800 h 1066"/>
                      <a:gd name="T4" fmla="*/ 267 w 1067"/>
                      <a:gd name="T5" fmla="*/ 266 h 1066"/>
                      <a:gd name="T6" fmla="*/ 800 w 1067"/>
                      <a:gd name="T7" fmla="*/ 266 h 1066"/>
                      <a:gd name="T8" fmla="*/ 800 w 1067"/>
                      <a:gd name="T9" fmla="*/ 800 h 1066"/>
                      <a:gd name="T10" fmla="*/ 933 w 1067"/>
                      <a:gd name="T11" fmla="*/ 0 h 1066"/>
                      <a:gd name="T12" fmla="*/ 133 w 1067"/>
                      <a:gd name="T13" fmla="*/ 0 h 1066"/>
                      <a:gd name="T14" fmla="*/ 0 w 1067"/>
                      <a:gd name="T15" fmla="*/ 133 h 1066"/>
                      <a:gd name="T16" fmla="*/ 0 w 1067"/>
                      <a:gd name="T17" fmla="*/ 933 h 1066"/>
                      <a:gd name="T18" fmla="*/ 133 w 1067"/>
                      <a:gd name="T19" fmla="*/ 1066 h 1066"/>
                      <a:gd name="T20" fmla="*/ 933 w 1067"/>
                      <a:gd name="T21" fmla="*/ 1066 h 1066"/>
                      <a:gd name="T22" fmla="*/ 1067 w 1067"/>
                      <a:gd name="T23" fmla="*/ 933 h 1066"/>
                      <a:gd name="T24" fmla="*/ 1067 w 1067"/>
                      <a:gd name="T25" fmla="*/ 133 h 1066"/>
                      <a:gd name="T26" fmla="*/ 933 w 1067"/>
                      <a:gd name="T27" fmla="*/ 0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6"/>
                        </a:lnTo>
                        <a:lnTo>
                          <a:pt x="800" y="266"/>
                        </a:lnTo>
                        <a:lnTo>
                          <a:pt x="800" y="800"/>
                        </a:lnTo>
                        <a:close/>
                        <a:moveTo>
                          <a:pt x="933" y="0"/>
                        </a:moveTo>
                        <a:lnTo>
                          <a:pt x="133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3" y="1066"/>
                        </a:cubicBezTo>
                        <a:lnTo>
                          <a:pt x="933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9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2873" y="1673"/>
                    <a:ext cx="478" cy="479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3 w 1067"/>
                      <a:gd name="T11" fmla="*/ 0 h 1067"/>
                      <a:gd name="T12" fmla="*/ 133 w 1067"/>
                      <a:gd name="T13" fmla="*/ 0 h 1067"/>
                      <a:gd name="T14" fmla="*/ 0 w 1067"/>
                      <a:gd name="T15" fmla="*/ 134 h 1067"/>
                      <a:gd name="T16" fmla="*/ 0 w 1067"/>
                      <a:gd name="T17" fmla="*/ 934 h 1067"/>
                      <a:gd name="T18" fmla="*/ 133 w 1067"/>
                      <a:gd name="T19" fmla="*/ 1067 h 1067"/>
                      <a:gd name="T20" fmla="*/ 933 w 1067"/>
                      <a:gd name="T21" fmla="*/ 1067 h 1067"/>
                      <a:gd name="T22" fmla="*/ 1067 w 1067"/>
                      <a:gd name="T23" fmla="*/ 934 h 1067"/>
                      <a:gd name="T24" fmla="*/ 1067 w 1067"/>
                      <a:gd name="T25" fmla="*/ 134 h 1067"/>
                      <a:gd name="T26" fmla="*/ 933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3" y="0"/>
                        </a:move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69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2873" y="2869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3 w 1067"/>
                      <a:gd name="T11" fmla="*/ 0 h 1067"/>
                      <a:gd name="T12" fmla="*/ 133 w 1067"/>
                      <a:gd name="T13" fmla="*/ 0 h 1067"/>
                      <a:gd name="T14" fmla="*/ 0 w 1067"/>
                      <a:gd name="T15" fmla="*/ 133 h 1067"/>
                      <a:gd name="T16" fmla="*/ 0 w 1067"/>
                      <a:gd name="T17" fmla="*/ 933 h 1067"/>
                      <a:gd name="T18" fmla="*/ 133 w 1067"/>
                      <a:gd name="T19" fmla="*/ 1067 h 1067"/>
                      <a:gd name="T20" fmla="*/ 933 w 1067"/>
                      <a:gd name="T21" fmla="*/ 1067 h 1067"/>
                      <a:gd name="T22" fmla="*/ 1067 w 1067"/>
                      <a:gd name="T23" fmla="*/ 933 h 1067"/>
                      <a:gd name="T24" fmla="*/ 1067 w 1067"/>
                      <a:gd name="T25" fmla="*/ 133 h 1067"/>
                      <a:gd name="T26" fmla="*/ 933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3" y="0"/>
                        </a:move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66" name="Group 665"/>
              <p:cNvGrpSpPr/>
              <p:nvPr/>
            </p:nvGrpSpPr>
            <p:grpSpPr>
              <a:xfrm>
                <a:off x="2768524" y="2520183"/>
                <a:ext cx="271558" cy="224806"/>
                <a:chOff x="1078868" y="2465961"/>
                <a:chExt cx="316562" cy="262062"/>
              </a:xfrm>
            </p:grpSpPr>
            <p:sp>
              <p:nvSpPr>
                <p:cNvPr id="672" name="Freeform 6"/>
                <p:cNvSpPr>
                  <a:spLocks noEditPoints="1"/>
                </p:cNvSpPr>
                <p:nvPr/>
              </p:nvSpPr>
              <p:spPr bwMode="auto">
                <a:xfrm>
                  <a:off x="1078868" y="2465961"/>
                  <a:ext cx="316562" cy="262062"/>
                </a:xfrm>
                <a:custGeom>
                  <a:avLst/>
                  <a:gdLst>
                    <a:gd name="T0" fmla="*/ 1414 w 3279"/>
                    <a:gd name="T1" fmla="*/ 231 h 2715"/>
                    <a:gd name="T2" fmla="*/ 1051 w 3279"/>
                    <a:gd name="T3" fmla="*/ 316 h 2715"/>
                    <a:gd name="T4" fmla="*/ 733 w 3279"/>
                    <a:gd name="T5" fmla="*/ 459 h 2715"/>
                    <a:gd name="T6" fmla="*/ 473 w 3279"/>
                    <a:gd name="T7" fmla="*/ 646 h 2715"/>
                    <a:gd name="T8" fmla="*/ 293 w 3279"/>
                    <a:gd name="T9" fmla="*/ 866 h 2715"/>
                    <a:gd name="T10" fmla="*/ 209 w 3279"/>
                    <a:gd name="T11" fmla="*/ 1108 h 2715"/>
                    <a:gd name="T12" fmla="*/ 229 w 3279"/>
                    <a:gd name="T13" fmla="*/ 1375 h 2715"/>
                    <a:gd name="T14" fmla="*/ 335 w 3279"/>
                    <a:gd name="T15" fmla="*/ 1622 h 2715"/>
                    <a:gd name="T16" fmla="*/ 520 w 3279"/>
                    <a:gd name="T17" fmla="*/ 1834 h 2715"/>
                    <a:gd name="T18" fmla="*/ 778 w 3279"/>
                    <a:gd name="T19" fmla="*/ 2005 h 2715"/>
                    <a:gd name="T20" fmla="*/ 835 w 3279"/>
                    <a:gd name="T21" fmla="*/ 2205 h 2715"/>
                    <a:gd name="T22" fmla="*/ 792 w 3279"/>
                    <a:gd name="T23" fmla="*/ 2393 h 2715"/>
                    <a:gd name="T24" fmla="*/ 810 w 3279"/>
                    <a:gd name="T25" fmla="*/ 2492 h 2715"/>
                    <a:gd name="T26" fmla="*/ 1064 w 3279"/>
                    <a:gd name="T27" fmla="*/ 2401 h 2715"/>
                    <a:gd name="T28" fmla="*/ 1257 w 3279"/>
                    <a:gd name="T29" fmla="*/ 2285 h 2715"/>
                    <a:gd name="T30" fmla="*/ 1391 w 3279"/>
                    <a:gd name="T31" fmla="*/ 2174 h 2715"/>
                    <a:gd name="T32" fmla="*/ 1778 w 3279"/>
                    <a:gd name="T33" fmla="*/ 2106 h 2715"/>
                    <a:gd name="T34" fmla="*/ 2152 w 3279"/>
                    <a:gd name="T35" fmla="*/ 2051 h 2715"/>
                    <a:gd name="T36" fmla="*/ 2483 w 3279"/>
                    <a:gd name="T37" fmla="*/ 1930 h 2715"/>
                    <a:gd name="T38" fmla="*/ 2756 w 3279"/>
                    <a:gd name="T39" fmla="*/ 1757 h 2715"/>
                    <a:gd name="T40" fmla="*/ 2954 w 3279"/>
                    <a:gd name="T41" fmla="*/ 1543 h 2715"/>
                    <a:gd name="T42" fmla="*/ 3060 w 3279"/>
                    <a:gd name="T43" fmla="*/ 1299 h 2715"/>
                    <a:gd name="T44" fmla="*/ 3062 w 3279"/>
                    <a:gd name="T45" fmla="*/ 1037 h 2715"/>
                    <a:gd name="T46" fmla="*/ 2966 w 3279"/>
                    <a:gd name="T47" fmla="*/ 791 h 2715"/>
                    <a:gd name="T48" fmla="*/ 2788 w 3279"/>
                    <a:gd name="T49" fmla="*/ 577 h 2715"/>
                    <a:gd name="T50" fmla="*/ 2540 w 3279"/>
                    <a:gd name="T51" fmla="*/ 405 h 2715"/>
                    <a:gd name="T52" fmla="*/ 2235 w 3279"/>
                    <a:gd name="T53" fmla="*/ 283 h 2715"/>
                    <a:gd name="T54" fmla="*/ 1887 w 3279"/>
                    <a:gd name="T55" fmla="*/ 218 h 2715"/>
                    <a:gd name="T56" fmla="*/ 1806 w 3279"/>
                    <a:gd name="T57" fmla="*/ 3 h 2715"/>
                    <a:gd name="T58" fmla="*/ 2203 w 3279"/>
                    <a:gd name="T59" fmla="*/ 58 h 2715"/>
                    <a:gd name="T60" fmla="*/ 2557 w 3279"/>
                    <a:gd name="T61" fmla="*/ 179 h 2715"/>
                    <a:gd name="T62" fmla="*/ 2854 w 3279"/>
                    <a:gd name="T63" fmla="*/ 357 h 2715"/>
                    <a:gd name="T64" fmla="*/ 3082 w 3279"/>
                    <a:gd name="T65" fmla="*/ 584 h 2715"/>
                    <a:gd name="T66" fmla="*/ 3227 w 3279"/>
                    <a:gd name="T67" fmla="*/ 851 h 2715"/>
                    <a:gd name="T68" fmla="*/ 3279 w 3279"/>
                    <a:gd name="T69" fmla="*/ 1149 h 2715"/>
                    <a:gd name="T70" fmla="*/ 3226 w 3279"/>
                    <a:gd name="T71" fmla="*/ 1448 h 2715"/>
                    <a:gd name="T72" fmla="*/ 3077 w 3279"/>
                    <a:gd name="T73" fmla="*/ 1718 h 2715"/>
                    <a:gd name="T74" fmla="*/ 2845 w 3279"/>
                    <a:gd name="T75" fmla="*/ 1951 h 2715"/>
                    <a:gd name="T76" fmla="*/ 2543 w 3279"/>
                    <a:gd name="T77" fmla="*/ 2134 h 2715"/>
                    <a:gd name="T78" fmla="*/ 2185 w 3279"/>
                    <a:gd name="T79" fmla="*/ 2258 h 2715"/>
                    <a:gd name="T80" fmla="*/ 1785 w 3279"/>
                    <a:gd name="T81" fmla="*/ 2316 h 2715"/>
                    <a:gd name="T82" fmla="*/ 1451 w 3279"/>
                    <a:gd name="T83" fmla="*/ 2380 h 2715"/>
                    <a:gd name="T84" fmla="*/ 1269 w 3279"/>
                    <a:gd name="T85" fmla="*/ 2505 h 2715"/>
                    <a:gd name="T86" fmla="*/ 1027 w 3279"/>
                    <a:gd name="T87" fmla="*/ 2618 h 2715"/>
                    <a:gd name="T88" fmla="*/ 729 w 3279"/>
                    <a:gd name="T89" fmla="*/ 2694 h 2715"/>
                    <a:gd name="T90" fmla="*/ 61 w 3279"/>
                    <a:gd name="T91" fmla="*/ 2715 h 2715"/>
                    <a:gd name="T92" fmla="*/ 446 w 3279"/>
                    <a:gd name="T93" fmla="*/ 2517 h 2715"/>
                    <a:gd name="T94" fmla="*/ 498 w 3279"/>
                    <a:gd name="T95" fmla="*/ 2470 h 2715"/>
                    <a:gd name="T96" fmla="*/ 563 w 3279"/>
                    <a:gd name="T97" fmla="*/ 2374 h 2715"/>
                    <a:gd name="T98" fmla="*/ 608 w 3279"/>
                    <a:gd name="T99" fmla="*/ 2221 h 2715"/>
                    <a:gd name="T100" fmla="*/ 476 w 3279"/>
                    <a:gd name="T101" fmla="*/ 2066 h 2715"/>
                    <a:gd name="T102" fmla="*/ 249 w 3279"/>
                    <a:gd name="T103" fmla="*/ 1859 h 2715"/>
                    <a:gd name="T104" fmla="*/ 92 w 3279"/>
                    <a:gd name="T105" fmla="*/ 1608 h 2715"/>
                    <a:gd name="T106" fmla="*/ 10 w 3279"/>
                    <a:gd name="T107" fmla="*/ 1324 h 2715"/>
                    <a:gd name="T108" fmla="*/ 14 w 3279"/>
                    <a:gd name="T109" fmla="*/ 1026 h 2715"/>
                    <a:gd name="T110" fmla="*/ 119 w 3279"/>
                    <a:gd name="T111" fmla="*/ 755 h 2715"/>
                    <a:gd name="T112" fmla="*/ 315 w 3279"/>
                    <a:gd name="T113" fmla="*/ 510 h 2715"/>
                    <a:gd name="T114" fmla="*/ 586 w 3279"/>
                    <a:gd name="T115" fmla="*/ 303 h 2715"/>
                    <a:gd name="T116" fmla="*/ 918 w 3279"/>
                    <a:gd name="T117" fmla="*/ 141 h 2715"/>
                    <a:gd name="T118" fmla="*/ 1295 w 3279"/>
                    <a:gd name="T119" fmla="*/ 37 h 2715"/>
                    <a:gd name="T120" fmla="*/ 1701 w 3279"/>
                    <a:gd name="T121" fmla="*/ 0 h 2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79" h="2715">
                      <a:moveTo>
                        <a:pt x="1701" y="210"/>
                      </a:moveTo>
                      <a:lnTo>
                        <a:pt x="1604" y="212"/>
                      </a:lnTo>
                      <a:lnTo>
                        <a:pt x="1509" y="219"/>
                      </a:lnTo>
                      <a:lnTo>
                        <a:pt x="1414" y="231"/>
                      </a:lnTo>
                      <a:lnTo>
                        <a:pt x="1320" y="246"/>
                      </a:lnTo>
                      <a:lnTo>
                        <a:pt x="1228" y="266"/>
                      </a:lnTo>
                      <a:lnTo>
                        <a:pt x="1139" y="289"/>
                      </a:lnTo>
                      <a:lnTo>
                        <a:pt x="1051" y="316"/>
                      </a:lnTo>
                      <a:lnTo>
                        <a:pt x="968" y="347"/>
                      </a:lnTo>
                      <a:lnTo>
                        <a:pt x="886" y="381"/>
                      </a:lnTo>
                      <a:lnTo>
                        <a:pt x="807" y="419"/>
                      </a:lnTo>
                      <a:lnTo>
                        <a:pt x="733" y="459"/>
                      </a:lnTo>
                      <a:lnTo>
                        <a:pt x="661" y="502"/>
                      </a:lnTo>
                      <a:lnTo>
                        <a:pt x="594" y="547"/>
                      </a:lnTo>
                      <a:lnTo>
                        <a:pt x="532" y="596"/>
                      </a:lnTo>
                      <a:lnTo>
                        <a:pt x="473" y="646"/>
                      </a:lnTo>
                      <a:lnTo>
                        <a:pt x="420" y="698"/>
                      </a:lnTo>
                      <a:lnTo>
                        <a:pt x="372" y="752"/>
                      </a:lnTo>
                      <a:lnTo>
                        <a:pt x="329" y="808"/>
                      </a:lnTo>
                      <a:lnTo>
                        <a:pt x="293" y="866"/>
                      </a:lnTo>
                      <a:lnTo>
                        <a:pt x="262" y="925"/>
                      </a:lnTo>
                      <a:lnTo>
                        <a:pt x="237" y="984"/>
                      </a:lnTo>
                      <a:lnTo>
                        <a:pt x="220" y="1046"/>
                      </a:lnTo>
                      <a:lnTo>
                        <a:pt x="209" y="1108"/>
                      </a:lnTo>
                      <a:lnTo>
                        <a:pt x="205" y="1169"/>
                      </a:lnTo>
                      <a:lnTo>
                        <a:pt x="208" y="1240"/>
                      </a:lnTo>
                      <a:lnTo>
                        <a:pt x="216" y="1308"/>
                      </a:lnTo>
                      <a:lnTo>
                        <a:pt x="229" y="1375"/>
                      </a:lnTo>
                      <a:lnTo>
                        <a:pt x="248" y="1440"/>
                      </a:lnTo>
                      <a:lnTo>
                        <a:pt x="272" y="1503"/>
                      </a:lnTo>
                      <a:lnTo>
                        <a:pt x="301" y="1563"/>
                      </a:lnTo>
                      <a:lnTo>
                        <a:pt x="335" y="1622"/>
                      </a:lnTo>
                      <a:lnTo>
                        <a:pt x="373" y="1678"/>
                      </a:lnTo>
                      <a:lnTo>
                        <a:pt x="418" y="1732"/>
                      </a:lnTo>
                      <a:lnTo>
                        <a:pt x="466" y="1784"/>
                      </a:lnTo>
                      <a:lnTo>
                        <a:pt x="520" y="1834"/>
                      </a:lnTo>
                      <a:lnTo>
                        <a:pt x="577" y="1880"/>
                      </a:lnTo>
                      <a:lnTo>
                        <a:pt x="640" y="1924"/>
                      </a:lnTo>
                      <a:lnTo>
                        <a:pt x="707" y="1966"/>
                      </a:lnTo>
                      <a:lnTo>
                        <a:pt x="778" y="2005"/>
                      </a:lnTo>
                      <a:lnTo>
                        <a:pt x="841" y="2027"/>
                      </a:lnTo>
                      <a:lnTo>
                        <a:pt x="841" y="2089"/>
                      </a:lnTo>
                      <a:lnTo>
                        <a:pt x="839" y="2149"/>
                      </a:lnTo>
                      <a:lnTo>
                        <a:pt x="835" y="2205"/>
                      </a:lnTo>
                      <a:lnTo>
                        <a:pt x="827" y="2257"/>
                      </a:lnTo>
                      <a:lnTo>
                        <a:pt x="818" y="2306"/>
                      </a:lnTo>
                      <a:lnTo>
                        <a:pt x="806" y="2351"/>
                      </a:lnTo>
                      <a:lnTo>
                        <a:pt x="792" y="2393"/>
                      </a:lnTo>
                      <a:lnTo>
                        <a:pt x="775" y="2433"/>
                      </a:lnTo>
                      <a:lnTo>
                        <a:pt x="758" y="2471"/>
                      </a:lnTo>
                      <a:lnTo>
                        <a:pt x="738" y="2507"/>
                      </a:lnTo>
                      <a:lnTo>
                        <a:pt x="810" y="2492"/>
                      </a:lnTo>
                      <a:lnTo>
                        <a:pt x="879" y="2472"/>
                      </a:lnTo>
                      <a:lnTo>
                        <a:pt x="945" y="2451"/>
                      </a:lnTo>
                      <a:lnTo>
                        <a:pt x="1006" y="2427"/>
                      </a:lnTo>
                      <a:lnTo>
                        <a:pt x="1064" y="2401"/>
                      </a:lnTo>
                      <a:lnTo>
                        <a:pt x="1118" y="2373"/>
                      </a:lnTo>
                      <a:lnTo>
                        <a:pt x="1168" y="2345"/>
                      </a:lnTo>
                      <a:lnTo>
                        <a:pt x="1214" y="2315"/>
                      </a:lnTo>
                      <a:lnTo>
                        <a:pt x="1257" y="2285"/>
                      </a:lnTo>
                      <a:lnTo>
                        <a:pt x="1296" y="2256"/>
                      </a:lnTo>
                      <a:lnTo>
                        <a:pt x="1331" y="2227"/>
                      </a:lnTo>
                      <a:lnTo>
                        <a:pt x="1362" y="2201"/>
                      </a:lnTo>
                      <a:lnTo>
                        <a:pt x="1391" y="2174"/>
                      </a:lnTo>
                      <a:lnTo>
                        <a:pt x="1414" y="2150"/>
                      </a:lnTo>
                      <a:lnTo>
                        <a:pt x="1455" y="2109"/>
                      </a:lnTo>
                      <a:lnTo>
                        <a:pt x="1680" y="2109"/>
                      </a:lnTo>
                      <a:lnTo>
                        <a:pt x="1778" y="2106"/>
                      </a:lnTo>
                      <a:lnTo>
                        <a:pt x="1875" y="2099"/>
                      </a:lnTo>
                      <a:lnTo>
                        <a:pt x="1970" y="2088"/>
                      </a:lnTo>
                      <a:lnTo>
                        <a:pt x="2062" y="2071"/>
                      </a:lnTo>
                      <a:lnTo>
                        <a:pt x="2152" y="2051"/>
                      </a:lnTo>
                      <a:lnTo>
                        <a:pt x="2239" y="2026"/>
                      </a:lnTo>
                      <a:lnTo>
                        <a:pt x="2324" y="1998"/>
                      </a:lnTo>
                      <a:lnTo>
                        <a:pt x="2406" y="1965"/>
                      </a:lnTo>
                      <a:lnTo>
                        <a:pt x="2483" y="1930"/>
                      </a:lnTo>
                      <a:lnTo>
                        <a:pt x="2557" y="1891"/>
                      </a:lnTo>
                      <a:lnTo>
                        <a:pt x="2628" y="1849"/>
                      </a:lnTo>
                      <a:lnTo>
                        <a:pt x="2694" y="1805"/>
                      </a:lnTo>
                      <a:lnTo>
                        <a:pt x="2756" y="1757"/>
                      </a:lnTo>
                      <a:lnTo>
                        <a:pt x="2812" y="1706"/>
                      </a:lnTo>
                      <a:lnTo>
                        <a:pt x="2865" y="1654"/>
                      </a:lnTo>
                      <a:lnTo>
                        <a:pt x="2912" y="1599"/>
                      </a:lnTo>
                      <a:lnTo>
                        <a:pt x="2954" y="1543"/>
                      </a:lnTo>
                      <a:lnTo>
                        <a:pt x="2989" y="1484"/>
                      </a:lnTo>
                      <a:lnTo>
                        <a:pt x="3019" y="1423"/>
                      </a:lnTo>
                      <a:lnTo>
                        <a:pt x="3042" y="1362"/>
                      </a:lnTo>
                      <a:lnTo>
                        <a:pt x="3060" y="1299"/>
                      </a:lnTo>
                      <a:lnTo>
                        <a:pt x="3071" y="1235"/>
                      </a:lnTo>
                      <a:lnTo>
                        <a:pt x="3074" y="1169"/>
                      </a:lnTo>
                      <a:lnTo>
                        <a:pt x="3071" y="1103"/>
                      </a:lnTo>
                      <a:lnTo>
                        <a:pt x="3062" y="1037"/>
                      </a:lnTo>
                      <a:lnTo>
                        <a:pt x="3046" y="973"/>
                      </a:lnTo>
                      <a:lnTo>
                        <a:pt x="3025" y="910"/>
                      </a:lnTo>
                      <a:lnTo>
                        <a:pt x="2998" y="850"/>
                      </a:lnTo>
                      <a:lnTo>
                        <a:pt x="2966" y="791"/>
                      </a:lnTo>
                      <a:lnTo>
                        <a:pt x="2928" y="733"/>
                      </a:lnTo>
                      <a:lnTo>
                        <a:pt x="2886" y="679"/>
                      </a:lnTo>
                      <a:lnTo>
                        <a:pt x="2840" y="628"/>
                      </a:lnTo>
                      <a:lnTo>
                        <a:pt x="2788" y="577"/>
                      </a:lnTo>
                      <a:lnTo>
                        <a:pt x="2732" y="531"/>
                      </a:lnTo>
                      <a:lnTo>
                        <a:pt x="2672" y="486"/>
                      </a:lnTo>
                      <a:lnTo>
                        <a:pt x="2607" y="444"/>
                      </a:lnTo>
                      <a:lnTo>
                        <a:pt x="2540" y="405"/>
                      </a:lnTo>
                      <a:lnTo>
                        <a:pt x="2469" y="370"/>
                      </a:lnTo>
                      <a:lnTo>
                        <a:pt x="2395" y="338"/>
                      </a:lnTo>
                      <a:lnTo>
                        <a:pt x="2316" y="309"/>
                      </a:lnTo>
                      <a:lnTo>
                        <a:pt x="2235" y="283"/>
                      </a:lnTo>
                      <a:lnTo>
                        <a:pt x="2152" y="261"/>
                      </a:lnTo>
                      <a:lnTo>
                        <a:pt x="2067" y="243"/>
                      </a:lnTo>
                      <a:lnTo>
                        <a:pt x="1978" y="229"/>
                      </a:lnTo>
                      <a:lnTo>
                        <a:pt x="1887" y="218"/>
                      </a:lnTo>
                      <a:lnTo>
                        <a:pt x="1795" y="212"/>
                      </a:lnTo>
                      <a:lnTo>
                        <a:pt x="1701" y="210"/>
                      </a:lnTo>
                      <a:close/>
                      <a:moveTo>
                        <a:pt x="1701" y="0"/>
                      </a:moveTo>
                      <a:lnTo>
                        <a:pt x="1806" y="3"/>
                      </a:lnTo>
                      <a:lnTo>
                        <a:pt x="1908" y="10"/>
                      </a:lnTo>
                      <a:lnTo>
                        <a:pt x="2009" y="22"/>
                      </a:lnTo>
                      <a:lnTo>
                        <a:pt x="2108" y="37"/>
                      </a:lnTo>
                      <a:lnTo>
                        <a:pt x="2203" y="58"/>
                      </a:lnTo>
                      <a:lnTo>
                        <a:pt x="2297" y="83"/>
                      </a:lnTo>
                      <a:lnTo>
                        <a:pt x="2387" y="110"/>
                      </a:lnTo>
                      <a:lnTo>
                        <a:pt x="2473" y="143"/>
                      </a:lnTo>
                      <a:lnTo>
                        <a:pt x="2557" y="179"/>
                      </a:lnTo>
                      <a:lnTo>
                        <a:pt x="2637" y="218"/>
                      </a:lnTo>
                      <a:lnTo>
                        <a:pt x="2713" y="261"/>
                      </a:lnTo>
                      <a:lnTo>
                        <a:pt x="2785" y="308"/>
                      </a:lnTo>
                      <a:lnTo>
                        <a:pt x="2854" y="357"/>
                      </a:lnTo>
                      <a:lnTo>
                        <a:pt x="2917" y="410"/>
                      </a:lnTo>
                      <a:lnTo>
                        <a:pt x="2977" y="465"/>
                      </a:lnTo>
                      <a:lnTo>
                        <a:pt x="3032" y="524"/>
                      </a:lnTo>
                      <a:lnTo>
                        <a:pt x="3082" y="584"/>
                      </a:lnTo>
                      <a:lnTo>
                        <a:pt x="3126" y="647"/>
                      </a:lnTo>
                      <a:lnTo>
                        <a:pt x="3166" y="713"/>
                      </a:lnTo>
                      <a:lnTo>
                        <a:pt x="3200" y="781"/>
                      </a:lnTo>
                      <a:lnTo>
                        <a:pt x="3227" y="851"/>
                      </a:lnTo>
                      <a:lnTo>
                        <a:pt x="3250" y="923"/>
                      </a:lnTo>
                      <a:lnTo>
                        <a:pt x="3265" y="997"/>
                      </a:lnTo>
                      <a:lnTo>
                        <a:pt x="3276" y="1072"/>
                      </a:lnTo>
                      <a:lnTo>
                        <a:pt x="3279" y="1149"/>
                      </a:lnTo>
                      <a:lnTo>
                        <a:pt x="3276" y="1226"/>
                      </a:lnTo>
                      <a:lnTo>
                        <a:pt x="3265" y="1301"/>
                      </a:lnTo>
                      <a:lnTo>
                        <a:pt x="3249" y="1375"/>
                      </a:lnTo>
                      <a:lnTo>
                        <a:pt x="3226" y="1448"/>
                      </a:lnTo>
                      <a:lnTo>
                        <a:pt x="3198" y="1519"/>
                      </a:lnTo>
                      <a:lnTo>
                        <a:pt x="3162" y="1588"/>
                      </a:lnTo>
                      <a:lnTo>
                        <a:pt x="3122" y="1654"/>
                      </a:lnTo>
                      <a:lnTo>
                        <a:pt x="3077" y="1718"/>
                      </a:lnTo>
                      <a:lnTo>
                        <a:pt x="3026" y="1780"/>
                      </a:lnTo>
                      <a:lnTo>
                        <a:pt x="2970" y="1840"/>
                      </a:lnTo>
                      <a:lnTo>
                        <a:pt x="2909" y="1896"/>
                      </a:lnTo>
                      <a:lnTo>
                        <a:pt x="2845" y="1951"/>
                      </a:lnTo>
                      <a:lnTo>
                        <a:pt x="2775" y="2001"/>
                      </a:lnTo>
                      <a:lnTo>
                        <a:pt x="2701" y="2049"/>
                      </a:lnTo>
                      <a:lnTo>
                        <a:pt x="2624" y="2093"/>
                      </a:lnTo>
                      <a:lnTo>
                        <a:pt x="2543" y="2134"/>
                      </a:lnTo>
                      <a:lnTo>
                        <a:pt x="2458" y="2171"/>
                      </a:lnTo>
                      <a:lnTo>
                        <a:pt x="2369" y="2204"/>
                      </a:lnTo>
                      <a:lnTo>
                        <a:pt x="2279" y="2234"/>
                      </a:lnTo>
                      <a:lnTo>
                        <a:pt x="2185" y="2258"/>
                      </a:lnTo>
                      <a:lnTo>
                        <a:pt x="2089" y="2280"/>
                      </a:lnTo>
                      <a:lnTo>
                        <a:pt x="1989" y="2296"/>
                      </a:lnTo>
                      <a:lnTo>
                        <a:pt x="1888" y="2309"/>
                      </a:lnTo>
                      <a:lnTo>
                        <a:pt x="1785" y="2316"/>
                      </a:lnTo>
                      <a:lnTo>
                        <a:pt x="1680" y="2318"/>
                      </a:lnTo>
                      <a:lnTo>
                        <a:pt x="1517" y="2318"/>
                      </a:lnTo>
                      <a:lnTo>
                        <a:pt x="1485" y="2348"/>
                      </a:lnTo>
                      <a:lnTo>
                        <a:pt x="1451" y="2380"/>
                      </a:lnTo>
                      <a:lnTo>
                        <a:pt x="1411" y="2410"/>
                      </a:lnTo>
                      <a:lnTo>
                        <a:pt x="1367" y="2442"/>
                      </a:lnTo>
                      <a:lnTo>
                        <a:pt x="1321" y="2474"/>
                      </a:lnTo>
                      <a:lnTo>
                        <a:pt x="1269" y="2505"/>
                      </a:lnTo>
                      <a:lnTo>
                        <a:pt x="1214" y="2536"/>
                      </a:lnTo>
                      <a:lnTo>
                        <a:pt x="1155" y="2565"/>
                      </a:lnTo>
                      <a:lnTo>
                        <a:pt x="1093" y="2592"/>
                      </a:lnTo>
                      <a:lnTo>
                        <a:pt x="1027" y="2618"/>
                      </a:lnTo>
                      <a:lnTo>
                        <a:pt x="958" y="2642"/>
                      </a:lnTo>
                      <a:lnTo>
                        <a:pt x="885" y="2662"/>
                      </a:lnTo>
                      <a:lnTo>
                        <a:pt x="808" y="2680"/>
                      </a:lnTo>
                      <a:lnTo>
                        <a:pt x="729" y="2694"/>
                      </a:lnTo>
                      <a:lnTo>
                        <a:pt x="646" y="2706"/>
                      </a:lnTo>
                      <a:lnTo>
                        <a:pt x="560" y="2712"/>
                      </a:lnTo>
                      <a:lnTo>
                        <a:pt x="471" y="2715"/>
                      </a:lnTo>
                      <a:lnTo>
                        <a:pt x="61" y="2715"/>
                      </a:lnTo>
                      <a:lnTo>
                        <a:pt x="430" y="2527"/>
                      </a:lnTo>
                      <a:lnTo>
                        <a:pt x="432" y="2526"/>
                      </a:lnTo>
                      <a:lnTo>
                        <a:pt x="437" y="2523"/>
                      </a:lnTo>
                      <a:lnTo>
                        <a:pt x="446" y="2517"/>
                      </a:lnTo>
                      <a:lnTo>
                        <a:pt x="456" y="2510"/>
                      </a:lnTo>
                      <a:lnTo>
                        <a:pt x="469" y="2500"/>
                      </a:lnTo>
                      <a:lnTo>
                        <a:pt x="483" y="2487"/>
                      </a:lnTo>
                      <a:lnTo>
                        <a:pt x="498" y="2470"/>
                      </a:lnTo>
                      <a:lnTo>
                        <a:pt x="515" y="2452"/>
                      </a:lnTo>
                      <a:lnTo>
                        <a:pt x="531" y="2429"/>
                      </a:lnTo>
                      <a:lnTo>
                        <a:pt x="547" y="2403"/>
                      </a:lnTo>
                      <a:lnTo>
                        <a:pt x="563" y="2374"/>
                      </a:lnTo>
                      <a:lnTo>
                        <a:pt x="577" y="2342"/>
                      </a:lnTo>
                      <a:lnTo>
                        <a:pt x="590" y="2306"/>
                      </a:lnTo>
                      <a:lnTo>
                        <a:pt x="600" y="2265"/>
                      </a:lnTo>
                      <a:lnTo>
                        <a:pt x="608" y="2221"/>
                      </a:lnTo>
                      <a:lnTo>
                        <a:pt x="615" y="2172"/>
                      </a:lnTo>
                      <a:lnTo>
                        <a:pt x="615" y="2150"/>
                      </a:lnTo>
                      <a:lnTo>
                        <a:pt x="543" y="2110"/>
                      </a:lnTo>
                      <a:lnTo>
                        <a:pt x="476" y="2066"/>
                      </a:lnTo>
                      <a:lnTo>
                        <a:pt x="413" y="2019"/>
                      </a:lnTo>
                      <a:lnTo>
                        <a:pt x="354" y="1968"/>
                      </a:lnTo>
                      <a:lnTo>
                        <a:pt x="300" y="1915"/>
                      </a:lnTo>
                      <a:lnTo>
                        <a:pt x="249" y="1859"/>
                      </a:lnTo>
                      <a:lnTo>
                        <a:pt x="203" y="1800"/>
                      </a:lnTo>
                      <a:lnTo>
                        <a:pt x="161" y="1739"/>
                      </a:lnTo>
                      <a:lnTo>
                        <a:pt x="124" y="1675"/>
                      </a:lnTo>
                      <a:lnTo>
                        <a:pt x="92" y="1608"/>
                      </a:lnTo>
                      <a:lnTo>
                        <a:pt x="65" y="1541"/>
                      </a:lnTo>
                      <a:lnTo>
                        <a:pt x="41" y="1470"/>
                      </a:lnTo>
                      <a:lnTo>
                        <a:pt x="23" y="1398"/>
                      </a:lnTo>
                      <a:lnTo>
                        <a:pt x="10" y="1324"/>
                      </a:lnTo>
                      <a:lnTo>
                        <a:pt x="3" y="1248"/>
                      </a:lnTo>
                      <a:lnTo>
                        <a:pt x="0" y="1169"/>
                      </a:lnTo>
                      <a:lnTo>
                        <a:pt x="3" y="1097"/>
                      </a:lnTo>
                      <a:lnTo>
                        <a:pt x="14" y="1026"/>
                      </a:lnTo>
                      <a:lnTo>
                        <a:pt x="31" y="957"/>
                      </a:lnTo>
                      <a:lnTo>
                        <a:pt x="54" y="889"/>
                      </a:lnTo>
                      <a:lnTo>
                        <a:pt x="84" y="821"/>
                      </a:lnTo>
                      <a:lnTo>
                        <a:pt x="119" y="755"/>
                      </a:lnTo>
                      <a:lnTo>
                        <a:pt x="160" y="691"/>
                      </a:lnTo>
                      <a:lnTo>
                        <a:pt x="207" y="629"/>
                      </a:lnTo>
                      <a:lnTo>
                        <a:pt x="258" y="568"/>
                      </a:lnTo>
                      <a:lnTo>
                        <a:pt x="315" y="510"/>
                      </a:lnTo>
                      <a:lnTo>
                        <a:pt x="376" y="454"/>
                      </a:lnTo>
                      <a:lnTo>
                        <a:pt x="442" y="401"/>
                      </a:lnTo>
                      <a:lnTo>
                        <a:pt x="513" y="350"/>
                      </a:lnTo>
                      <a:lnTo>
                        <a:pt x="586" y="303"/>
                      </a:lnTo>
                      <a:lnTo>
                        <a:pt x="664" y="257"/>
                      </a:lnTo>
                      <a:lnTo>
                        <a:pt x="746" y="215"/>
                      </a:lnTo>
                      <a:lnTo>
                        <a:pt x="830" y="176"/>
                      </a:lnTo>
                      <a:lnTo>
                        <a:pt x="918" y="141"/>
                      </a:lnTo>
                      <a:lnTo>
                        <a:pt x="1009" y="109"/>
                      </a:lnTo>
                      <a:lnTo>
                        <a:pt x="1102" y="82"/>
                      </a:lnTo>
                      <a:lnTo>
                        <a:pt x="1197" y="58"/>
                      </a:lnTo>
                      <a:lnTo>
                        <a:pt x="1295" y="37"/>
                      </a:lnTo>
                      <a:lnTo>
                        <a:pt x="1395" y="22"/>
                      </a:lnTo>
                      <a:lnTo>
                        <a:pt x="1495" y="10"/>
                      </a:lnTo>
                      <a:lnTo>
                        <a:pt x="1597" y="3"/>
                      </a:lnTo>
                      <a:lnTo>
                        <a:pt x="1701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9525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73" name="Oval 672"/>
                <p:cNvSpPr/>
                <p:nvPr/>
              </p:nvSpPr>
              <p:spPr>
                <a:xfrm>
                  <a:off x="1095724" y="2485106"/>
                  <a:ext cx="282848" cy="189365"/>
                </a:xfrm>
                <a:prstGeom prst="ellipse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4" name="Freeform 7"/>
                <p:cNvSpPr>
                  <a:spLocks/>
                </p:cNvSpPr>
                <p:nvPr/>
              </p:nvSpPr>
              <p:spPr bwMode="auto">
                <a:xfrm>
                  <a:off x="1158298" y="2566843"/>
                  <a:ext cx="39425" cy="40585"/>
                </a:xfrm>
                <a:custGeom>
                  <a:avLst/>
                  <a:gdLst>
                    <a:gd name="T0" fmla="*/ 205 w 411"/>
                    <a:gd name="T1" fmla="*/ 0 h 417"/>
                    <a:gd name="T2" fmla="*/ 239 w 411"/>
                    <a:gd name="T3" fmla="*/ 2 h 417"/>
                    <a:gd name="T4" fmla="*/ 271 w 411"/>
                    <a:gd name="T5" fmla="*/ 10 h 417"/>
                    <a:gd name="T6" fmla="*/ 300 w 411"/>
                    <a:gd name="T7" fmla="*/ 23 h 417"/>
                    <a:gd name="T8" fmla="*/ 326 w 411"/>
                    <a:gd name="T9" fmla="*/ 40 h 417"/>
                    <a:gd name="T10" fmla="*/ 351 w 411"/>
                    <a:gd name="T11" fmla="*/ 61 h 417"/>
                    <a:gd name="T12" fmla="*/ 371 w 411"/>
                    <a:gd name="T13" fmla="*/ 85 h 417"/>
                    <a:gd name="T14" fmla="*/ 388 w 411"/>
                    <a:gd name="T15" fmla="*/ 113 h 417"/>
                    <a:gd name="T16" fmla="*/ 400 w 411"/>
                    <a:gd name="T17" fmla="*/ 143 h 417"/>
                    <a:gd name="T18" fmla="*/ 408 w 411"/>
                    <a:gd name="T19" fmla="*/ 175 h 417"/>
                    <a:gd name="T20" fmla="*/ 411 w 411"/>
                    <a:gd name="T21" fmla="*/ 209 h 417"/>
                    <a:gd name="T22" fmla="*/ 408 w 411"/>
                    <a:gd name="T23" fmla="*/ 243 h 417"/>
                    <a:gd name="T24" fmla="*/ 400 w 411"/>
                    <a:gd name="T25" fmla="*/ 275 h 417"/>
                    <a:gd name="T26" fmla="*/ 388 w 411"/>
                    <a:gd name="T27" fmla="*/ 304 h 417"/>
                    <a:gd name="T28" fmla="*/ 371 w 411"/>
                    <a:gd name="T29" fmla="*/ 332 h 417"/>
                    <a:gd name="T30" fmla="*/ 351 w 411"/>
                    <a:gd name="T31" fmla="*/ 357 h 417"/>
                    <a:gd name="T32" fmla="*/ 326 w 411"/>
                    <a:gd name="T33" fmla="*/ 377 h 417"/>
                    <a:gd name="T34" fmla="*/ 300 w 411"/>
                    <a:gd name="T35" fmla="*/ 395 h 417"/>
                    <a:gd name="T36" fmla="*/ 271 w 411"/>
                    <a:gd name="T37" fmla="*/ 407 h 417"/>
                    <a:gd name="T38" fmla="*/ 239 w 411"/>
                    <a:gd name="T39" fmla="*/ 415 h 417"/>
                    <a:gd name="T40" fmla="*/ 205 w 411"/>
                    <a:gd name="T41" fmla="*/ 417 h 417"/>
                    <a:gd name="T42" fmla="*/ 172 w 411"/>
                    <a:gd name="T43" fmla="*/ 415 h 417"/>
                    <a:gd name="T44" fmla="*/ 141 w 411"/>
                    <a:gd name="T45" fmla="*/ 407 h 417"/>
                    <a:gd name="T46" fmla="*/ 111 w 411"/>
                    <a:gd name="T47" fmla="*/ 395 h 417"/>
                    <a:gd name="T48" fmla="*/ 84 w 411"/>
                    <a:gd name="T49" fmla="*/ 377 h 417"/>
                    <a:gd name="T50" fmla="*/ 61 w 411"/>
                    <a:gd name="T51" fmla="*/ 357 h 417"/>
                    <a:gd name="T52" fmla="*/ 40 w 411"/>
                    <a:gd name="T53" fmla="*/ 332 h 417"/>
                    <a:gd name="T54" fmla="*/ 24 w 411"/>
                    <a:gd name="T55" fmla="*/ 304 h 417"/>
                    <a:gd name="T56" fmla="*/ 10 w 411"/>
                    <a:gd name="T57" fmla="*/ 275 h 417"/>
                    <a:gd name="T58" fmla="*/ 3 w 411"/>
                    <a:gd name="T59" fmla="*/ 243 h 417"/>
                    <a:gd name="T60" fmla="*/ 0 w 411"/>
                    <a:gd name="T61" fmla="*/ 209 h 417"/>
                    <a:gd name="T62" fmla="*/ 3 w 411"/>
                    <a:gd name="T63" fmla="*/ 175 h 417"/>
                    <a:gd name="T64" fmla="*/ 10 w 411"/>
                    <a:gd name="T65" fmla="*/ 143 h 417"/>
                    <a:gd name="T66" fmla="*/ 24 w 411"/>
                    <a:gd name="T67" fmla="*/ 113 h 417"/>
                    <a:gd name="T68" fmla="*/ 40 w 411"/>
                    <a:gd name="T69" fmla="*/ 85 h 417"/>
                    <a:gd name="T70" fmla="*/ 61 w 411"/>
                    <a:gd name="T71" fmla="*/ 61 h 417"/>
                    <a:gd name="T72" fmla="*/ 84 w 411"/>
                    <a:gd name="T73" fmla="*/ 40 h 417"/>
                    <a:gd name="T74" fmla="*/ 111 w 411"/>
                    <a:gd name="T75" fmla="*/ 23 h 417"/>
                    <a:gd name="T76" fmla="*/ 141 w 411"/>
                    <a:gd name="T77" fmla="*/ 10 h 417"/>
                    <a:gd name="T78" fmla="*/ 172 w 411"/>
                    <a:gd name="T79" fmla="*/ 2 h 417"/>
                    <a:gd name="T80" fmla="*/ 205 w 411"/>
                    <a:gd name="T8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1" h="417">
                      <a:moveTo>
                        <a:pt x="205" y="0"/>
                      </a:moveTo>
                      <a:lnTo>
                        <a:pt x="239" y="2"/>
                      </a:lnTo>
                      <a:lnTo>
                        <a:pt x="271" y="10"/>
                      </a:lnTo>
                      <a:lnTo>
                        <a:pt x="300" y="23"/>
                      </a:lnTo>
                      <a:lnTo>
                        <a:pt x="326" y="40"/>
                      </a:lnTo>
                      <a:lnTo>
                        <a:pt x="351" y="61"/>
                      </a:lnTo>
                      <a:lnTo>
                        <a:pt x="371" y="85"/>
                      </a:lnTo>
                      <a:lnTo>
                        <a:pt x="388" y="113"/>
                      </a:lnTo>
                      <a:lnTo>
                        <a:pt x="400" y="143"/>
                      </a:lnTo>
                      <a:lnTo>
                        <a:pt x="408" y="175"/>
                      </a:lnTo>
                      <a:lnTo>
                        <a:pt x="411" y="209"/>
                      </a:lnTo>
                      <a:lnTo>
                        <a:pt x="408" y="243"/>
                      </a:lnTo>
                      <a:lnTo>
                        <a:pt x="400" y="275"/>
                      </a:lnTo>
                      <a:lnTo>
                        <a:pt x="388" y="304"/>
                      </a:lnTo>
                      <a:lnTo>
                        <a:pt x="371" y="332"/>
                      </a:lnTo>
                      <a:lnTo>
                        <a:pt x="351" y="357"/>
                      </a:lnTo>
                      <a:lnTo>
                        <a:pt x="326" y="377"/>
                      </a:lnTo>
                      <a:lnTo>
                        <a:pt x="300" y="395"/>
                      </a:lnTo>
                      <a:lnTo>
                        <a:pt x="271" y="407"/>
                      </a:lnTo>
                      <a:lnTo>
                        <a:pt x="239" y="415"/>
                      </a:lnTo>
                      <a:lnTo>
                        <a:pt x="205" y="417"/>
                      </a:lnTo>
                      <a:lnTo>
                        <a:pt x="172" y="415"/>
                      </a:lnTo>
                      <a:lnTo>
                        <a:pt x="141" y="407"/>
                      </a:lnTo>
                      <a:lnTo>
                        <a:pt x="111" y="395"/>
                      </a:lnTo>
                      <a:lnTo>
                        <a:pt x="84" y="377"/>
                      </a:lnTo>
                      <a:lnTo>
                        <a:pt x="61" y="357"/>
                      </a:lnTo>
                      <a:lnTo>
                        <a:pt x="40" y="332"/>
                      </a:lnTo>
                      <a:lnTo>
                        <a:pt x="24" y="304"/>
                      </a:lnTo>
                      <a:lnTo>
                        <a:pt x="10" y="275"/>
                      </a:lnTo>
                      <a:lnTo>
                        <a:pt x="3" y="243"/>
                      </a:lnTo>
                      <a:lnTo>
                        <a:pt x="0" y="209"/>
                      </a:lnTo>
                      <a:lnTo>
                        <a:pt x="3" y="175"/>
                      </a:lnTo>
                      <a:lnTo>
                        <a:pt x="10" y="143"/>
                      </a:lnTo>
                      <a:lnTo>
                        <a:pt x="24" y="113"/>
                      </a:lnTo>
                      <a:lnTo>
                        <a:pt x="40" y="85"/>
                      </a:lnTo>
                      <a:lnTo>
                        <a:pt x="61" y="61"/>
                      </a:lnTo>
                      <a:lnTo>
                        <a:pt x="84" y="40"/>
                      </a:lnTo>
                      <a:lnTo>
                        <a:pt x="111" y="23"/>
                      </a:lnTo>
                      <a:lnTo>
                        <a:pt x="141" y="10"/>
                      </a:lnTo>
                      <a:lnTo>
                        <a:pt x="172" y="2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75" name="Freeform 8"/>
                <p:cNvSpPr>
                  <a:spLocks/>
                </p:cNvSpPr>
                <p:nvPr/>
              </p:nvSpPr>
              <p:spPr bwMode="auto">
                <a:xfrm>
                  <a:off x="1217436" y="2566843"/>
                  <a:ext cx="39425" cy="40585"/>
                </a:xfrm>
                <a:custGeom>
                  <a:avLst/>
                  <a:gdLst>
                    <a:gd name="T0" fmla="*/ 204 w 409"/>
                    <a:gd name="T1" fmla="*/ 0 h 417"/>
                    <a:gd name="T2" fmla="*/ 237 w 409"/>
                    <a:gd name="T3" fmla="*/ 2 h 417"/>
                    <a:gd name="T4" fmla="*/ 268 w 409"/>
                    <a:gd name="T5" fmla="*/ 10 h 417"/>
                    <a:gd name="T6" fmla="*/ 299 w 409"/>
                    <a:gd name="T7" fmla="*/ 23 h 417"/>
                    <a:gd name="T8" fmla="*/ 325 w 409"/>
                    <a:gd name="T9" fmla="*/ 40 h 417"/>
                    <a:gd name="T10" fmla="*/ 349 w 409"/>
                    <a:gd name="T11" fmla="*/ 61 h 417"/>
                    <a:gd name="T12" fmla="*/ 369 w 409"/>
                    <a:gd name="T13" fmla="*/ 85 h 417"/>
                    <a:gd name="T14" fmla="*/ 386 w 409"/>
                    <a:gd name="T15" fmla="*/ 113 h 417"/>
                    <a:gd name="T16" fmla="*/ 399 w 409"/>
                    <a:gd name="T17" fmla="*/ 143 h 417"/>
                    <a:gd name="T18" fmla="*/ 407 w 409"/>
                    <a:gd name="T19" fmla="*/ 175 h 417"/>
                    <a:gd name="T20" fmla="*/ 409 w 409"/>
                    <a:gd name="T21" fmla="*/ 209 h 417"/>
                    <a:gd name="T22" fmla="*/ 407 w 409"/>
                    <a:gd name="T23" fmla="*/ 243 h 417"/>
                    <a:gd name="T24" fmla="*/ 399 w 409"/>
                    <a:gd name="T25" fmla="*/ 275 h 417"/>
                    <a:gd name="T26" fmla="*/ 386 w 409"/>
                    <a:gd name="T27" fmla="*/ 304 h 417"/>
                    <a:gd name="T28" fmla="*/ 369 w 409"/>
                    <a:gd name="T29" fmla="*/ 332 h 417"/>
                    <a:gd name="T30" fmla="*/ 349 w 409"/>
                    <a:gd name="T31" fmla="*/ 357 h 417"/>
                    <a:gd name="T32" fmla="*/ 325 w 409"/>
                    <a:gd name="T33" fmla="*/ 377 h 417"/>
                    <a:gd name="T34" fmla="*/ 299 w 409"/>
                    <a:gd name="T35" fmla="*/ 395 h 417"/>
                    <a:gd name="T36" fmla="*/ 268 w 409"/>
                    <a:gd name="T37" fmla="*/ 407 h 417"/>
                    <a:gd name="T38" fmla="*/ 237 w 409"/>
                    <a:gd name="T39" fmla="*/ 415 h 417"/>
                    <a:gd name="T40" fmla="*/ 204 w 409"/>
                    <a:gd name="T41" fmla="*/ 417 h 417"/>
                    <a:gd name="T42" fmla="*/ 170 w 409"/>
                    <a:gd name="T43" fmla="*/ 415 h 417"/>
                    <a:gd name="T44" fmla="*/ 139 w 409"/>
                    <a:gd name="T45" fmla="*/ 407 h 417"/>
                    <a:gd name="T46" fmla="*/ 110 w 409"/>
                    <a:gd name="T47" fmla="*/ 395 h 417"/>
                    <a:gd name="T48" fmla="*/ 84 w 409"/>
                    <a:gd name="T49" fmla="*/ 377 h 417"/>
                    <a:gd name="T50" fmla="*/ 59 w 409"/>
                    <a:gd name="T51" fmla="*/ 357 h 417"/>
                    <a:gd name="T52" fmla="*/ 39 w 409"/>
                    <a:gd name="T53" fmla="*/ 332 h 417"/>
                    <a:gd name="T54" fmla="*/ 23 w 409"/>
                    <a:gd name="T55" fmla="*/ 304 h 417"/>
                    <a:gd name="T56" fmla="*/ 10 w 409"/>
                    <a:gd name="T57" fmla="*/ 275 h 417"/>
                    <a:gd name="T58" fmla="*/ 3 w 409"/>
                    <a:gd name="T59" fmla="*/ 243 h 417"/>
                    <a:gd name="T60" fmla="*/ 0 w 409"/>
                    <a:gd name="T61" fmla="*/ 209 h 417"/>
                    <a:gd name="T62" fmla="*/ 3 w 409"/>
                    <a:gd name="T63" fmla="*/ 175 h 417"/>
                    <a:gd name="T64" fmla="*/ 10 w 409"/>
                    <a:gd name="T65" fmla="*/ 143 h 417"/>
                    <a:gd name="T66" fmla="*/ 23 w 409"/>
                    <a:gd name="T67" fmla="*/ 113 h 417"/>
                    <a:gd name="T68" fmla="*/ 39 w 409"/>
                    <a:gd name="T69" fmla="*/ 85 h 417"/>
                    <a:gd name="T70" fmla="*/ 59 w 409"/>
                    <a:gd name="T71" fmla="*/ 61 h 417"/>
                    <a:gd name="T72" fmla="*/ 84 w 409"/>
                    <a:gd name="T73" fmla="*/ 40 h 417"/>
                    <a:gd name="T74" fmla="*/ 110 w 409"/>
                    <a:gd name="T75" fmla="*/ 23 h 417"/>
                    <a:gd name="T76" fmla="*/ 139 w 409"/>
                    <a:gd name="T77" fmla="*/ 10 h 417"/>
                    <a:gd name="T78" fmla="*/ 170 w 409"/>
                    <a:gd name="T79" fmla="*/ 2 h 417"/>
                    <a:gd name="T80" fmla="*/ 204 w 409"/>
                    <a:gd name="T8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09" h="417">
                      <a:moveTo>
                        <a:pt x="204" y="0"/>
                      </a:moveTo>
                      <a:lnTo>
                        <a:pt x="237" y="2"/>
                      </a:lnTo>
                      <a:lnTo>
                        <a:pt x="268" y="10"/>
                      </a:lnTo>
                      <a:lnTo>
                        <a:pt x="299" y="23"/>
                      </a:lnTo>
                      <a:lnTo>
                        <a:pt x="325" y="40"/>
                      </a:lnTo>
                      <a:lnTo>
                        <a:pt x="349" y="61"/>
                      </a:lnTo>
                      <a:lnTo>
                        <a:pt x="369" y="85"/>
                      </a:lnTo>
                      <a:lnTo>
                        <a:pt x="386" y="113"/>
                      </a:lnTo>
                      <a:lnTo>
                        <a:pt x="399" y="143"/>
                      </a:lnTo>
                      <a:lnTo>
                        <a:pt x="407" y="175"/>
                      </a:lnTo>
                      <a:lnTo>
                        <a:pt x="409" y="209"/>
                      </a:lnTo>
                      <a:lnTo>
                        <a:pt x="407" y="243"/>
                      </a:lnTo>
                      <a:lnTo>
                        <a:pt x="399" y="275"/>
                      </a:lnTo>
                      <a:lnTo>
                        <a:pt x="386" y="304"/>
                      </a:lnTo>
                      <a:lnTo>
                        <a:pt x="369" y="332"/>
                      </a:lnTo>
                      <a:lnTo>
                        <a:pt x="349" y="357"/>
                      </a:lnTo>
                      <a:lnTo>
                        <a:pt x="325" y="377"/>
                      </a:lnTo>
                      <a:lnTo>
                        <a:pt x="299" y="395"/>
                      </a:lnTo>
                      <a:lnTo>
                        <a:pt x="268" y="407"/>
                      </a:lnTo>
                      <a:lnTo>
                        <a:pt x="237" y="415"/>
                      </a:lnTo>
                      <a:lnTo>
                        <a:pt x="204" y="417"/>
                      </a:lnTo>
                      <a:lnTo>
                        <a:pt x="170" y="415"/>
                      </a:lnTo>
                      <a:lnTo>
                        <a:pt x="139" y="407"/>
                      </a:lnTo>
                      <a:lnTo>
                        <a:pt x="110" y="395"/>
                      </a:lnTo>
                      <a:lnTo>
                        <a:pt x="84" y="377"/>
                      </a:lnTo>
                      <a:lnTo>
                        <a:pt x="59" y="357"/>
                      </a:lnTo>
                      <a:lnTo>
                        <a:pt x="39" y="332"/>
                      </a:lnTo>
                      <a:lnTo>
                        <a:pt x="23" y="304"/>
                      </a:lnTo>
                      <a:lnTo>
                        <a:pt x="10" y="275"/>
                      </a:lnTo>
                      <a:lnTo>
                        <a:pt x="3" y="243"/>
                      </a:lnTo>
                      <a:lnTo>
                        <a:pt x="0" y="209"/>
                      </a:lnTo>
                      <a:lnTo>
                        <a:pt x="3" y="175"/>
                      </a:lnTo>
                      <a:lnTo>
                        <a:pt x="10" y="143"/>
                      </a:lnTo>
                      <a:lnTo>
                        <a:pt x="23" y="113"/>
                      </a:lnTo>
                      <a:lnTo>
                        <a:pt x="39" y="85"/>
                      </a:lnTo>
                      <a:lnTo>
                        <a:pt x="59" y="61"/>
                      </a:lnTo>
                      <a:lnTo>
                        <a:pt x="84" y="40"/>
                      </a:lnTo>
                      <a:lnTo>
                        <a:pt x="110" y="23"/>
                      </a:lnTo>
                      <a:lnTo>
                        <a:pt x="139" y="10"/>
                      </a:lnTo>
                      <a:lnTo>
                        <a:pt x="170" y="2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76" name="Freeform 9"/>
                <p:cNvSpPr>
                  <a:spLocks/>
                </p:cNvSpPr>
                <p:nvPr/>
              </p:nvSpPr>
              <p:spPr bwMode="auto">
                <a:xfrm>
                  <a:off x="1277154" y="2566843"/>
                  <a:ext cx="39425" cy="40585"/>
                </a:xfrm>
                <a:custGeom>
                  <a:avLst/>
                  <a:gdLst>
                    <a:gd name="T0" fmla="*/ 205 w 410"/>
                    <a:gd name="T1" fmla="*/ 0 h 417"/>
                    <a:gd name="T2" fmla="*/ 239 w 410"/>
                    <a:gd name="T3" fmla="*/ 2 h 417"/>
                    <a:gd name="T4" fmla="*/ 270 w 410"/>
                    <a:gd name="T5" fmla="*/ 10 h 417"/>
                    <a:gd name="T6" fmla="*/ 299 w 410"/>
                    <a:gd name="T7" fmla="*/ 23 h 417"/>
                    <a:gd name="T8" fmla="*/ 326 w 410"/>
                    <a:gd name="T9" fmla="*/ 40 h 417"/>
                    <a:gd name="T10" fmla="*/ 351 w 410"/>
                    <a:gd name="T11" fmla="*/ 61 h 417"/>
                    <a:gd name="T12" fmla="*/ 371 w 410"/>
                    <a:gd name="T13" fmla="*/ 85 h 417"/>
                    <a:gd name="T14" fmla="*/ 388 w 410"/>
                    <a:gd name="T15" fmla="*/ 113 h 417"/>
                    <a:gd name="T16" fmla="*/ 400 w 410"/>
                    <a:gd name="T17" fmla="*/ 143 h 417"/>
                    <a:gd name="T18" fmla="*/ 408 w 410"/>
                    <a:gd name="T19" fmla="*/ 175 h 417"/>
                    <a:gd name="T20" fmla="*/ 410 w 410"/>
                    <a:gd name="T21" fmla="*/ 209 h 417"/>
                    <a:gd name="T22" fmla="*/ 408 w 410"/>
                    <a:gd name="T23" fmla="*/ 243 h 417"/>
                    <a:gd name="T24" fmla="*/ 400 w 410"/>
                    <a:gd name="T25" fmla="*/ 275 h 417"/>
                    <a:gd name="T26" fmla="*/ 388 w 410"/>
                    <a:gd name="T27" fmla="*/ 304 h 417"/>
                    <a:gd name="T28" fmla="*/ 371 w 410"/>
                    <a:gd name="T29" fmla="*/ 332 h 417"/>
                    <a:gd name="T30" fmla="*/ 351 w 410"/>
                    <a:gd name="T31" fmla="*/ 357 h 417"/>
                    <a:gd name="T32" fmla="*/ 326 w 410"/>
                    <a:gd name="T33" fmla="*/ 377 h 417"/>
                    <a:gd name="T34" fmla="*/ 299 w 410"/>
                    <a:gd name="T35" fmla="*/ 395 h 417"/>
                    <a:gd name="T36" fmla="*/ 270 w 410"/>
                    <a:gd name="T37" fmla="*/ 407 h 417"/>
                    <a:gd name="T38" fmla="*/ 239 w 410"/>
                    <a:gd name="T39" fmla="*/ 415 h 417"/>
                    <a:gd name="T40" fmla="*/ 205 w 410"/>
                    <a:gd name="T41" fmla="*/ 417 h 417"/>
                    <a:gd name="T42" fmla="*/ 172 w 410"/>
                    <a:gd name="T43" fmla="*/ 415 h 417"/>
                    <a:gd name="T44" fmla="*/ 141 w 410"/>
                    <a:gd name="T45" fmla="*/ 407 h 417"/>
                    <a:gd name="T46" fmla="*/ 111 w 410"/>
                    <a:gd name="T47" fmla="*/ 395 h 417"/>
                    <a:gd name="T48" fmla="*/ 84 w 410"/>
                    <a:gd name="T49" fmla="*/ 377 h 417"/>
                    <a:gd name="T50" fmla="*/ 60 w 410"/>
                    <a:gd name="T51" fmla="*/ 357 h 417"/>
                    <a:gd name="T52" fmla="*/ 40 w 410"/>
                    <a:gd name="T53" fmla="*/ 332 h 417"/>
                    <a:gd name="T54" fmla="*/ 23 w 410"/>
                    <a:gd name="T55" fmla="*/ 304 h 417"/>
                    <a:gd name="T56" fmla="*/ 11 w 410"/>
                    <a:gd name="T57" fmla="*/ 275 h 417"/>
                    <a:gd name="T58" fmla="*/ 2 w 410"/>
                    <a:gd name="T59" fmla="*/ 243 h 417"/>
                    <a:gd name="T60" fmla="*/ 0 w 410"/>
                    <a:gd name="T61" fmla="*/ 209 h 417"/>
                    <a:gd name="T62" fmla="*/ 2 w 410"/>
                    <a:gd name="T63" fmla="*/ 175 h 417"/>
                    <a:gd name="T64" fmla="*/ 11 w 410"/>
                    <a:gd name="T65" fmla="*/ 143 h 417"/>
                    <a:gd name="T66" fmla="*/ 23 w 410"/>
                    <a:gd name="T67" fmla="*/ 113 h 417"/>
                    <a:gd name="T68" fmla="*/ 40 w 410"/>
                    <a:gd name="T69" fmla="*/ 85 h 417"/>
                    <a:gd name="T70" fmla="*/ 60 w 410"/>
                    <a:gd name="T71" fmla="*/ 61 h 417"/>
                    <a:gd name="T72" fmla="*/ 84 w 410"/>
                    <a:gd name="T73" fmla="*/ 40 h 417"/>
                    <a:gd name="T74" fmla="*/ 111 w 410"/>
                    <a:gd name="T75" fmla="*/ 23 h 417"/>
                    <a:gd name="T76" fmla="*/ 141 w 410"/>
                    <a:gd name="T77" fmla="*/ 10 h 417"/>
                    <a:gd name="T78" fmla="*/ 172 w 410"/>
                    <a:gd name="T79" fmla="*/ 2 h 417"/>
                    <a:gd name="T80" fmla="*/ 205 w 410"/>
                    <a:gd name="T8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0" h="417">
                      <a:moveTo>
                        <a:pt x="205" y="0"/>
                      </a:moveTo>
                      <a:lnTo>
                        <a:pt x="239" y="2"/>
                      </a:lnTo>
                      <a:lnTo>
                        <a:pt x="270" y="10"/>
                      </a:lnTo>
                      <a:lnTo>
                        <a:pt x="299" y="23"/>
                      </a:lnTo>
                      <a:lnTo>
                        <a:pt x="326" y="40"/>
                      </a:lnTo>
                      <a:lnTo>
                        <a:pt x="351" y="61"/>
                      </a:lnTo>
                      <a:lnTo>
                        <a:pt x="371" y="85"/>
                      </a:lnTo>
                      <a:lnTo>
                        <a:pt x="388" y="113"/>
                      </a:lnTo>
                      <a:lnTo>
                        <a:pt x="400" y="143"/>
                      </a:lnTo>
                      <a:lnTo>
                        <a:pt x="408" y="175"/>
                      </a:lnTo>
                      <a:lnTo>
                        <a:pt x="410" y="209"/>
                      </a:lnTo>
                      <a:lnTo>
                        <a:pt x="408" y="243"/>
                      </a:lnTo>
                      <a:lnTo>
                        <a:pt x="400" y="275"/>
                      </a:lnTo>
                      <a:lnTo>
                        <a:pt x="388" y="304"/>
                      </a:lnTo>
                      <a:lnTo>
                        <a:pt x="371" y="332"/>
                      </a:lnTo>
                      <a:lnTo>
                        <a:pt x="351" y="357"/>
                      </a:lnTo>
                      <a:lnTo>
                        <a:pt x="326" y="377"/>
                      </a:lnTo>
                      <a:lnTo>
                        <a:pt x="299" y="395"/>
                      </a:lnTo>
                      <a:lnTo>
                        <a:pt x="270" y="407"/>
                      </a:lnTo>
                      <a:lnTo>
                        <a:pt x="239" y="415"/>
                      </a:lnTo>
                      <a:lnTo>
                        <a:pt x="205" y="417"/>
                      </a:lnTo>
                      <a:lnTo>
                        <a:pt x="172" y="415"/>
                      </a:lnTo>
                      <a:lnTo>
                        <a:pt x="141" y="407"/>
                      </a:lnTo>
                      <a:lnTo>
                        <a:pt x="111" y="395"/>
                      </a:lnTo>
                      <a:lnTo>
                        <a:pt x="84" y="377"/>
                      </a:lnTo>
                      <a:lnTo>
                        <a:pt x="60" y="357"/>
                      </a:lnTo>
                      <a:lnTo>
                        <a:pt x="40" y="332"/>
                      </a:lnTo>
                      <a:lnTo>
                        <a:pt x="23" y="304"/>
                      </a:lnTo>
                      <a:lnTo>
                        <a:pt x="11" y="275"/>
                      </a:lnTo>
                      <a:lnTo>
                        <a:pt x="2" y="243"/>
                      </a:lnTo>
                      <a:lnTo>
                        <a:pt x="0" y="209"/>
                      </a:lnTo>
                      <a:lnTo>
                        <a:pt x="2" y="175"/>
                      </a:lnTo>
                      <a:lnTo>
                        <a:pt x="11" y="143"/>
                      </a:lnTo>
                      <a:lnTo>
                        <a:pt x="23" y="113"/>
                      </a:lnTo>
                      <a:lnTo>
                        <a:pt x="40" y="85"/>
                      </a:lnTo>
                      <a:lnTo>
                        <a:pt x="60" y="61"/>
                      </a:lnTo>
                      <a:lnTo>
                        <a:pt x="84" y="40"/>
                      </a:lnTo>
                      <a:lnTo>
                        <a:pt x="111" y="23"/>
                      </a:lnTo>
                      <a:lnTo>
                        <a:pt x="141" y="10"/>
                      </a:lnTo>
                      <a:lnTo>
                        <a:pt x="172" y="2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667" name="Group 4"/>
              <p:cNvGrpSpPr>
                <a:grpSpLocks noChangeAspect="1"/>
              </p:cNvGrpSpPr>
              <p:nvPr/>
            </p:nvGrpSpPr>
            <p:grpSpPr bwMode="auto">
              <a:xfrm>
                <a:off x="2366827" y="2951704"/>
                <a:ext cx="250007" cy="249754"/>
                <a:chOff x="1394" y="677"/>
                <a:chExt cx="2966" cy="2963"/>
              </a:xfrm>
              <a:solidFill>
                <a:srgbClr val="000000">
                  <a:lumMod val="65000"/>
                  <a:lumOff val="35000"/>
                </a:srgbClr>
              </a:solidFill>
            </p:grpSpPr>
            <p:sp>
              <p:nvSpPr>
                <p:cNvPr id="668" name="Freeform 6"/>
                <p:cNvSpPr>
                  <a:spLocks noEditPoints="1"/>
                </p:cNvSpPr>
                <p:nvPr/>
              </p:nvSpPr>
              <p:spPr bwMode="auto">
                <a:xfrm>
                  <a:off x="1394" y="677"/>
                  <a:ext cx="2966" cy="2963"/>
                </a:xfrm>
                <a:custGeom>
                  <a:avLst/>
                  <a:gdLst>
                    <a:gd name="T0" fmla="*/ 208 w 5931"/>
                    <a:gd name="T1" fmla="*/ 5324 h 5927"/>
                    <a:gd name="T2" fmla="*/ 228 w 5931"/>
                    <a:gd name="T3" fmla="*/ 5564 h 5927"/>
                    <a:gd name="T4" fmla="*/ 410 w 5931"/>
                    <a:gd name="T5" fmla="*/ 5719 h 5927"/>
                    <a:gd name="T6" fmla="*/ 650 w 5931"/>
                    <a:gd name="T7" fmla="*/ 5701 h 5927"/>
                    <a:gd name="T8" fmla="*/ 1737 w 5931"/>
                    <a:gd name="T9" fmla="*/ 3880 h 5927"/>
                    <a:gd name="T10" fmla="*/ 1533 w 5931"/>
                    <a:gd name="T11" fmla="*/ 3955 h 5927"/>
                    <a:gd name="T12" fmla="*/ 2051 w 5931"/>
                    <a:gd name="T13" fmla="*/ 4193 h 5927"/>
                    <a:gd name="T14" fmla="*/ 1959 w 5931"/>
                    <a:gd name="T15" fmla="*/ 3972 h 5927"/>
                    <a:gd name="T16" fmla="*/ 1737 w 5931"/>
                    <a:gd name="T17" fmla="*/ 3880 h 5927"/>
                    <a:gd name="T18" fmla="*/ 2123 w 5931"/>
                    <a:gd name="T19" fmla="*/ 3867 h 5927"/>
                    <a:gd name="T20" fmla="*/ 3888 w 5931"/>
                    <a:gd name="T21" fmla="*/ 193 h 5927"/>
                    <a:gd name="T22" fmla="*/ 3200 w 5931"/>
                    <a:gd name="T23" fmla="*/ 325 h 5927"/>
                    <a:gd name="T24" fmla="*/ 2630 w 5931"/>
                    <a:gd name="T25" fmla="*/ 687 h 5927"/>
                    <a:gd name="T26" fmla="*/ 2226 w 5931"/>
                    <a:gd name="T27" fmla="*/ 1230 h 5927"/>
                    <a:gd name="T28" fmla="*/ 2043 w 5931"/>
                    <a:gd name="T29" fmla="*/ 1897 h 5927"/>
                    <a:gd name="T30" fmla="*/ 2123 w 5931"/>
                    <a:gd name="T31" fmla="*/ 2599 h 5927"/>
                    <a:gd name="T32" fmla="*/ 2444 w 5931"/>
                    <a:gd name="T33" fmla="*/ 3198 h 5927"/>
                    <a:gd name="T34" fmla="*/ 2955 w 5931"/>
                    <a:gd name="T35" fmla="*/ 3640 h 5927"/>
                    <a:gd name="T36" fmla="*/ 3603 w 5931"/>
                    <a:gd name="T37" fmla="*/ 3871 h 5927"/>
                    <a:gd name="T38" fmla="*/ 4312 w 5931"/>
                    <a:gd name="T39" fmla="*/ 3844 h 5927"/>
                    <a:gd name="T40" fmla="*/ 4937 w 5931"/>
                    <a:gd name="T41" fmla="*/ 3566 h 5927"/>
                    <a:gd name="T42" fmla="*/ 5413 w 5931"/>
                    <a:gd name="T43" fmla="*/ 3090 h 5927"/>
                    <a:gd name="T44" fmla="*/ 5691 w 5931"/>
                    <a:gd name="T45" fmla="*/ 2466 h 5927"/>
                    <a:gd name="T46" fmla="*/ 5718 w 5931"/>
                    <a:gd name="T47" fmla="*/ 1757 h 5927"/>
                    <a:gd name="T48" fmla="*/ 5487 w 5931"/>
                    <a:gd name="T49" fmla="*/ 1109 h 5927"/>
                    <a:gd name="T50" fmla="*/ 5045 w 5931"/>
                    <a:gd name="T51" fmla="*/ 599 h 5927"/>
                    <a:gd name="T52" fmla="*/ 4448 w 5931"/>
                    <a:gd name="T53" fmla="*/ 278 h 5927"/>
                    <a:gd name="T54" fmla="*/ 3888 w 5931"/>
                    <a:gd name="T55" fmla="*/ 0 h 5927"/>
                    <a:gd name="T56" fmla="*/ 4615 w 5931"/>
                    <a:gd name="T57" fmla="*/ 133 h 5927"/>
                    <a:gd name="T58" fmla="*/ 5229 w 5931"/>
                    <a:gd name="T59" fmla="*/ 501 h 5927"/>
                    <a:gd name="T60" fmla="*/ 5677 w 5931"/>
                    <a:gd name="T61" fmla="*/ 1053 h 5927"/>
                    <a:gd name="T62" fmla="*/ 5910 w 5931"/>
                    <a:gd name="T63" fmla="*/ 1741 h 5927"/>
                    <a:gd name="T64" fmla="*/ 5882 w 5931"/>
                    <a:gd name="T65" fmla="*/ 2489 h 5927"/>
                    <a:gd name="T66" fmla="*/ 5603 w 5931"/>
                    <a:gd name="T67" fmla="*/ 3153 h 5927"/>
                    <a:gd name="T68" fmla="*/ 5117 w 5931"/>
                    <a:gd name="T69" fmla="*/ 3672 h 5927"/>
                    <a:gd name="T70" fmla="*/ 4478 w 5931"/>
                    <a:gd name="T71" fmla="*/ 3997 h 5927"/>
                    <a:gd name="T72" fmla="*/ 3735 w 5931"/>
                    <a:gd name="T73" fmla="*/ 4078 h 5927"/>
                    <a:gd name="T74" fmla="*/ 3023 w 5931"/>
                    <a:gd name="T75" fmla="*/ 3892 h 5927"/>
                    <a:gd name="T76" fmla="*/ 2231 w 5931"/>
                    <a:gd name="T77" fmla="*/ 4089 h 5927"/>
                    <a:gd name="T78" fmla="*/ 2204 w 5931"/>
                    <a:gd name="T79" fmla="*/ 4386 h 5927"/>
                    <a:gd name="T80" fmla="*/ 814 w 5931"/>
                    <a:gd name="T81" fmla="*/ 5822 h 5927"/>
                    <a:gd name="T82" fmla="*/ 507 w 5931"/>
                    <a:gd name="T83" fmla="*/ 5927 h 5927"/>
                    <a:gd name="T84" fmla="*/ 199 w 5931"/>
                    <a:gd name="T85" fmla="*/ 5822 h 5927"/>
                    <a:gd name="T86" fmla="*/ 18 w 5931"/>
                    <a:gd name="T87" fmla="*/ 5553 h 5927"/>
                    <a:gd name="T88" fmla="*/ 40 w 5931"/>
                    <a:gd name="T89" fmla="*/ 5227 h 5927"/>
                    <a:gd name="T90" fmla="*/ 1430 w 5931"/>
                    <a:gd name="T91" fmla="*/ 3791 h 5927"/>
                    <a:gd name="T92" fmla="*/ 1737 w 5931"/>
                    <a:gd name="T93" fmla="*/ 3687 h 5927"/>
                    <a:gd name="T94" fmla="*/ 2179 w 5931"/>
                    <a:gd name="T95" fmla="*/ 3158 h 5927"/>
                    <a:gd name="T96" fmla="*/ 1895 w 5931"/>
                    <a:gd name="T97" fmla="*/ 2491 h 5927"/>
                    <a:gd name="T98" fmla="*/ 1868 w 5931"/>
                    <a:gd name="T99" fmla="*/ 1741 h 5927"/>
                    <a:gd name="T100" fmla="*/ 2101 w 5931"/>
                    <a:gd name="T101" fmla="*/ 1053 h 5927"/>
                    <a:gd name="T102" fmla="*/ 2549 w 5931"/>
                    <a:gd name="T103" fmla="*/ 501 h 5927"/>
                    <a:gd name="T104" fmla="*/ 3161 w 5931"/>
                    <a:gd name="T105" fmla="*/ 133 h 5927"/>
                    <a:gd name="T106" fmla="*/ 3888 w 5931"/>
                    <a:gd name="T107" fmla="*/ 0 h 5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931" h="5927">
                      <a:moveTo>
                        <a:pt x="1395" y="4091"/>
                      </a:moveTo>
                      <a:lnTo>
                        <a:pt x="285" y="5200"/>
                      </a:lnTo>
                      <a:lnTo>
                        <a:pt x="253" y="5238"/>
                      </a:lnTo>
                      <a:lnTo>
                        <a:pt x="228" y="5279"/>
                      </a:lnTo>
                      <a:lnTo>
                        <a:pt x="208" y="5324"/>
                      </a:lnTo>
                      <a:lnTo>
                        <a:pt x="197" y="5371"/>
                      </a:lnTo>
                      <a:lnTo>
                        <a:pt x="193" y="5422"/>
                      </a:lnTo>
                      <a:lnTo>
                        <a:pt x="197" y="5470"/>
                      </a:lnTo>
                      <a:lnTo>
                        <a:pt x="208" y="5519"/>
                      </a:lnTo>
                      <a:lnTo>
                        <a:pt x="228" y="5564"/>
                      </a:lnTo>
                      <a:lnTo>
                        <a:pt x="253" y="5606"/>
                      </a:lnTo>
                      <a:lnTo>
                        <a:pt x="285" y="5644"/>
                      </a:lnTo>
                      <a:lnTo>
                        <a:pt x="323" y="5676"/>
                      </a:lnTo>
                      <a:lnTo>
                        <a:pt x="365" y="5701"/>
                      </a:lnTo>
                      <a:lnTo>
                        <a:pt x="410" y="5719"/>
                      </a:lnTo>
                      <a:lnTo>
                        <a:pt x="457" y="5732"/>
                      </a:lnTo>
                      <a:lnTo>
                        <a:pt x="507" y="5736"/>
                      </a:lnTo>
                      <a:lnTo>
                        <a:pt x="556" y="5732"/>
                      </a:lnTo>
                      <a:lnTo>
                        <a:pt x="605" y="5719"/>
                      </a:lnTo>
                      <a:lnTo>
                        <a:pt x="650" y="5701"/>
                      </a:lnTo>
                      <a:lnTo>
                        <a:pt x="691" y="5676"/>
                      </a:lnTo>
                      <a:lnTo>
                        <a:pt x="729" y="5644"/>
                      </a:lnTo>
                      <a:lnTo>
                        <a:pt x="1839" y="4533"/>
                      </a:lnTo>
                      <a:lnTo>
                        <a:pt x="1395" y="4091"/>
                      </a:lnTo>
                      <a:close/>
                      <a:moveTo>
                        <a:pt x="1737" y="3880"/>
                      </a:moveTo>
                      <a:lnTo>
                        <a:pt x="1693" y="3881"/>
                      </a:lnTo>
                      <a:lnTo>
                        <a:pt x="1650" y="3890"/>
                      </a:lnTo>
                      <a:lnTo>
                        <a:pt x="1608" y="3907"/>
                      </a:lnTo>
                      <a:lnTo>
                        <a:pt x="1569" y="3928"/>
                      </a:lnTo>
                      <a:lnTo>
                        <a:pt x="1533" y="3955"/>
                      </a:lnTo>
                      <a:lnTo>
                        <a:pt x="1975" y="4397"/>
                      </a:lnTo>
                      <a:lnTo>
                        <a:pt x="2007" y="4352"/>
                      </a:lnTo>
                      <a:lnTo>
                        <a:pt x="2031" y="4302"/>
                      </a:lnTo>
                      <a:lnTo>
                        <a:pt x="2045" y="4249"/>
                      </a:lnTo>
                      <a:lnTo>
                        <a:pt x="2051" y="4193"/>
                      </a:lnTo>
                      <a:lnTo>
                        <a:pt x="2047" y="4143"/>
                      </a:lnTo>
                      <a:lnTo>
                        <a:pt x="2034" y="4096"/>
                      </a:lnTo>
                      <a:lnTo>
                        <a:pt x="2016" y="4051"/>
                      </a:lnTo>
                      <a:lnTo>
                        <a:pt x="1991" y="4010"/>
                      </a:lnTo>
                      <a:lnTo>
                        <a:pt x="1959" y="3972"/>
                      </a:lnTo>
                      <a:lnTo>
                        <a:pt x="1919" y="3937"/>
                      </a:lnTo>
                      <a:lnTo>
                        <a:pt x="1877" y="3912"/>
                      </a:lnTo>
                      <a:lnTo>
                        <a:pt x="1832" y="3894"/>
                      </a:lnTo>
                      <a:lnTo>
                        <a:pt x="1785" y="3883"/>
                      </a:lnTo>
                      <a:lnTo>
                        <a:pt x="1737" y="3880"/>
                      </a:lnTo>
                      <a:close/>
                      <a:moveTo>
                        <a:pt x="2386" y="3423"/>
                      </a:moveTo>
                      <a:lnTo>
                        <a:pt x="2029" y="3780"/>
                      </a:lnTo>
                      <a:lnTo>
                        <a:pt x="2063" y="3806"/>
                      </a:lnTo>
                      <a:lnTo>
                        <a:pt x="2094" y="3835"/>
                      </a:lnTo>
                      <a:lnTo>
                        <a:pt x="2123" y="3867"/>
                      </a:lnTo>
                      <a:lnTo>
                        <a:pt x="2150" y="3899"/>
                      </a:lnTo>
                      <a:lnTo>
                        <a:pt x="2505" y="3544"/>
                      </a:lnTo>
                      <a:lnTo>
                        <a:pt x="2444" y="3485"/>
                      </a:lnTo>
                      <a:lnTo>
                        <a:pt x="2386" y="3423"/>
                      </a:lnTo>
                      <a:close/>
                      <a:moveTo>
                        <a:pt x="3888" y="193"/>
                      </a:moveTo>
                      <a:lnTo>
                        <a:pt x="3744" y="198"/>
                      </a:lnTo>
                      <a:lnTo>
                        <a:pt x="3603" y="215"/>
                      </a:lnTo>
                      <a:lnTo>
                        <a:pt x="3464" y="242"/>
                      </a:lnTo>
                      <a:lnTo>
                        <a:pt x="3330" y="278"/>
                      </a:lnTo>
                      <a:lnTo>
                        <a:pt x="3200" y="325"/>
                      </a:lnTo>
                      <a:lnTo>
                        <a:pt x="3076" y="381"/>
                      </a:lnTo>
                      <a:lnTo>
                        <a:pt x="2955" y="446"/>
                      </a:lnTo>
                      <a:lnTo>
                        <a:pt x="2841" y="518"/>
                      </a:lnTo>
                      <a:lnTo>
                        <a:pt x="2731" y="599"/>
                      </a:lnTo>
                      <a:lnTo>
                        <a:pt x="2630" y="687"/>
                      </a:lnTo>
                      <a:lnTo>
                        <a:pt x="2533" y="783"/>
                      </a:lnTo>
                      <a:lnTo>
                        <a:pt x="2444" y="886"/>
                      </a:lnTo>
                      <a:lnTo>
                        <a:pt x="2365" y="996"/>
                      </a:lnTo>
                      <a:lnTo>
                        <a:pt x="2291" y="1109"/>
                      </a:lnTo>
                      <a:lnTo>
                        <a:pt x="2226" y="1230"/>
                      </a:lnTo>
                      <a:lnTo>
                        <a:pt x="2170" y="1355"/>
                      </a:lnTo>
                      <a:lnTo>
                        <a:pt x="2123" y="1484"/>
                      </a:lnTo>
                      <a:lnTo>
                        <a:pt x="2087" y="1618"/>
                      </a:lnTo>
                      <a:lnTo>
                        <a:pt x="2060" y="1757"/>
                      </a:lnTo>
                      <a:lnTo>
                        <a:pt x="2043" y="1897"/>
                      </a:lnTo>
                      <a:lnTo>
                        <a:pt x="2038" y="2042"/>
                      </a:lnTo>
                      <a:lnTo>
                        <a:pt x="2043" y="2186"/>
                      </a:lnTo>
                      <a:lnTo>
                        <a:pt x="2060" y="2329"/>
                      </a:lnTo>
                      <a:lnTo>
                        <a:pt x="2087" y="2466"/>
                      </a:lnTo>
                      <a:lnTo>
                        <a:pt x="2123" y="2599"/>
                      </a:lnTo>
                      <a:lnTo>
                        <a:pt x="2170" y="2729"/>
                      </a:lnTo>
                      <a:lnTo>
                        <a:pt x="2226" y="2855"/>
                      </a:lnTo>
                      <a:lnTo>
                        <a:pt x="2291" y="2974"/>
                      </a:lnTo>
                      <a:lnTo>
                        <a:pt x="2365" y="3090"/>
                      </a:lnTo>
                      <a:lnTo>
                        <a:pt x="2444" y="3198"/>
                      </a:lnTo>
                      <a:lnTo>
                        <a:pt x="2533" y="3301"/>
                      </a:lnTo>
                      <a:lnTo>
                        <a:pt x="2630" y="3396"/>
                      </a:lnTo>
                      <a:lnTo>
                        <a:pt x="2731" y="3485"/>
                      </a:lnTo>
                      <a:lnTo>
                        <a:pt x="2841" y="3566"/>
                      </a:lnTo>
                      <a:lnTo>
                        <a:pt x="2955" y="3640"/>
                      </a:lnTo>
                      <a:lnTo>
                        <a:pt x="3076" y="3703"/>
                      </a:lnTo>
                      <a:lnTo>
                        <a:pt x="3200" y="3759"/>
                      </a:lnTo>
                      <a:lnTo>
                        <a:pt x="3330" y="3806"/>
                      </a:lnTo>
                      <a:lnTo>
                        <a:pt x="3464" y="3844"/>
                      </a:lnTo>
                      <a:lnTo>
                        <a:pt x="3603" y="3871"/>
                      </a:lnTo>
                      <a:lnTo>
                        <a:pt x="3744" y="3887"/>
                      </a:lnTo>
                      <a:lnTo>
                        <a:pt x="3888" y="3892"/>
                      </a:lnTo>
                      <a:lnTo>
                        <a:pt x="4032" y="3887"/>
                      </a:lnTo>
                      <a:lnTo>
                        <a:pt x="4175" y="3871"/>
                      </a:lnTo>
                      <a:lnTo>
                        <a:pt x="4312" y="3844"/>
                      </a:lnTo>
                      <a:lnTo>
                        <a:pt x="4448" y="3806"/>
                      </a:lnTo>
                      <a:lnTo>
                        <a:pt x="4576" y="3759"/>
                      </a:lnTo>
                      <a:lnTo>
                        <a:pt x="4702" y="3703"/>
                      </a:lnTo>
                      <a:lnTo>
                        <a:pt x="4821" y="3640"/>
                      </a:lnTo>
                      <a:lnTo>
                        <a:pt x="4937" y="3566"/>
                      </a:lnTo>
                      <a:lnTo>
                        <a:pt x="5045" y="3485"/>
                      </a:lnTo>
                      <a:lnTo>
                        <a:pt x="5148" y="3396"/>
                      </a:lnTo>
                      <a:lnTo>
                        <a:pt x="5243" y="3301"/>
                      </a:lnTo>
                      <a:lnTo>
                        <a:pt x="5332" y="3198"/>
                      </a:lnTo>
                      <a:lnTo>
                        <a:pt x="5413" y="3090"/>
                      </a:lnTo>
                      <a:lnTo>
                        <a:pt x="5487" y="2974"/>
                      </a:lnTo>
                      <a:lnTo>
                        <a:pt x="5550" y="2855"/>
                      </a:lnTo>
                      <a:lnTo>
                        <a:pt x="5606" y="2729"/>
                      </a:lnTo>
                      <a:lnTo>
                        <a:pt x="5653" y="2599"/>
                      </a:lnTo>
                      <a:lnTo>
                        <a:pt x="5691" y="2466"/>
                      </a:lnTo>
                      <a:lnTo>
                        <a:pt x="5718" y="2329"/>
                      </a:lnTo>
                      <a:lnTo>
                        <a:pt x="5734" y="2186"/>
                      </a:lnTo>
                      <a:lnTo>
                        <a:pt x="5740" y="2042"/>
                      </a:lnTo>
                      <a:lnTo>
                        <a:pt x="5734" y="1897"/>
                      </a:lnTo>
                      <a:lnTo>
                        <a:pt x="5718" y="1757"/>
                      </a:lnTo>
                      <a:lnTo>
                        <a:pt x="5691" y="1618"/>
                      </a:lnTo>
                      <a:lnTo>
                        <a:pt x="5653" y="1484"/>
                      </a:lnTo>
                      <a:lnTo>
                        <a:pt x="5606" y="1355"/>
                      </a:lnTo>
                      <a:lnTo>
                        <a:pt x="5550" y="1230"/>
                      </a:lnTo>
                      <a:lnTo>
                        <a:pt x="5487" y="1109"/>
                      </a:lnTo>
                      <a:lnTo>
                        <a:pt x="5413" y="996"/>
                      </a:lnTo>
                      <a:lnTo>
                        <a:pt x="5332" y="886"/>
                      </a:lnTo>
                      <a:lnTo>
                        <a:pt x="5243" y="783"/>
                      </a:lnTo>
                      <a:lnTo>
                        <a:pt x="5148" y="687"/>
                      </a:lnTo>
                      <a:lnTo>
                        <a:pt x="5045" y="599"/>
                      </a:lnTo>
                      <a:lnTo>
                        <a:pt x="4937" y="518"/>
                      </a:lnTo>
                      <a:lnTo>
                        <a:pt x="4821" y="446"/>
                      </a:lnTo>
                      <a:lnTo>
                        <a:pt x="4702" y="381"/>
                      </a:lnTo>
                      <a:lnTo>
                        <a:pt x="4576" y="325"/>
                      </a:lnTo>
                      <a:lnTo>
                        <a:pt x="4448" y="278"/>
                      </a:lnTo>
                      <a:lnTo>
                        <a:pt x="4312" y="242"/>
                      </a:lnTo>
                      <a:lnTo>
                        <a:pt x="4175" y="215"/>
                      </a:lnTo>
                      <a:lnTo>
                        <a:pt x="4032" y="198"/>
                      </a:lnTo>
                      <a:lnTo>
                        <a:pt x="3888" y="193"/>
                      </a:lnTo>
                      <a:close/>
                      <a:moveTo>
                        <a:pt x="3888" y="0"/>
                      </a:moveTo>
                      <a:lnTo>
                        <a:pt x="4041" y="5"/>
                      </a:lnTo>
                      <a:lnTo>
                        <a:pt x="4189" y="23"/>
                      </a:lnTo>
                      <a:lnTo>
                        <a:pt x="4336" y="51"/>
                      </a:lnTo>
                      <a:lnTo>
                        <a:pt x="4478" y="87"/>
                      </a:lnTo>
                      <a:lnTo>
                        <a:pt x="4615" y="133"/>
                      </a:lnTo>
                      <a:lnTo>
                        <a:pt x="4749" y="191"/>
                      </a:lnTo>
                      <a:lnTo>
                        <a:pt x="4877" y="256"/>
                      </a:lnTo>
                      <a:lnTo>
                        <a:pt x="5000" y="330"/>
                      </a:lnTo>
                      <a:lnTo>
                        <a:pt x="5117" y="411"/>
                      </a:lnTo>
                      <a:lnTo>
                        <a:pt x="5229" y="501"/>
                      </a:lnTo>
                      <a:lnTo>
                        <a:pt x="5332" y="599"/>
                      </a:lnTo>
                      <a:lnTo>
                        <a:pt x="5429" y="703"/>
                      </a:lnTo>
                      <a:lnTo>
                        <a:pt x="5520" y="813"/>
                      </a:lnTo>
                      <a:lnTo>
                        <a:pt x="5603" y="931"/>
                      </a:lnTo>
                      <a:lnTo>
                        <a:pt x="5677" y="1053"/>
                      </a:lnTo>
                      <a:lnTo>
                        <a:pt x="5742" y="1183"/>
                      </a:lnTo>
                      <a:lnTo>
                        <a:pt x="5798" y="1315"/>
                      </a:lnTo>
                      <a:lnTo>
                        <a:pt x="5845" y="1454"/>
                      </a:lnTo>
                      <a:lnTo>
                        <a:pt x="5882" y="1594"/>
                      </a:lnTo>
                      <a:lnTo>
                        <a:pt x="5910" y="1741"/>
                      </a:lnTo>
                      <a:lnTo>
                        <a:pt x="5926" y="1890"/>
                      </a:lnTo>
                      <a:lnTo>
                        <a:pt x="5931" y="2042"/>
                      </a:lnTo>
                      <a:lnTo>
                        <a:pt x="5926" y="2195"/>
                      </a:lnTo>
                      <a:lnTo>
                        <a:pt x="5910" y="2343"/>
                      </a:lnTo>
                      <a:lnTo>
                        <a:pt x="5882" y="2489"/>
                      </a:lnTo>
                      <a:lnTo>
                        <a:pt x="5845" y="2632"/>
                      </a:lnTo>
                      <a:lnTo>
                        <a:pt x="5798" y="2769"/>
                      </a:lnTo>
                      <a:lnTo>
                        <a:pt x="5742" y="2902"/>
                      </a:lnTo>
                      <a:lnTo>
                        <a:pt x="5677" y="3030"/>
                      </a:lnTo>
                      <a:lnTo>
                        <a:pt x="5603" y="3153"/>
                      </a:lnTo>
                      <a:lnTo>
                        <a:pt x="5520" y="3270"/>
                      </a:lnTo>
                      <a:lnTo>
                        <a:pt x="5429" y="3380"/>
                      </a:lnTo>
                      <a:lnTo>
                        <a:pt x="5332" y="3485"/>
                      </a:lnTo>
                      <a:lnTo>
                        <a:pt x="5229" y="3582"/>
                      </a:lnTo>
                      <a:lnTo>
                        <a:pt x="5117" y="3672"/>
                      </a:lnTo>
                      <a:lnTo>
                        <a:pt x="5000" y="3755"/>
                      </a:lnTo>
                      <a:lnTo>
                        <a:pt x="4877" y="3829"/>
                      </a:lnTo>
                      <a:lnTo>
                        <a:pt x="4749" y="3894"/>
                      </a:lnTo>
                      <a:lnTo>
                        <a:pt x="4615" y="3950"/>
                      </a:lnTo>
                      <a:lnTo>
                        <a:pt x="4478" y="3997"/>
                      </a:lnTo>
                      <a:lnTo>
                        <a:pt x="4336" y="4035"/>
                      </a:lnTo>
                      <a:lnTo>
                        <a:pt x="4189" y="4062"/>
                      </a:lnTo>
                      <a:lnTo>
                        <a:pt x="4041" y="4078"/>
                      </a:lnTo>
                      <a:lnTo>
                        <a:pt x="3888" y="4083"/>
                      </a:lnTo>
                      <a:lnTo>
                        <a:pt x="3735" y="4078"/>
                      </a:lnTo>
                      <a:lnTo>
                        <a:pt x="3585" y="4062"/>
                      </a:lnTo>
                      <a:lnTo>
                        <a:pt x="3439" y="4035"/>
                      </a:lnTo>
                      <a:lnTo>
                        <a:pt x="3296" y="3997"/>
                      </a:lnTo>
                      <a:lnTo>
                        <a:pt x="3157" y="3948"/>
                      </a:lnTo>
                      <a:lnTo>
                        <a:pt x="3023" y="3892"/>
                      </a:lnTo>
                      <a:lnTo>
                        <a:pt x="2895" y="3826"/>
                      </a:lnTo>
                      <a:lnTo>
                        <a:pt x="2771" y="3752"/>
                      </a:lnTo>
                      <a:lnTo>
                        <a:pt x="2653" y="3669"/>
                      </a:lnTo>
                      <a:lnTo>
                        <a:pt x="2240" y="4082"/>
                      </a:lnTo>
                      <a:lnTo>
                        <a:pt x="2231" y="4089"/>
                      </a:lnTo>
                      <a:lnTo>
                        <a:pt x="2240" y="4139"/>
                      </a:lnTo>
                      <a:lnTo>
                        <a:pt x="2242" y="4193"/>
                      </a:lnTo>
                      <a:lnTo>
                        <a:pt x="2238" y="4260"/>
                      </a:lnTo>
                      <a:lnTo>
                        <a:pt x="2226" y="4323"/>
                      </a:lnTo>
                      <a:lnTo>
                        <a:pt x="2204" y="4386"/>
                      </a:lnTo>
                      <a:lnTo>
                        <a:pt x="2175" y="4444"/>
                      </a:lnTo>
                      <a:lnTo>
                        <a:pt x="2139" y="4500"/>
                      </a:lnTo>
                      <a:lnTo>
                        <a:pt x="2094" y="4551"/>
                      </a:lnTo>
                      <a:lnTo>
                        <a:pt x="865" y="5779"/>
                      </a:lnTo>
                      <a:lnTo>
                        <a:pt x="814" y="5822"/>
                      </a:lnTo>
                      <a:lnTo>
                        <a:pt x="760" y="5860"/>
                      </a:lnTo>
                      <a:lnTo>
                        <a:pt x="701" y="5889"/>
                      </a:lnTo>
                      <a:lnTo>
                        <a:pt x="639" y="5911"/>
                      </a:lnTo>
                      <a:lnTo>
                        <a:pt x="574" y="5923"/>
                      </a:lnTo>
                      <a:lnTo>
                        <a:pt x="507" y="5927"/>
                      </a:lnTo>
                      <a:lnTo>
                        <a:pt x="441" y="5923"/>
                      </a:lnTo>
                      <a:lnTo>
                        <a:pt x="376" y="5911"/>
                      </a:lnTo>
                      <a:lnTo>
                        <a:pt x="312" y="5889"/>
                      </a:lnTo>
                      <a:lnTo>
                        <a:pt x="255" y="5860"/>
                      </a:lnTo>
                      <a:lnTo>
                        <a:pt x="199" y="5822"/>
                      </a:lnTo>
                      <a:lnTo>
                        <a:pt x="150" y="5779"/>
                      </a:lnTo>
                      <a:lnTo>
                        <a:pt x="105" y="5728"/>
                      </a:lnTo>
                      <a:lnTo>
                        <a:pt x="69" y="5674"/>
                      </a:lnTo>
                      <a:lnTo>
                        <a:pt x="40" y="5615"/>
                      </a:lnTo>
                      <a:lnTo>
                        <a:pt x="18" y="5553"/>
                      </a:lnTo>
                      <a:lnTo>
                        <a:pt x="6" y="5488"/>
                      </a:lnTo>
                      <a:lnTo>
                        <a:pt x="0" y="5422"/>
                      </a:lnTo>
                      <a:lnTo>
                        <a:pt x="6" y="5355"/>
                      </a:lnTo>
                      <a:lnTo>
                        <a:pt x="18" y="5290"/>
                      </a:lnTo>
                      <a:lnTo>
                        <a:pt x="40" y="5227"/>
                      </a:lnTo>
                      <a:lnTo>
                        <a:pt x="69" y="5169"/>
                      </a:lnTo>
                      <a:lnTo>
                        <a:pt x="105" y="5113"/>
                      </a:lnTo>
                      <a:lnTo>
                        <a:pt x="150" y="5065"/>
                      </a:lnTo>
                      <a:lnTo>
                        <a:pt x="1379" y="3835"/>
                      </a:lnTo>
                      <a:lnTo>
                        <a:pt x="1430" y="3791"/>
                      </a:lnTo>
                      <a:lnTo>
                        <a:pt x="1484" y="3753"/>
                      </a:lnTo>
                      <a:lnTo>
                        <a:pt x="1543" y="3725"/>
                      </a:lnTo>
                      <a:lnTo>
                        <a:pt x="1605" y="3705"/>
                      </a:lnTo>
                      <a:lnTo>
                        <a:pt x="1670" y="3692"/>
                      </a:lnTo>
                      <a:lnTo>
                        <a:pt x="1737" y="3687"/>
                      </a:lnTo>
                      <a:lnTo>
                        <a:pt x="1789" y="3690"/>
                      </a:lnTo>
                      <a:lnTo>
                        <a:pt x="1841" y="3697"/>
                      </a:lnTo>
                      <a:lnTo>
                        <a:pt x="1848" y="3690"/>
                      </a:lnTo>
                      <a:lnTo>
                        <a:pt x="2262" y="3275"/>
                      </a:lnTo>
                      <a:lnTo>
                        <a:pt x="2179" y="3158"/>
                      </a:lnTo>
                      <a:lnTo>
                        <a:pt x="2105" y="3036"/>
                      </a:lnTo>
                      <a:lnTo>
                        <a:pt x="2038" y="2907"/>
                      </a:lnTo>
                      <a:lnTo>
                        <a:pt x="1980" y="2772"/>
                      </a:lnTo>
                      <a:lnTo>
                        <a:pt x="1933" y="2635"/>
                      </a:lnTo>
                      <a:lnTo>
                        <a:pt x="1895" y="2491"/>
                      </a:lnTo>
                      <a:lnTo>
                        <a:pt x="1868" y="2345"/>
                      </a:lnTo>
                      <a:lnTo>
                        <a:pt x="1852" y="2195"/>
                      </a:lnTo>
                      <a:lnTo>
                        <a:pt x="1845" y="2042"/>
                      </a:lnTo>
                      <a:lnTo>
                        <a:pt x="1850" y="1890"/>
                      </a:lnTo>
                      <a:lnTo>
                        <a:pt x="1868" y="1741"/>
                      </a:lnTo>
                      <a:lnTo>
                        <a:pt x="1895" y="1594"/>
                      </a:lnTo>
                      <a:lnTo>
                        <a:pt x="1931" y="1454"/>
                      </a:lnTo>
                      <a:lnTo>
                        <a:pt x="1978" y="1315"/>
                      </a:lnTo>
                      <a:lnTo>
                        <a:pt x="2036" y="1183"/>
                      </a:lnTo>
                      <a:lnTo>
                        <a:pt x="2101" y="1053"/>
                      </a:lnTo>
                      <a:lnTo>
                        <a:pt x="2175" y="931"/>
                      </a:lnTo>
                      <a:lnTo>
                        <a:pt x="2258" y="813"/>
                      </a:lnTo>
                      <a:lnTo>
                        <a:pt x="2347" y="703"/>
                      </a:lnTo>
                      <a:lnTo>
                        <a:pt x="2444" y="599"/>
                      </a:lnTo>
                      <a:lnTo>
                        <a:pt x="2549" y="501"/>
                      </a:lnTo>
                      <a:lnTo>
                        <a:pt x="2661" y="411"/>
                      </a:lnTo>
                      <a:lnTo>
                        <a:pt x="2776" y="330"/>
                      </a:lnTo>
                      <a:lnTo>
                        <a:pt x="2899" y="256"/>
                      </a:lnTo>
                      <a:lnTo>
                        <a:pt x="3029" y="191"/>
                      </a:lnTo>
                      <a:lnTo>
                        <a:pt x="3161" y="133"/>
                      </a:lnTo>
                      <a:lnTo>
                        <a:pt x="3300" y="87"/>
                      </a:lnTo>
                      <a:lnTo>
                        <a:pt x="3440" y="51"/>
                      </a:lnTo>
                      <a:lnTo>
                        <a:pt x="3587" y="23"/>
                      </a:lnTo>
                      <a:lnTo>
                        <a:pt x="3736" y="5"/>
                      </a:lnTo>
                      <a:lnTo>
                        <a:pt x="38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69" name="Freeform 7"/>
                <p:cNvSpPr>
                  <a:spLocks noEditPoints="1"/>
                </p:cNvSpPr>
                <p:nvPr/>
              </p:nvSpPr>
              <p:spPr bwMode="auto">
                <a:xfrm>
                  <a:off x="2521" y="881"/>
                  <a:ext cx="1634" cy="1633"/>
                </a:xfrm>
                <a:custGeom>
                  <a:avLst/>
                  <a:gdLst>
                    <a:gd name="T0" fmla="*/ 1388 w 3266"/>
                    <a:gd name="T1" fmla="*/ 213 h 3265"/>
                    <a:gd name="T2" fmla="*/ 1046 w 3266"/>
                    <a:gd name="T3" fmla="*/ 318 h 3265"/>
                    <a:gd name="T4" fmla="*/ 745 w 3266"/>
                    <a:gd name="T5" fmla="*/ 500 h 3265"/>
                    <a:gd name="T6" fmla="*/ 500 w 3266"/>
                    <a:gd name="T7" fmla="*/ 745 h 3265"/>
                    <a:gd name="T8" fmla="*/ 317 w 3266"/>
                    <a:gd name="T9" fmla="*/ 1047 h 3265"/>
                    <a:gd name="T10" fmla="*/ 214 w 3266"/>
                    <a:gd name="T11" fmla="*/ 1387 h 3265"/>
                    <a:gd name="T12" fmla="*/ 198 w 3266"/>
                    <a:gd name="T13" fmla="*/ 1757 h 3265"/>
                    <a:gd name="T14" fmla="*/ 274 w 3266"/>
                    <a:gd name="T15" fmla="*/ 2111 h 3265"/>
                    <a:gd name="T16" fmla="*/ 431 w 3266"/>
                    <a:gd name="T17" fmla="*/ 2426 h 3265"/>
                    <a:gd name="T18" fmla="*/ 657 w 3266"/>
                    <a:gd name="T19" fmla="*/ 2691 h 3265"/>
                    <a:gd name="T20" fmla="*/ 942 w 3266"/>
                    <a:gd name="T21" fmla="*/ 2895 h 3265"/>
                    <a:gd name="T22" fmla="*/ 1270 w 3266"/>
                    <a:gd name="T23" fmla="*/ 3027 h 3265"/>
                    <a:gd name="T24" fmla="*/ 1633 w 3266"/>
                    <a:gd name="T25" fmla="*/ 3074 h 3265"/>
                    <a:gd name="T26" fmla="*/ 1998 w 3266"/>
                    <a:gd name="T27" fmla="*/ 3027 h 3265"/>
                    <a:gd name="T28" fmla="*/ 2326 w 3266"/>
                    <a:gd name="T29" fmla="*/ 2895 h 3265"/>
                    <a:gd name="T30" fmla="*/ 2609 w 3266"/>
                    <a:gd name="T31" fmla="*/ 2691 h 3265"/>
                    <a:gd name="T32" fmla="*/ 2837 w 3266"/>
                    <a:gd name="T33" fmla="*/ 2426 h 3265"/>
                    <a:gd name="T34" fmla="*/ 2994 w 3266"/>
                    <a:gd name="T35" fmla="*/ 2111 h 3265"/>
                    <a:gd name="T36" fmla="*/ 3070 w 3266"/>
                    <a:gd name="T37" fmla="*/ 1757 h 3265"/>
                    <a:gd name="T38" fmla="*/ 3053 w 3266"/>
                    <a:gd name="T39" fmla="*/ 1387 h 3265"/>
                    <a:gd name="T40" fmla="*/ 2949 w 3266"/>
                    <a:gd name="T41" fmla="*/ 1047 h 3265"/>
                    <a:gd name="T42" fmla="*/ 2768 w 3266"/>
                    <a:gd name="T43" fmla="*/ 745 h 3265"/>
                    <a:gd name="T44" fmla="*/ 2521 w 3266"/>
                    <a:gd name="T45" fmla="*/ 500 h 3265"/>
                    <a:gd name="T46" fmla="*/ 2221 w 3266"/>
                    <a:gd name="T47" fmla="*/ 318 h 3265"/>
                    <a:gd name="T48" fmla="*/ 1878 w 3266"/>
                    <a:gd name="T49" fmla="*/ 213 h 3265"/>
                    <a:gd name="T50" fmla="*/ 1633 w 3266"/>
                    <a:gd name="T51" fmla="*/ 0 h 3265"/>
                    <a:gd name="T52" fmla="*/ 2025 w 3266"/>
                    <a:gd name="T53" fmla="*/ 49 h 3265"/>
                    <a:gd name="T54" fmla="*/ 2384 w 3266"/>
                    <a:gd name="T55" fmla="*/ 184 h 3265"/>
                    <a:gd name="T56" fmla="*/ 2696 w 3266"/>
                    <a:gd name="T57" fmla="*/ 395 h 3265"/>
                    <a:gd name="T58" fmla="*/ 2951 w 3266"/>
                    <a:gd name="T59" fmla="*/ 670 h 3265"/>
                    <a:gd name="T60" fmla="*/ 3138 w 3266"/>
                    <a:gd name="T61" fmla="*/ 998 h 3265"/>
                    <a:gd name="T62" fmla="*/ 3245 w 3266"/>
                    <a:gd name="T63" fmla="*/ 1369 h 3265"/>
                    <a:gd name="T64" fmla="*/ 3261 w 3266"/>
                    <a:gd name="T65" fmla="*/ 1766 h 3265"/>
                    <a:gd name="T66" fmla="*/ 3183 w 3266"/>
                    <a:gd name="T67" fmla="*/ 2149 h 3265"/>
                    <a:gd name="T68" fmla="*/ 3021 w 3266"/>
                    <a:gd name="T69" fmla="*/ 2493 h 3265"/>
                    <a:gd name="T70" fmla="*/ 2788 w 3266"/>
                    <a:gd name="T71" fmla="*/ 2787 h 3265"/>
                    <a:gd name="T72" fmla="*/ 2494 w 3266"/>
                    <a:gd name="T73" fmla="*/ 3020 h 3265"/>
                    <a:gd name="T74" fmla="*/ 2149 w 3266"/>
                    <a:gd name="T75" fmla="*/ 3182 h 3265"/>
                    <a:gd name="T76" fmla="*/ 1767 w 3266"/>
                    <a:gd name="T77" fmla="*/ 3260 h 3265"/>
                    <a:gd name="T78" fmla="*/ 1369 w 3266"/>
                    <a:gd name="T79" fmla="*/ 3243 h 3265"/>
                    <a:gd name="T80" fmla="*/ 998 w 3266"/>
                    <a:gd name="T81" fmla="*/ 3137 h 3265"/>
                    <a:gd name="T82" fmla="*/ 669 w 3266"/>
                    <a:gd name="T83" fmla="*/ 2949 h 3265"/>
                    <a:gd name="T84" fmla="*/ 395 w 3266"/>
                    <a:gd name="T85" fmla="*/ 2695 h 3265"/>
                    <a:gd name="T86" fmla="*/ 184 w 3266"/>
                    <a:gd name="T87" fmla="*/ 2383 h 3265"/>
                    <a:gd name="T88" fmla="*/ 48 w 3266"/>
                    <a:gd name="T89" fmla="*/ 2024 h 3265"/>
                    <a:gd name="T90" fmla="*/ 0 w 3266"/>
                    <a:gd name="T91" fmla="*/ 1633 h 3265"/>
                    <a:gd name="T92" fmla="*/ 48 w 3266"/>
                    <a:gd name="T93" fmla="*/ 1241 h 3265"/>
                    <a:gd name="T94" fmla="*/ 184 w 3266"/>
                    <a:gd name="T95" fmla="*/ 884 h 3265"/>
                    <a:gd name="T96" fmla="*/ 395 w 3266"/>
                    <a:gd name="T97" fmla="*/ 572 h 3265"/>
                    <a:gd name="T98" fmla="*/ 669 w 3266"/>
                    <a:gd name="T99" fmla="*/ 316 h 3265"/>
                    <a:gd name="T100" fmla="*/ 998 w 3266"/>
                    <a:gd name="T101" fmla="*/ 130 h 3265"/>
                    <a:gd name="T102" fmla="*/ 1369 w 3266"/>
                    <a:gd name="T103" fmla="*/ 22 h 3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266" h="3265">
                      <a:moveTo>
                        <a:pt x="1633" y="193"/>
                      </a:moveTo>
                      <a:lnTo>
                        <a:pt x="1510" y="199"/>
                      </a:lnTo>
                      <a:lnTo>
                        <a:pt x="1388" y="213"/>
                      </a:lnTo>
                      <a:lnTo>
                        <a:pt x="1270" y="240"/>
                      </a:lnTo>
                      <a:lnTo>
                        <a:pt x="1156" y="275"/>
                      </a:lnTo>
                      <a:lnTo>
                        <a:pt x="1046" y="318"/>
                      </a:lnTo>
                      <a:lnTo>
                        <a:pt x="942" y="370"/>
                      </a:lnTo>
                      <a:lnTo>
                        <a:pt x="841" y="432"/>
                      </a:lnTo>
                      <a:lnTo>
                        <a:pt x="745" y="500"/>
                      </a:lnTo>
                      <a:lnTo>
                        <a:pt x="657" y="576"/>
                      </a:lnTo>
                      <a:lnTo>
                        <a:pt x="575" y="657"/>
                      </a:lnTo>
                      <a:lnTo>
                        <a:pt x="500" y="745"/>
                      </a:lnTo>
                      <a:lnTo>
                        <a:pt x="431" y="841"/>
                      </a:lnTo>
                      <a:lnTo>
                        <a:pt x="370" y="940"/>
                      </a:lnTo>
                      <a:lnTo>
                        <a:pt x="317" y="1047"/>
                      </a:lnTo>
                      <a:lnTo>
                        <a:pt x="274" y="1157"/>
                      </a:lnTo>
                      <a:lnTo>
                        <a:pt x="240" y="1270"/>
                      </a:lnTo>
                      <a:lnTo>
                        <a:pt x="214" y="1387"/>
                      </a:lnTo>
                      <a:lnTo>
                        <a:pt x="198" y="1508"/>
                      </a:lnTo>
                      <a:lnTo>
                        <a:pt x="193" y="1633"/>
                      </a:lnTo>
                      <a:lnTo>
                        <a:pt x="198" y="1757"/>
                      </a:lnTo>
                      <a:lnTo>
                        <a:pt x="214" y="1878"/>
                      </a:lnTo>
                      <a:lnTo>
                        <a:pt x="240" y="1997"/>
                      </a:lnTo>
                      <a:lnTo>
                        <a:pt x="274" y="2111"/>
                      </a:lnTo>
                      <a:lnTo>
                        <a:pt x="317" y="2221"/>
                      </a:lnTo>
                      <a:lnTo>
                        <a:pt x="370" y="2325"/>
                      </a:lnTo>
                      <a:lnTo>
                        <a:pt x="431" y="2426"/>
                      </a:lnTo>
                      <a:lnTo>
                        <a:pt x="500" y="2520"/>
                      </a:lnTo>
                      <a:lnTo>
                        <a:pt x="575" y="2609"/>
                      </a:lnTo>
                      <a:lnTo>
                        <a:pt x="657" y="2691"/>
                      </a:lnTo>
                      <a:lnTo>
                        <a:pt x="745" y="2767"/>
                      </a:lnTo>
                      <a:lnTo>
                        <a:pt x="841" y="2836"/>
                      </a:lnTo>
                      <a:lnTo>
                        <a:pt x="942" y="2895"/>
                      </a:lnTo>
                      <a:lnTo>
                        <a:pt x="1046" y="2948"/>
                      </a:lnTo>
                      <a:lnTo>
                        <a:pt x="1156" y="2993"/>
                      </a:lnTo>
                      <a:lnTo>
                        <a:pt x="1270" y="3027"/>
                      </a:lnTo>
                      <a:lnTo>
                        <a:pt x="1388" y="3052"/>
                      </a:lnTo>
                      <a:lnTo>
                        <a:pt x="1510" y="3068"/>
                      </a:lnTo>
                      <a:lnTo>
                        <a:pt x="1633" y="3074"/>
                      </a:lnTo>
                      <a:lnTo>
                        <a:pt x="1758" y="3068"/>
                      </a:lnTo>
                      <a:lnTo>
                        <a:pt x="1878" y="3052"/>
                      </a:lnTo>
                      <a:lnTo>
                        <a:pt x="1998" y="3027"/>
                      </a:lnTo>
                      <a:lnTo>
                        <a:pt x="2111" y="2993"/>
                      </a:lnTo>
                      <a:lnTo>
                        <a:pt x="2221" y="2948"/>
                      </a:lnTo>
                      <a:lnTo>
                        <a:pt x="2326" y="2895"/>
                      </a:lnTo>
                      <a:lnTo>
                        <a:pt x="2427" y="2836"/>
                      </a:lnTo>
                      <a:lnTo>
                        <a:pt x="2521" y="2767"/>
                      </a:lnTo>
                      <a:lnTo>
                        <a:pt x="2609" y="2691"/>
                      </a:lnTo>
                      <a:lnTo>
                        <a:pt x="2692" y="2609"/>
                      </a:lnTo>
                      <a:lnTo>
                        <a:pt x="2768" y="2520"/>
                      </a:lnTo>
                      <a:lnTo>
                        <a:pt x="2837" y="2426"/>
                      </a:lnTo>
                      <a:lnTo>
                        <a:pt x="2896" y="2325"/>
                      </a:lnTo>
                      <a:lnTo>
                        <a:pt x="2949" y="2221"/>
                      </a:lnTo>
                      <a:lnTo>
                        <a:pt x="2994" y="2111"/>
                      </a:lnTo>
                      <a:lnTo>
                        <a:pt x="3028" y="1997"/>
                      </a:lnTo>
                      <a:lnTo>
                        <a:pt x="3053" y="1878"/>
                      </a:lnTo>
                      <a:lnTo>
                        <a:pt x="3070" y="1757"/>
                      </a:lnTo>
                      <a:lnTo>
                        <a:pt x="3075" y="1633"/>
                      </a:lnTo>
                      <a:lnTo>
                        <a:pt x="3070" y="1508"/>
                      </a:lnTo>
                      <a:lnTo>
                        <a:pt x="3053" y="1387"/>
                      </a:lnTo>
                      <a:lnTo>
                        <a:pt x="3028" y="1270"/>
                      </a:lnTo>
                      <a:lnTo>
                        <a:pt x="2994" y="1157"/>
                      </a:lnTo>
                      <a:lnTo>
                        <a:pt x="2949" y="1047"/>
                      </a:lnTo>
                      <a:lnTo>
                        <a:pt x="2896" y="940"/>
                      </a:lnTo>
                      <a:lnTo>
                        <a:pt x="2837" y="841"/>
                      </a:lnTo>
                      <a:lnTo>
                        <a:pt x="2768" y="745"/>
                      </a:lnTo>
                      <a:lnTo>
                        <a:pt x="2692" y="657"/>
                      </a:lnTo>
                      <a:lnTo>
                        <a:pt x="2609" y="576"/>
                      </a:lnTo>
                      <a:lnTo>
                        <a:pt x="2521" y="500"/>
                      </a:lnTo>
                      <a:lnTo>
                        <a:pt x="2427" y="432"/>
                      </a:lnTo>
                      <a:lnTo>
                        <a:pt x="2326" y="370"/>
                      </a:lnTo>
                      <a:lnTo>
                        <a:pt x="2221" y="318"/>
                      </a:lnTo>
                      <a:lnTo>
                        <a:pt x="2111" y="275"/>
                      </a:lnTo>
                      <a:lnTo>
                        <a:pt x="1998" y="240"/>
                      </a:lnTo>
                      <a:lnTo>
                        <a:pt x="1878" y="213"/>
                      </a:lnTo>
                      <a:lnTo>
                        <a:pt x="1758" y="199"/>
                      </a:lnTo>
                      <a:lnTo>
                        <a:pt x="1633" y="193"/>
                      </a:lnTo>
                      <a:close/>
                      <a:moveTo>
                        <a:pt x="1633" y="0"/>
                      </a:moveTo>
                      <a:lnTo>
                        <a:pt x="1767" y="6"/>
                      </a:lnTo>
                      <a:lnTo>
                        <a:pt x="1898" y="22"/>
                      </a:lnTo>
                      <a:lnTo>
                        <a:pt x="2025" y="49"/>
                      </a:lnTo>
                      <a:lnTo>
                        <a:pt x="2149" y="85"/>
                      </a:lnTo>
                      <a:lnTo>
                        <a:pt x="2268" y="130"/>
                      </a:lnTo>
                      <a:lnTo>
                        <a:pt x="2384" y="184"/>
                      </a:lnTo>
                      <a:lnTo>
                        <a:pt x="2494" y="246"/>
                      </a:lnTo>
                      <a:lnTo>
                        <a:pt x="2597" y="316"/>
                      </a:lnTo>
                      <a:lnTo>
                        <a:pt x="2696" y="395"/>
                      </a:lnTo>
                      <a:lnTo>
                        <a:pt x="2788" y="480"/>
                      </a:lnTo>
                      <a:lnTo>
                        <a:pt x="2873" y="572"/>
                      </a:lnTo>
                      <a:lnTo>
                        <a:pt x="2951" y="670"/>
                      </a:lnTo>
                      <a:lnTo>
                        <a:pt x="3021" y="774"/>
                      </a:lnTo>
                      <a:lnTo>
                        <a:pt x="3084" y="884"/>
                      </a:lnTo>
                      <a:lnTo>
                        <a:pt x="3138" y="998"/>
                      </a:lnTo>
                      <a:lnTo>
                        <a:pt x="3183" y="1119"/>
                      </a:lnTo>
                      <a:lnTo>
                        <a:pt x="3220" y="1241"/>
                      </a:lnTo>
                      <a:lnTo>
                        <a:pt x="3245" y="1369"/>
                      </a:lnTo>
                      <a:lnTo>
                        <a:pt x="3261" y="1499"/>
                      </a:lnTo>
                      <a:lnTo>
                        <a:pt x="3266" y="1633"/>
                      </a:lnTo>
                      <a:lnTo>
                        <a:pt x="3261" y="1766"/>
                      </a:lnTo>
                      <a:lnTo>
                        <a:pt x="3245" y="1898"/>
                      </a:lnTo>
                      <a:lnTo>
                        <a:pt x="3220" y="2024"/>
                      </a:lnTo>
                      <a:lnTo>
                        <a:pt x="3183" y="2149"/>
                      </a:lnTo>
                      <a:lnTo>
                        <a:pt x="3138" y="2268"/>
                      </a:lnTo>
                      <a:lnTo>
                        <a:pt x="3084" y="2383"/>
                      </a:lnTo>
                      <a:lnTo>
                        <a:pt x="3021" y="2493"/>
                      </a:lnTo>
                      <a:lnTo>
                        <a:pt x="2951" y="2596"/>
                      </a:lnTo>
                      <a:lnTo>
                        <a:pt x="2873" y="2695"/>
                      </a:lnTo>
                      <a:lnTo>
                        <a:pt x="2788" y="2787"/>
                      </a:lnTo>
                      <a:lnTo>
                        <a:pt x="2696" y="2872"/>
                      </a:lnTo>
                      <a:lnTo>
                        <a:pt x="2597" y="2949"/>
                      </a:lnTo>
                      <a:lnTo>
                        <a:pt x="2494" y="3020"/>
                      </a:lnTo>
                      <a:lnTo>
                        <a:pt x="2384" y="3083"/>
                      </a:lnTo>
                      <a:lnTo>
                        <a:pt x="2268" y="3137"/>
                      </a:lnTo>
                      <a:lnTo>
                        <a:pt x="2149" y="3182"/>
                      </a:lnTo>
                      <a:lnTo>
                        <a:pt x="2025" y="3218"/>
                      </a:lnTo>
                      <a:lnTo>
                        <a:pt x="1898" y="3243"/>
                      </a:lnTo>
                      <a:lnTo>
                        <a:pt x="1767" y="3260"/>
                      </a:lnTo>
                      <a:lnTo>
                        <a:pt x="1633" y="3265"/>
                      </a:lnTo>
                      <a:lnTo>
                        <a:pt x="1499" y="3260"/>
                      </a:lnTo>
                      <a:lnTo>
                        <a:pt x="1369" y="3243"/>
                      </a:lnTo>
                      <a:lnTo>
                        <a:pt x="1241" y="3218"/>
                      </a:lnTo>
                      <a:lnTo>
                        <a:pt x="1119" y="3182"/>
                      </a:lnTo>
                      <a:lnTo>
                        <a:pt x="998" y="3137"/>
                      </a:lnTo>
                      <a:lnTo>
                        <a:pt x="884" y="3083"/>
                      </a:lnTo>
                      <a:lnTo>
                        <a:pt x="774" y="3020"/>
                      </a:lnTo>
                      <a:lnTo>
                        <a:pt x="669" y="2949"/>
                      </a:lnTo>
                      <a:lnTo>
                        <a:pt x="572" y="2872"/>
                      </a:lnTo>
                      <a:lnTo>
                        <a:pt x="480" y="2787"/>
                      </a:lnTo>
                      <a:lnTo>
                        <a:pt x="395" y="2695"/>
                      </a:lnTo>
                      <a:lnTo>
                        <a:pt x="315" y="2596"/>
                      </a:lnTo>
                      <a:lnTo>
                        <a:pt x="245" y="2493"/>
                      </a:lnTo>
                      <a:lnTo>
                        <a:pt x="184" y="2383"/>
                      </a:lnTo>
                      <a:lnTo>
                        <a:pt x="129" y="2268"/>
                      </a:lnTo>
                      <a:lnTo>
                        <a:pt x="84" y="2149"/>
                      </a:lnTo>
                      <a:lnTo>
                        <a:pt x="48" y="2024"/>
                      </a:lnTo>
                      <a:lnTo>
                        <a:pt x="21" y="1898"/>
                      </a:lnTo>
                      <a:lnTo>
                        <a:pt x="5" y="1766"/>
                      </a:lnTo>
                      <a:lnTo>
                        <a:pt x="0" y="1633"/>
                      </a:lnTo>
                      <a:lnTo>
                        <a:pt x="5" y="1499"/>
                      </a:lnTo>
                      <a:lnTo>
                        <a:pt x="21" y="1369"/>
                      </a:lnTo>
                      <a:lnTo>
                        <a:pt x="48" y="1241"/>
                      </a:lnTo>
                      <a:lnTo>
                        <a:pt x="84" y="1119"/>
                      </a:lnTo>
                      <a:lnTo>
                        <a:pt x="129" y="998"/>
                      </a:lnTo>
                      <a:lnTo>
                        <a:pt x="184" y="884"/>
                      </a:lnTo>
                      <a:lnTo>
                        <a:pt x="245" y="774"/>
                      </a:lnTo>
                      <a:lnTo>
                        <a:pt x="315" y="670"/>
                      </a:lnTo>
                      <a:lnTo>
                        <a:pt x="395" y="572"/>
                      </a:lnTo>
                      <a:lnTo>
                        <a:pt x="480" y="480"/>
                      </a:lnTo>
                      <a:lnTo>
                        <a:pt x="572" y="395"/>
                      </a:lnTo>
                      <a:lnTo>
                        <a:pt x="669" y="316"/>
                      </a:lnTo>
                      <a:lnTo>
                        <a:pt x="774" y="246"/>
                      </a:lnTo>
                      <a:lnTo>
                        <a:pt x="884" y="184"/>
                      </a:lnTo>
                      <a:lnTo>
                        <a:pt x="998" y="130"/>
                      </a:lnTo>
                      <a:lnTo>
                        <a:pt x="1119" y="85"/>
                      </a:lnTo>
                      <a:lnTo>
                        <a:pt x="1241" y="49"/>
                      </a:lnTo>
                      <a:lnTo>
                        <a:pt x="1369" y="22"/>
                      </a:lnTo>
                      <a:lnTo>
                        <a:pt x="1499" y="6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70" name="Freeform 8"/>
                <p:cNvSpPr>
                  <a:spLocks/>
                </p:cNvSpPr>
                <p:nvPr/>
              </p:nvSpPr>
              <p:spPr bwMode="auto">
                <a:xfrm>
                  <a:off x="3598" y="1177"/>
                  <a:ext cx="352" cy="927"/>
                </a:xfrm>
                <a:custGeom>
                  <a:avLst/>
                  <a:gdLst>
                    <a:gd name="T0" fmla="*/ 99 w 704"/>
                    <a:gd name="T1" fmla="*/ 0 h 1854"/>
                    <a:gd name="T2" fmla="*/ 124 w 704"/>
                    <a:gd name="T3" fmla="*/ 5 h 1854"/>
                    <a:gd name="T4" fmla="*/ 148 w 704"/>
                    <a:gd name="T5" fmla="*/ 16 h 1854"/>
                    <a:gd name="T6" fmla="*/ 233 w 704"/>
                    <a:gd name="T7" fmla="*/ 76 h 1854"/>
                    <a:gd name="T8" fmla="*/ 310 w 704"/>
                    <a:gd name="T9" fmla="*/ 143 h 1854"/>
                    <a:gd name="T10" fmla="*/ 381 w 704"/>
                    <a:gd name="T11" fmla="*/ 215 h 1854"/>
                    <a:gd name="T12" fmla="*/ 447 w 704"/>
                    <a:gd name="T13" fmla="*/ 290 h 1854"/>
                    <a:gd name="T14" fmla="*/ 505 w 704"/>
                    <a:gd name="T15" fmla="*/ 372 h 1854"/>
                    <a:gd name="T16" fmla="*/ 556 w 704"/>
                    <a:gd name="T17" fmla="*/ 458 h 1854"/>
                    <a:gd name="T18" fmla="*/ 601 w 704"/>
                    <a:gd name="T19" fmla="*/ 548 h 1854"/>
                    <a:gd name="T20" fmla="*/ 637 w 704"/>
                    <a:gd name="T21" fmla="*/ 642 h 1854"/>
                    <a:gd name="T22" fmla="*/ 666 w 704"/>
                    <a:gd name="T23" fmla="*/ 738 h 1854"/>
                    <a:gd name="T24" fmla="*/ 687 w 704"/>
                    <a:gd name="T25" fmla="*/ 837 h 1854"/>
                    <a:gd name="T26" fmla="*/ 700 w 704"/>
                    <a:gd name="T27" fmla="*/ 938 h 1854"/>
                    <a:gd name="T28" fmla="*/ 704 w 704"/>
                    <a:gd name="T29" fmla="*/ 1041 h 1854"/>
                    <a:gd name="T30" fmla="*/ 698 w 704"/>
                    <a:gd name="T31" fmla="*/ 1147 h 1854"/>
                    <a:gd name="T32" fmla="*/ 686 w 704"/>
                    <a:gd name="T33" fmla="*/ 1252 h 1854"/>
                    <a:gd name="T34" fmla="*/ 662 w 704"/>
                    <a:gd name="T35" fmla="*/ 1355 h 1854"/>
                    <a:gd name="T36" fmla="*/ 632 w 704"/>
                    <a:gd name="T37" fmla="*/ 1454 h 1854"/>
                    <a:gd name="T38" fmla="*/ 592 w 704"/>
                    <a:gd name="T39" fmla="*/ 1551 h 1854"/>
                    <a:gd name="T40" fmla="*/ 543 w 704"/>
                    <a:gd name="T41" fmla="*/ 1645 h 1854"/>
                    <a:gd name="T42" fmla="*/ 487 w 704"/>
                    <a:gd name="T43" fmla="*/ 1735 h 1854"/>
                    <a:gd name="T44" fmla="*/ 424 w 704"/>
                    <a:gd name="T45" fmla="*/ 1820 h 1854"/>
                    <a:gd name="T46" fmla="*/ 402 w 704"/>
                    <a:gd name="T47" fmla="*/ 1838 h 1854"/>
                    <a:gd name="T48" fmla="*/ 377 w 704"/>
                    <a:gd name="T49" fmla="*/ 1851 h 1854"/>
                    <a:gd name="T50" fmla="*/ 350 w 704"/>
                    <a:gd name="T51" fmla="*/ 1854 h 1854"/>
                    <a:gd name="T52" fmla="*/ 328 w 704"/>
                    <a:gd name="T53" fmla="*/ 1852 h 1854"/>
                    <a:gd name="T54" fmla="*/ 308 w 704"/>
                    <a:gd name="T55" fmla="*/ 1845 h 1854"/>
                    <a:gd name="T56" fmla="*/ 289 w 704"/>
                    <a:gd name="T57" fmla="*/ 1833 h 1854"/>
                    <a:gd name="T58" fmla="*/ 271 w 704"/>
                    <a:gd name="T59" fmla="*/ 1813 h 1854"/>
                    <a:gd name="T60" fmla="*/ 260 w 704"/>
                    <a:gd name="T61" fmla="*/ 1791 h 1854"/>
                    <a:gd name="T62" fmla="*/ 254 w 704"/>
                    <a:gd name="T63" fmla="*/ 1768 h 1854"/>
                    <a:gd name="T64" fmla="*/ 256 w 704"/>
                    <a:gd name="T65" fmla="*/ 1742 h 1854"/>
                    <a:gd name="T66" fmla="*/ 262 w 704"/>
                    <a:gd name="T67" fmla="*/ 1719 h 1854"/>
                    <a:gd name="T68" fmla="*/ 276 w 704"/>
                    <a:gd name="T69" fmla="*/ 1697 h 1854"/>
                    <a:gd name="T70" fmla="*/ 337 w 704"/>
                    <a:gd name="T71" fmla="*/ 1616 h 1854"/>
                    <a:gd name="T72" fmla="*/ 390 w 704"/>
                    <a:gd name="T73" fmla="*/ 1528 h 1854"/>
                    <a:gd name="T74" fmla="*/ 433 w 704"/>
                    <a:gd name="T75" fmla="*/ 1438 h 1854"/>
                    <a:gd name="T76" fmla="*/ 467 w 704"/>
                    <a:gd name="T77" fmla="*/ 1342 h 1854"/>
                    <a:gd name="T78" fmla="*/ 491 w 704"/>
                    <a:gd name="T79" fmla="*/ 1243 h 1854"/>
                    <a:gd name="T80" fmla="*/ 507 w 704"/>
                    <a:gd name="T81" fmla="*/ 1144 h 1854"/>
                    <a:gd name="T82" fmla="*/ 512 w 704"/>
                    <a:gd name="T83" fmla="*/ 1041 h 1854"/>
                    <a:gd name="T84" fmla="*/ 507 w 704"/>
                    <a:gd name="T85" fmla="*/ 947 h 1854"/>
                    <a:gd name="T86" fmla="*/ 494 w 704"/>
                    <a:gd name="T87" fmla="*/ 853 h 1854"/>
                    <a:gd name="T88" fmla="*/ 475 w 704"/>
                    <a:gd name="T89" fmla="*/ 763 h 1854"/>
                    <a:gd name="T90" fmla="*/ 446 w 704"/>
                    <a:gd name="T91" fmla="*/ 675 h 1854"/>
                    <a:gd name="T92" fmla="*/ 408 w 704"/>
                    <a:gd name="T93" fmla="*/ 592 h 1854"/>
                    <a:gd name="T94" fmla="*/ 364 w 704"/>
                    <a:gd name="T95" fmla="*/ 510 h 1854"/>
                    <a:gd name="T96" fmla="*/ 314 w 704"/>
                    <a:gd name="T97" fmla="*/ 433 h 1854"/>
                    <a:gd name="T98" fmla="*/ 256 w 704"/>
                    <a:gd name="T99" fmla="*/ 361 h 1854"/>
                    <a:gd name="T100" fmla="*/ 191 w 704"/>
                    <a:gd name="T101" fmla="*/ 294 h 1854"/>
                    <a:gd name="T102" fmla="*/ 119 w 704"/>
                    <a:gd name="T103" fmla="*/ 233 h 1854"/>
                    <a:gd name="T104" fmla="*/ 43 w 704"/>
                    <a:gd name="T105" fmla="*/ 177 h 1854"/>
                    <a:gd name="T106" fmla="*/ 23 w 704"/>
                    <a:gd name="T107" fmla="*/ 161 h 1854"/>
                    <a:gd name="T108" fmla="*/ 9 w 704"/>
                    <a:gd name="T109" fmla="*/ 139 h 1854"/>
                    <a:gd name="T110" fmla="*/ 2 w 704"/>
                    <a:gd name="T111" fmla="*/ 117 h 1854"/>
                    <a:gd name="T112" fmla="*/ 0 w 704"/>
                    <a:gd name="T113" fmla="*/ 92 h 1854"/>
                    <a:gd name="T114" fmla="*/ 3 w 704"/>
                    <a:gd name="T115" fmla="*/ 67 h 1854"/>
                    <a:gd name="T116" fmla="*/ 14 w 704"/>
                    <a:gd name="T117" fmla="*/ 45 h 1854"/>
                    <a:gd name="T118" fmla="*/ 32 w 704"/>
                    <a:gd name="T119" fmla="*/ 25 h 1854"/>
                    <a:gd name="T120" fmla="*/ 52 w 704"/>
                    <a:gd name="T121" fmla="*/ 11 h 1854"/>
                    <a:gd name="T122" fmla="*/ 76 w 704"/>
                    <a:gd name="T123" fmla="*/ 4 h 1854"/>
                    <a:gd name="T124" fmla="*/ 99 w 704"/>
                    <a:gd name="T125" fmla="*/ 0 h 1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04" h="1854">
                      <a:moveTo>
                        <a:pt x="99" y="0"/>
                      </a:moveTo>
                      <a:lnTo>
                        <a:pt x="124" y="5"/>
                      </a:lnTo>
                      <a:lnTo>
                        <a:pt x="148" y="16"/>
                      </a:lnTo>
                      <a:lnTo>
                        <a:pt x="233" y="76"/>
                      </a:lnTo>
                      <a:lnTo>
                        <a:pt x="310" y="143"/>
                      </a:lnTo>
                      <a:lnTo>
                        <a:pt x="381" y="215"/>
                      </a:lnTo>
                      <a:lnTo>
                        <a:pt x="447" y="290"/>
                      </a:lnTo>
                      <a:lnTo>
                        <a:pt x="505" y="372"/>
                      </a:lnTo>
                      <a:lnTo>
                        <a:pt x="556" y="458"/>
                      </a:lnTo>
                      <a:lnTo>
                        <a:pt x="601" y="548"/>
                      </a:lnTo>
                      <a:lnTo>
                        <a:pt x="637" y="642"/>
                      </a:lnTo>
                      <a:lnTo>
                        <a:pt x="666" y="738"/>
                      </a:lnTo>
                      <a:lnTo>
                        <a:pt x="687" y="837"/>
                      </a:lnTo>
                      <a:lnTo>
                        <a:pt x="700" y="938"/>
                      </a:lnTo>
                      <a:lnTo>
                        <a:pt x="704" y="1041"/>
                      </a:lnTo>
                      <a:lnTo>
                        <a:pt x="698" y="1147"/>
                      </a:lnTo>
                      <a:lnTo>
                        <a:pt x="686" y="1252"/>
                      </a:lnTo>
                      <a:lnTo>
                        <a:pt x="662" y="1355"/>
                      </a:lnTo>
                      <a:lnTo>
                        <a:pt x="632" y="1454"/>
                      </a:lnTo>
                      <a:lnTo>
                        <a:pt x="592" y="1551"/>
                      </a:lnTo>
                      <a:lnTo>
                        <a:pt x="543" y="1645"/>
                      </a:lnTo>
                      <a:lnTo>
                        <a:pt x="487" y="1735"/>
                      </a:lnTo>
                      <a:lnTo>
                        <a:pt x="424" y="1820"/>
                      </a:lnTo>
                      <a:lnTo>
                        <a:pt x="402" y="1838"/>
                      </a:lnTo>
                      <a:lnTo>
                        <a:pt x="377" y="1851"/>
                      </a:lnTo>
                      <a:lnTo>
                        <a:pt x="350" y="1854"/>
                      </a:lnTo>
                      <a:lnTo>
                        <a:pt x="328" y="1852"/>
                      </a:lnTo>
                      <a:lnTo>
                        <a:pt x="308" y="1845"/>
                      </a:lnTo>
                      <a:lnTo>
                        <a:pt x="289" y="1833"/>
                      </a:lnTo>
                      <a:lnTo>
                        <a:pt x="271" y="1813"/>
                      </a:lnTo>
                      <a:lnTo>
                        <a:pt x="260" y="1791"/>
                      </a:lnTo>
                      <a:lnTo>
                        <a:pt x="254" y="1768"/>
                      </a:lnTo>
                      <a:lnTo>
                        <a:pt x="256" y="1742"/>
                      </a:lnTo>
                      <a:lnTo>
                        <a:pt x="262" y="1719"/>
                      </a:lnTo>
                      <a:lnTo>
                        <a:pt x="276" y="1697"/>
                      </a:lnTo>
                      <a:lnTo>
                        <a:pt x="337" y="1616"/>
                      </a:lnTo>
                      <a:lnTo>
                        <a:pt x="390" y="1528"/>
                      </a:lnTo>
                      <a:lnTo>
                        <a:pt x="433" y="1438"/>
                      </a:lnTo>
                      <a:lnTo>
                        <a:pt x="467" y="1342"/>
                      </a:lnTo>
                      <a:lnTo>
                        <a:pt x="491" y="1243"/>
                      </a:lnTo>
                      <a:lnTo>
                        <a:pt x="507" y="1144"/>
                      </a:lnTo>
                      <a:lnTo>
                        <a:pt x="512" y="1041"/>
                      </a:lnTo>
                      <a:lnTo>
                        <a:pt x="507" y="947"/>
                      </a:lnTo>
                      <a:lnTo>
                        <a:pt x="494" y="853"/>
                      </a:lnTo>
                      <a:lnTo>
                        <a:pt x="475" y="763"/>
                      </a:lnTo>
                      <a:lnTo>
                        <a:pt x="446" y="675"/>
                      </a:lnTo>
                      <a:lnTo>
                        <a:pt x="408" y="592"/>
                      </a:lnTo>
                      <a:lnTo>
                        <a:pt x="364" y="510"/>
                      </a:lnTo>
                      <a:lnTo>
                        <a:pt x="314" y="433"/>
                      </a:lnTo>
                      <a:lnTo>
                        <a:pt x="256" y="361"/>
                      </a:lnTo>
                      <a:lnTo>
                        <a:pt x="191" y="294"/>
                      </a:lnTo>
                      <a:lnTo>
                        <a:pt x="119" y="233"/>
                      </a:lnTo>
                      <a:lnTo>
                        <a:pt x="43" y="177"/>
                      </a:lnTo>
                      <a:lnTo>
                        <a:pt x="23" y="161"/>
                      </a:lnTo>
                      <a:lnTo>
                        <a:pt x="9" y="139"/>
                      </a:lnTo>
                      <a:lnTo>
                        <a:pt x="2" y="117"/>
                      </a:lnTo>
                      <a:lnTo>
                        <a:pt x="0" y="92"/>
                      </a:lnTo>
                      <a:lnTo>
                        <a:pt x="3" y="67"/>
                      </a:lnTo>
                      <a:lnTo>
                        <a:pt x="14" y="45"/>
                      </a:lnTo>
                      <a:lnTo>
                        <a:pt x="32" y="25"/>
                      </a:lnTo>
                      <a:lnTo>
                        <a:pt x="52" y="11"/>
                      </a:lnTo>
                      <a:lnTo>
                        <a:pt x="76" y="4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71" name="Freeform 9"/>
                <p:cNvSpPr>
                  <a:spLocks/>
                </p:cNvSpPr>
                <p:nvPr/>
              </p:nvSpPr>
              <p:spPr bwMode="auto">
                <a:xfrm>
                  <a:off x="3290" y="1087"/>
                  <a:ext cx="199" cy="104"/>
                </a:xfrm>
                <a:custGeom>
                  <a:avLst/>
                  <a:gdLst>
                    <a:gd name="T0" fmla="*/ 96 w 397"/>
                    <a:gd name="T1" fmla="*/ 0 h 209"/>
                    <a:gd name="T2" fmla="*/ 208 w 397"/>
                    <a:gd name="T3" fmla="*/ 3 h 209"/>
                    <a:gd name="T4" fmla="*/ 318 w 397"/>
                    <a:gd name="T5" fmla="*/ 20 h 209"/>
                    <a:gd name="T6" fmla="*/ 349 w 397"/>
                    <a:gd name="T7" fmla="*/ 29 h 209"/>
                    <a:gd name="T8" fmla="*/ 372 w 397"/>
                    <a:gd name="T9" fmla="*/ 47 h 209"/>
                    <a:gd name="T10" fmla="*/ 388 w 397"/>
                    <a:gd name="T11" fmla="*/ 72 h 209"/>
                    <a:gd name="T12" fmla="*/ 397 w 397"/>
                    <a:gd name="T13" fmla="*/ 101 h 209"/>
                    <a:gd name="T14" fmla="*/ 396 w 397"/>
                    <a:gd name="T15" fmla="*/ 131 h 209"/>
                    <a:gd name="T16" fmla="*/ 387 w 397"/>
                    <a:gd name="T17" fmla="*/ 157 h 209"/>
                    <a:gd name="T18" fmla="*/ 372 w 397"/>
                    <a:gd name="T19" fmla="*/ 178 h 209"/>
                    <a:gd name="T20" fmla="*/ 352 w 397"/>
                    <a:gd name="T21" fmla="*/ 194 h 209"/>
                    <a:gd name="T22" fmla="*/ 329 w 397"/>
                    <a:gd name="T23" fmla="*/ 205 h 209"/>
                    <a:gd name="T24" fmla="*/ 302 w 397"/>
                    <a:gd name="T25" fmla="*/ 209 h 209"/>
                    <a:gd name="T26" fmla="*/ 284 w 397"/>
                    <a:gd name="T27" fmla="*/ 207 h 209"/>
                    <a:gd name="T28" fmla="*/ 192 w 397"/>
                    <a:gd name="T29" fmla="*/ 194 h 209"/>
                    <a:gd name="T30" fmla="*/ 96 w 397"/>
                    <a:gd name="T31" fmla="*/ 191 h 209"/>
                    <a:gd name="T32" fmla="*/ 65 w 397"/>
                    <a:gd name="T33" fmla="*/ 185 h 209"/>
                    <a:gd name="T34" fmla="*/ 40 w 397"/>
                    <a:gd name="T35" fmla="*/ 173 h 209"/>
                    <a:gd name="T36" fmla="*/ 18 w 397"/>
                    <a:gd name="T37" fmla="*/ 151 h 209"/>
                    <a:gd name="T38" fmla="*/ 6 w 397"/>
                    <a:gd name="T39" fmla="*/ 126 h 209"/>
                    <a:gd name="T40" fmla="*/ 0 w 397"/>
                    <a:gd name="T41" fmla="*/ 95 h 209"/>
                    <a:gd name="T42" fmla="*/ 6 w 397"/>
                    <a:gd name="T43" fmla="*/ 65 h 209"/>
                    <a:gd name="T44" fmla="*/ 18 w 397"/>
                    <a:gd name="T45" fmla="*/ 38 h 209"/>
                    <a:gd name="T46" fmla="*/ 40 w 397"/>
                    <a:gd name="T47" fmla="*/ 18 h 209"/>
                    <a:gd name="T48" fmla="*/ 65 w 397"/>
                    <a:gd name="T49" fmla="*/ 3 h 209"/>
                    <a:gd name="T50" fmla="*/ 96 w 397"/>
                    <a:gd name="T51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7" h="209">
                      <a:moveTo>
                        <a:pt x="96" y="0"/>
                      </a:moveTo>
                      <a:lnTo>
                        <a:pt x="208" y="3"/>
                      </a:lnTo>
                      <a:lnTo>
                        <a:pt x="318" y="20"/>
                      </a:lnTo>
                      <a:lnTo>
                        <a:pt x="349" y="29"/>
                      </a:lnTo>
                      <a:lnTo>
                        <a:pt x="372" y="47"/>
                      </a:lnTo>
                      <a:lnTo>
                        <a:pt x="388" y="72"/>
                      </a:lnTo>
                      <a:lnTo>
                        <a:pt x="397" y="101"/>
                      </a:lnTo>
                      <a:lnTo>
                        <a:pt x="396" y="131"/>
                      </a:lnTo>
                      <a:lnTo>
                        <a:pt x="387" y="157"/>
                      </a:lnTo>
                      <a:lnTo>
                        <a:pt x="372" y="178"/>
                      </a:lnTo>
                      <a:lnTo>
                        <a:pt x="352" y="194"/>
                      </a:lnTo>
                      <a:lnTo>
                        <a:pt x="329" y="205"/>
                      </a:lnTo>
                      <a:lnTo>
                        <a:pt x="302" y="209"/>
                      </a:lnTo>
                      <a:lnTo>
                        <a:pt x="284" y="207"/>
                      </a:lnTo>
                      <a:lnTo>
                        <a:pt x="192" y="194"/>
                      </a:lnTo>
                      <a:lnTo>
                        <a:pt x="96" y="191"/>
                      </a:lnTo>
                      <a:lnTo>
                        <a:pt x="65" y="185"/>
                      </a:lnTo>
                      <a:lnTo>
                        <a:pt x="40" y="173"/>
                      </a:lnTo>
                      <a:lnTo>
                        <a:pt x="18" y="151"/>
                      </a:lnTo>
                      <a:lnTo>
                        <a:pt x="6" y="126"/>
                      </a:lnTo>
                      <a:lnTo>
                        <a:pt x="0" y="95"/>
                      </a:lnTo>
                      <a:lnTo>
                        <a:pt x="6" y="65"/>
                      </a:lnTo>
                      <a:lnTo>
                        <a:pt x="18" y="38"/>
                      </a:lnTo>
                      <a:lnTo>
                        <a:pt x="40" y="18"/>
                      </a:lnTo>
                      <a:lnTo>
                        <a:pt x="65" y="3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</p:grpSp>
        <p:grpSp>
          <p:nvGrpSpPr>
            <p:cNvPr id="719" name="Group 718"/>
            <p:cNvGrpSpPr/>
            <p:nvPr/>
          </p:nvGrpSpPr>
          <p:grpSpPr>
            <a:xfrm>
              <a:off x="4046390" y="2086179"/>
              <a:ext cx="1029205" cy="1154345"/>
              <a:chOff x="4046390" y="2086179"/>
              <a:chExt cx="1029205" cy="1154345"/>
            </a:xfrm>
          </p:grpSpPr>
          <p:grpSp>
            <p:nvGrpSpPr>
              <p:cNvPr id="720" name="Group 719"/>
              <p:cNvGrpSpPr/>
              <p:nvPr/>
            </p:nvGrpSpPr>
            <p:grpSpPr>
              <a:xfrm>
                <a:off x="4234617" y="2415266"/>
                <a:ext cx="608154" cy="448756"/>
                <a:chOff x="2851150" y="1758950"/>
                <a:chExt cx="393701" cy="290513"/>
              </a:xfrm>
            </p:grpSpPr>
            <p:sp>
              <p:nvSpPr>
                <p:cNvPr id="741" name="Line 13226"/>
                <p:cNvSpPr>
                  <a:spLocks noChangeShapeType="1"/>
                </p:cNvSpPr>
                <p:nvPr/>
              </p:nvSpPr>
              <p:spPr bwMode="auto">
                <a:xfrm>
                  <a:off x="3060700" y="1819275"/>
                  <a:ext cx="0" cy="158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42" name="Line 13227"/>
                <p:cNvSpPr>
                  <a:spLocks noChangeShapeType="1"/>
                </p:cNvSpPr>
                <p:nvPr/>
              </p:nvSpPr>
              <p:spPr bwMode="auto">
                <a:xfrm flipH="1">
                  <a:off x="3041650" y="18224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43" name="Line 13228"/>
                <p:cNvSpPr>
                  <a:spLocks noChangeShapeType="1"/>
                </p:cNvSpPr>
                <p:nvPr/>
              </p:nvSpPr>
              <p:spPr bwMode="auto">
                <a:xfrm flipH="1" flipV="1">
                  <a:off x="3035300" y="1819275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44" name="Line 13229"/>
                <p:cNvSpPr>
                  <a:spLocks noChangeShapeType="1"/>
                </p:cNvSpPr>
                <p:nvPr/>
              </p:nvSpPr>
              <p:spPr bwMode="auto">
                <a:xfrm flipH="1" flipV="1">
                  <a:off x="3030538" y="1814513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45" name="Line 13230"/>
                <p:cNvSpPr>
                  <a:spLocks noChangeShapeType="1"/>
                </p:cNvSpPr>
                <p:nvPr/>
              </p:nvSpPr>
              <p:spPr bwMode="auto">
                <a:xfrm flipH="1" flipV="1">
                  <a:off x="3027363" y="18097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46" name="Line 13231"/>
                <p:cNvSpPr>
                  <a:spLocks noChangeShapeType="1"/>
                </p:cNvSpPr>
                <p:nvPr/>
              </p:nvSpPr>
              <p:spPr bwMode="auto">
                <a:xfrm flipH="1" flipV="1">
                  <a:off x="3024188" y="18049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47" name="Line 13232"/>
                <p:cNvSpPr>
                  <a:spLocks noChangeShapeType="1"/>
                </p:cNvSpPr>
                <p:nvPr/>
              </p:nvSpPr>
              <p:spPr bwMode="auto">
                <a:xfrm flipH="1" flipV="1">
                  <a:off x="3022600" y="1797050"/>
                  <a:ext cx="1588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48" name="Line 13233"/>
                <p:cNvSpPr>
                  <a:spLocks noChangeShapeType="1"/>
                </p:cNvSpPr>
                <p:nvPr/>
              </p:nvSpPr>
              <p:spPr bwMode="auto">
                <a:xfrm flipV="1">
                  <a:off x="3022600" y="1782763"/>
                  <a:ext cx="0" cy="142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49" name="Line 13234"/>
                <p:cNvSpPr>
                  <a:spLocks noChangeShapeType="1"/>
                </p:cNvSpPr>
                <p:nvPr/>
              </p:nvSpPr>
              <p:spPr bwMode="auto">
                <a:xfrm flipV="1">
                  <a:off x="3022600" y="1776413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0" name="Line 13235"/>
                <p:cNvSpPr>
                  <a:spLocks noChangeShapeType="1"/>
                </p:cNvSpPr>
                <p:nvPr/>
              </p:nvSpPr>
              <p:spPr bwMode="auto">
                <a:xfrm flipV="1">
                  <a:off x="3024188" y="17716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1" name="Line 13236"/>
                <p:cNvSpPr>
                  <a:spLocks noChangeShapeType="1"/>
                </p:cNvSpPr>
                <p:nvPr/>
              </p:nvSpPr>
              <p:spPr bwMode="auto">
                <a:xfrm flipV="1">
                  <a:off x="3027363" y="176530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2" name="Line 13237"/>
                <p:cNvSpPr>
                  <a:spLocks noChangeShapeType="1"/>
                </p:cNvSpPr>
                <p:nvPr/>
              </p:nvSpPr>
              <p:spPr bwMode="auto">
                <a:xfrm flipV="1">
                  <a:off x="3030538" y="1762125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3" name="Line 13238"/>
                <p:cNvSpPr>
                  <a:spLocks noChangeShapeType="1"/>
                </p:cNvSpPr>
                <p:nvPr/>
              </p:nvSpPr>
              <p:spPr bwMode="auto">
                <a:xfrm flipV="1">
                  <a:off x="3035300" y="1758950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4" name="Line 13239"/>
                <p:cNvSpPr>
                  <a:spLocks noChangeShapeType="1"/>
                </p:cNvSpPr>
                <p:nvPr/>
              </p:nvSpPr>
              <p:spPr bwMode="auto">
                <a:xfrm>
                  <a:off x="3041650" y="17589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5" name="Line 13240"/>
                <p:cNvSpPr>
                  <a:spLocks noChangeShapeType="1"/>
                </p:cNvSpPr>
                <p:nvPr/>
              </p:nvSpPr>
              <p:spPr bwMode="auto">
                <a:xfrm>
                  <a:off x="3048000" y="17589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6" name="Line 13241"/>
                <p:cNvSpPr>
                  <a:spLocks noChangeShapeType="1"/>
                </p:cNvSpPr>
                <p:nvPr/>
              </p:nvSpPr>
              <p:spPr bwMode="auto">
                <a:xfrm>
                  <a:off x="3054350" y="1758950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7" name="Line 13242"/>
                <p:cNvSpPr>
                  <a:spLocks noChangeShapeType="1"/>
                </p:cNvSpPr>
                <p:nvPr/>
              </p:nvSpPr>
              <p:spPr bwMode="auto">
                <a:xfrm>
                  <a:off x="3060700" y="1762125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8" name="Line 13243"/>
                <p:cNvSpPr>
                  <a:spLocks noChangeShapeType="1"/>
                </p:cNvSpPr>
                <p:nvPr/>
              </p:nvSpPr>
              <p:spPr bwMode="auto">
                <a:xfrm>
                  <a:off x="3065463" y="1765300"/>
                  <a:ext cx="4763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9" name="Line 13244"/>
                <p:cNvSpPr>
                  <a:spLocks noChangeShapeType="1"/>
                </p:cNvSpPr>
                <p:nvPr/>
              </p:nvSpPr>
              <p:spPr bwMode="auto">
                <a:xfrm>
                  <a:off x="3070225" y="1771650"/>
                  <a:ext cx="1588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0" name="Line 13245"/>
                <p:cNvSpPr>
                  <a:spLocks noChangeShapeType="1"/>
                </p:cNvSpPr>
                <p:nvPr/>
              </p:nvSpPr>
              <p:spPr bwMode="auto">
                <a:xfrm>
                  <a:off x="3071813" y="1776413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1" name="Line 13246"/>
                <p:cNvSpPr>
                  <a:spLocks noChangeShapeType="1"/>
                </p:cNvSpPr>
                <p:nvPr/>
              </p:nvSpPr>
              <p:spPr bwMode="auto">
                <a:xfrm>
                  <a:off x="3073400" y="1782763"/>
                  <a:ext cx="0" cy="142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2" name="Line 13247"/>
                <p:cNvSpPr>
                  <a:spLocks noChangeShapeType="1"/>
                </p:cNvSpPr>
                <p:nvPr/>
              </p:nvSpPr>
              <p:spPr bwMode="auto">
                <a:xfrm flipH="1">
                  <a:off x="3071813" y="1797050"/>
                  <a:ext cx="1588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3" name="Line 13248"/>
                <p:cNvSpPr>
                  <a:spLocks noChangeShapeType="1"/>
                </p:cNvSpPr>
                <p:nvPr/>
              </p:nvSpPr>
              <p:spPr bwMode="auto">
                <a:xfrm flipH="1">
                  <a:off x="3070225" y="1804988"/>
                  <a:ext cx="1588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4" name="Line 13249"/>
                <p:cNvSpPr>
                  <a:spLocks noChangeShapeType="1"/>
                </p:cNvSpPr>
                <p:nvPr/>
              </p:nvSpPr>
              <p:spPr bwMode="auto">
                <a:xfrm flipH="1">
                  <a:off x="3065463" y="1809750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5" name="Line 13250"/>
                <p:cNvSpPr>
                  <a:spLocks noChangeShapeType="1"/>
                </p:cNvSpPr>
                <p:nvPr/>
              </p:nvSpPr>
              <p:spPr bwMode="auto">
                <a:xfrm flipH="1">
                  <a:off x="3060700" y="1814513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6" name="Line 13251"/>
                <p:cNvSpPr>
                  <a:spLocks noChangeShapeType="1"/>
                </p:cNvSpPr>
                <p:nvPr/>
              </p:nvSpPr>
              <p:spPr bwMode="auto">
                <a:xfrm flipH="1">
                  <a:off x="3054350" y="1819275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7" name="Line 13252"/>
                <p:cNvSpPr>
                  <a:spLocks noChangeShapeType="1"/>
                </p:cNvSpPr>
                <p:nvPr/>
              </p:nvSpPr>
              <p:spPr bwMode="auto">
                <a:xfrm flipH="1">
                  <a:off x="3048000" y="18224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8" name="Line 13253"/>
                <p:cNvSpPr>
                  <a:spLocks noChangeShapeType="1"/>
                </p:cNvSpPr>
                <p:nvPr/>
              </p:nvSpPr>
              <p:spPr bwMode="auto">
                <a:xfrm flipV="1">
                  <a:off x="3035300" y="1819275"/>
                  <a:ext cx="0" cy="158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9" name="Line 13254"/>
                <p:cNvSpPr>
                  <a:spLocks noChangeShapeType="1"/>
                </p:cNvSpPr>
                <p:nvPr/>
              </p:nvSpPr>
              <p:spPr bwMode="auto">
                <a:xfrm flipV="1">
                  <a:off x="3009900" y="1860550"/>
                  <a:ext cx="0" cy="4762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0" name="Line 13255"/>
                <p:cNvSpPr>
                  <a:spLocks noChangeShapeType="1"/>
                </p:cNvSpPr>
                <p:nvPr/>
              </p:nvSpPr>
              <p:spPr bwMode="auto">
                <a:xfrm flipV="1">
                  <a:off x="3009900" y="1852613"/>
                  <a:ext cx="0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1" name="Line 13256"/>
                <p:cNvSpPr>
                  <a:spLocks noChangeShapeType="1"/>
                </p:cNvSpPr>
                <p:nvPr/>
              </p:nvSpPr>
              <p:spPr bwMode="auto">
                <a:xfrm flipV="1">
                  <a:off x="3009900" y="18478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2" name="Line 13257"/>
                <p:cNvSpPr>
                  <a:spLocks noChangeShapeType="1"/>
                </p:cNvSpPr>
                <p:nvPr/>
              </p:nvSpPr>
              <p:spPr bwMode="auto">
                <a:xfrm flipV="1">
                  <a:off x="3013075" y="18430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3" name="Line 13258"/>
                <p:cNvSpPr>
                  <a:spLocks noChangeShapeType="1"/>
                </p:cNvSpPr>
                <p:nvPr/>
              </p:nvSpPr>
              <p:spPr bwMode="auto">
                <a:xfrm flipV="1">
                  <a:off x="3017838" y="18383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4" name="Line 13259"/>
                <p:cNvSpPr>
                  <a:spLocks noChangeShapeType="1"/>
                </p:cNvSpPr>
                <p:nvPr/>
              </p:nvSpPr>
              <p:spPr bwMode="auto">
                <a:xfrm flipV="1">
                  <a:off x="3022600" y="1835150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5" name="Line 13260"/>
                <p:cNvSpPr>
                  <a:spLocks noChangeShapeType="1"/>
                </p:cNvSpPr>
                <p:nvPr/>
              </p:nvSpPr>
              <p:spPr bwMode="auto">
                <a:xfrm>
                  <a:off x="3028950" y="18351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6" name="Line 13261"/>
                <p:cNvSpPr>
                  <a:spLocks noChangeShapeType="1"/>
                </p:cNvSpPr>
                <p:nvPr/>
              </p:nvSpPr>
              <p:spPr bwMode="auto">
                <a:xfrm>
                  <a:off x="3035300" y="18351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7" name="Line 13262"/>
                <p:cNvSpPr>
                  <a:spLocks noChangeShapeType="1"/>
                </p:cNvSpPr>
                <p:nvPr/>
              </p:nvSpPr>
              <p:spPr bwMode="auto">
                <a:xfrm flipV="1">
                  <a:off x="3048000" y="18351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8" name="Line 13263"/>
                <p:cNvSpPr>
                  <a:spLocks noChangeShapeType="1"/>
                </p:cNvSpPr>
                <p:nvPr/>
              </p:nvSpPr>
              <p:spPr bwMode="auto">
                <a:xfrm>
                  <a:off x="3060700" y="18351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79" name="Line 13264"/>
                <p:cNvSpPr>
                  <a:spLocks noChangeShapeType="1"/>
                </p:cNvSpPr>
                <p:nvPr/>
              </p:nvSpPr>
              <p:spPr bwMode="auto">
                <a:xfrm>
                  <a:off x="3067050" y="1835150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0" name="Line 13265"/>
                <p:cNvSpPr>
                  <a:spLocks noChangeShapeType="1"/>
                </p:cNvSpPr>
                <p:nvPr/>
              </p:nvSpPr>
              <p:spPr bwMode="auto">
                <a:xfrm>
                  <a:off x="3073400" y="18383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1" name="Line 13266"/>
                <p:cNvSpPr>
                  <a:spLocks noChangeShapeType="1"/>
                </p:cNvSpPr>
                <p:nvPr/>
              </p:nvSpPr>
              <p:spPr bwMode="auto">
                <a:xfrm>
                  <a:off x="3078163" y="18430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2" name="Line 13267"/>
                <p:cNvSpPr>
                  <a:spLocks noChangeShapeType="1"/>
                </p:cNvSpPr>
                <p:nvPr/>
              </p:nvSpPr>
              <p:spPr bwMode="auto">
                <a:xfrm>
                  <a:off x="3082925" y="1847850"/>
                  <a:ext cx="1588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3" name="Line 13268"/>
                <p:cNvSpPr>
                  <a:spLocks noChangeShapeType="1"/>
                </p:cNvSpPr>
                <p:nvPr/>
              </p:nvSpPr>
              <p:spPr bwMode="auto">
                <a:xfrm>
                  <a:off x="3084513" y="1852613"/>
                  <a:ext cx="1588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4" name="Line 13269"/>
                <p:cNvSpPr>
                  <a:spLocks noChangeShapeType="1"/>
                </p:cNvSpPr>
                <p:nvPr/>
              </p:nvSpPr>
              <p:spPr bwMode="auto">
                <a:xfrm>
                  <a:off x="3086100" y="1860550"/>
                  <a:ext cx="0" cy="460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5" name="Line 13270"/>
                <p:cNvSpPr>
                  <a:spLocks noChangeShapeType="1"/>
                </p:cNvSpPr>
                <p:nvPr/>
              </p:nvSpPr>
              <p:spPr bwMode="auto">
                <a:xfrm>
                  <a:off x="2952750" y="1819275"/>
                  <a:ext cx="0" cy="158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6" name="Line 13271"/>
                <p:cNvSpPr>
                  <a:spLocks noChangeShapeType="1"/>
                </p:cNvSpPr>
                <p:nvPr/>
              </p:nvSpPr>
              <p:spPr bwMode="auto">
                <a:xfrm flipH="1">
                  <a:off x="2933700" y="18224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7" name="Line 13272"/>
                <p:cNvSpPr>
                  <a:spLocks noChangeShapeType="1"/>
                </p:cNvSpPr>
                <p:nvPr/>
              </p:nvSpPr>
              <p:spPr bwMode="auto">
                <a:xfrm flipH="1" flipV="1">
                  <a:off x="2925763" y="1819275"/>
                  <a:ext cx="7938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8" name="Line 13273"/>
                <p:cNvSpPr>
                  <a:spLocks noChangeShapeType="1"/>
                </p:cNvSpPr>
                <p:nvPr/>
              </p:nvSpPr>
              <p:spPr bwMode="auto">
                <a:xfrm flipH="1" flipV="1">
                  <a:off x="2921000" y="1814513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89" name="Line 13274"/>
                <p:cNvSpPr>
                  <a:spLocks noChangeShapeType="1"/>
                </p:cNvSpPr>
                <p:nvPr/>
              </p:nvSpPr>
              <p:spPr bwMode="auto">
                <a:xfrm flipH="1" flipV="1">
                  <a:off x="2917825" y="18097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0" name="Line 13275"/>
                <p:cNvSpPr>
                  <a:spLocks noChangeShapeType="1"/>
                </p:cNvSpPr>
                <p:nvPr/>
              </p:nvSpPr>
              <p:spPr bwMode="auto">
                <a:xfrm flipH="1" flipV="1">
                  <a:off x="2914650" y="18049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1" name="Line 13276"/>
                <p:cNvSpPr>
                  <a:spLocks noChangeShapeType="1"/>
                </p:cNvSpPr>
                <p:nvPr/>
              </p:nvSpPr>
              <p:spPr bwMode="auto">
                <a:xfrm flipV="1">
                  <a:off x="2914650" y="1797050"/>
                  <a:ext cx="0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2" name="Line 13277"/>
                <p:cNvSpPr>
                  <a:spLocks noChangeShapeType="1"/>
                </p:cNvSpPr>
                <p:nvPr/>
              </p:nvSpPr>
              <p:spPr bwMode="auto">
                <a:xfrm flipV="1">
                  <a:off x="2914650" y="1782763"/>
                  <a:ext cx="0" cy="142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3" name="Line 13278"/>
                <p:cNvSpPr>
                  <a:spLocks noChangeShapeType="1"/>
                </p:cNvSpPr>
                <p:nvPr/>
              </p:nvSpPr>
              <p:spPr bwMode="auto">
                <a:xfrm flipV="1">
                  <a:off x="2914650" y="1776413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4" name="Line 13279"/>
                <p:cNvSpPr>
                  <a:spLocks noChangeShapeType="1"/>
                </p:cNvSpPr>
                <p:nvPr/>
              </p:nvSpPr>
              <p:spPr bwMode="auto">
                <a:xfrm flipV="1">
                  <a:off x="2914650" y="17716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5" name="Line 13280"/>
                <p:cNvSpPr>
                  <a:spLocks noChangeShapeType="1"/>
                </p:cNvSpPr>
                <p:nvPr/>
              </p:nvSpPr>
              <p:spPr bwMode="auto">
                <a:xfrm flipV="1">
                  <a:off x="2917825" y="176530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6" name="Line 13281"/>
                <p:cNvSpPr>
                  <a:spLocks noChangeShapeType="1"/>
                </p:cNvSpPr>
                <p:nvPr/>
              </p:nvSpPr>
              <p:spPr bwMode="auto">
                <a:xfrm flipV="1">
                  <a:off x="2921000" y="1762125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7" name="Line 13282"/>
                <p:cNvSpPr>
                  <a:spLocks noChangeShapeType="1"/>
                </p:cNvSpPr>
                <p:nvPr/>
              </p:nvSpPr>
              <p:spPr bwMode="auto">
                <a:xfrm flipV="1">
                  <a:off x="2925763" y="1758950"/>
                  <a:ext cx="7938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8" name="Line 13283"/>
                <p:cNvSpPr>
                  <a:spLocks noChangeShapeType="1"/>
                </p:cNvSpPr>
                <p:nvPr/>
              </p:nvSpPr>
              <p:spPr bwMode="auto">
                <a:xfrm>
                  <a:off x="2933700" y="17589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9" name="Line 13284"/>
                <p:cNvSpPr>
                  <a:spLocks noChangeShapeType="1"/>
                </p:cNvSpPr>
                <p:nvPr/>
              </p:nvSpPr>
              <p:spPr bwMode="auto">
                <a:xfrm>
                  <a:off x="2940050" y="1758950"/>
                  <a:ext cx="7938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0" name="Line 13285"/>
                <p:cNvSpPr>
                  <a:spLocks noChangeShapeType="1"/>
                </p:cNvSpPr>
                <p:nvPr/>
              </p:nvSpPr>
              <p:spPr bwMode="auto">
                <a:xfrm>
                  <a:off x="2947988" y="1758950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1" name="Line 13286"/>
                <p:cNvSpPr>
                  <a:spLocks noChangeShapeType="1"/>
                </p:cNvSpPr>
                <p:nvPr/>
              </p:nvSpPr>
              <p:spPr bwMode="auto">
                <a:xfrm>
                  <a:off x="2952750" y="1762125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2" name="Line 13288"/>
                <p:cNvSpPr>
                  <a:spLocks noChangeShapeType="1"/>
                </p:cNvSpPr>
                <p:nvPr/>
              </p:nvSpPr>
              <p:spPr bwMode="auto">
                <a:xfrm>
                  <a:off x="2957513" y="1765300"/>
                  <a:ext cx="4763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3" name="Line 13289"/>
                <p:cNvSpPr>
                  <a:spLocks noChangeShapeType="1"/>
                </p:cNvSpPr>
                <p:nvPr/>
              </p:nvSpPr>
              <p:spPr bwMode="auto">
                <a:xfrm>
                  <a:off x="2962275" y="17716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4" name="Line 13290"/>
                <p:cNvSpPr>
                  <a:spLocks noChangeShapeType="1"/>
                </p:cNvSpPr>
                <p:nvPr/>
              </p:nvSpPr>
              <p:spPr bwMode="auto">
                <a:xfrm>
                  <a:off x="2965450" y="1776413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5" name="Line 13291"/>
                <p:cNvSpPr>
                  <a:spLocks noChangeShapeType="1"/>
                </p:cNvSpPr>
                <p:nvPr/>
              </p:nvSpPr>
              <p:spPr bwMode="auto">
                <a:xfrm>
                  <a:off x="2965450" y="1782763"/>
                  <a:ext cx="0" cy="142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6" name="Line 13292"/>
                <p:cNvSpPr>
                  <a:spLocks noChangeShapeType="1"/>
                </p:cNvSpPr>
                <p:nvPr/>
              </p:nvSpPr>
              <p:spPr bwMode="auto">
                <a:xfrm>
                  <a:off x="2965450" y="1797050"/>
                  <a:ext cx="0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7" name="Line 13293"/>
                <p:cNvSpPr>
                  <a:spLocks noChangeShapeType="1"/>
                </p:cNvSpPr>
                <p:nvPr/>
              </p:nvSpPr>
              <p:spPr bwMode="auto">
                <a:xfrm flipH="1">
                  <a:off x="2962275" y="18049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8" name="Line 13294"/>
                <p:cNvSpPr>
                  <a:spLocks noChangeShapeType="1"/>
                </p:cNvSpPr>
                <p:nvPr/>
              </p:nvSpPr>
              <p:spPr bwMode="auto">
                <a:xfrm flipH="1">
                  <a:off x="2957513" y="1809750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9" name="Line 13295"/>
                <p:cNvSpPr>
                  <a:spLocks noChangeShapeType="1"/>
                </p:cNvSpPr>
                <p:nvPr/>
              </p:nvSpPr>
              <p:spPr bwMode="auto">
                <a:xfrm flipH="1">
                  <a:off x="2952750" y="1814513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0" name="Line 13296"/>
                <p:cNvSpPr>
                  <a:spLocks noChangeShapeType="1"/>
                </p:cNvSpPr>
                <p:nvPr/>
              </p:nvSpPr>
              <p:spPr bwMode="auto">
                <a:xfrm flipH="1">
                  <a:off x="2947988" y="1819275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1" name="Line 13297"/>
                <p:cNvSpPr>
                  <a:spLocks noChangeShapeType="1"/>
                </p:cNvSpPr>
                <p:nvPr/>
              </p:nvSpPr>
              <p:spPr bwMode="auto">
                <a:xfrm flipH="1">
                  <a:off x="2940050" y="1822450"/>
                  <a:ext cx="7938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2" name="Line 13298"/>
                <p:cNvSpPr>
                  <a:spLocks noChangeShapeType="1"/>
                </p:cNvSpPr>
                <p:nvPr/>
              </p:nvSpPr>
              <p:spPr bwMode="auto">
                <a:xfrm flipV="1">
                  <a:off x="2925763" y="1819275"/>
                  <a:ext cx="0" cy="158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3" name="Line 13299"/>
                <p:cNvSpPr>
                  <a:spLocks noChangeShapeType="1"/>
                </p:cNvSpPr>
                <p:nvPr/>
              </p:nvSpPr>
              <p:spPr bwMode="auto">
                <a:xfrm flipV="1">
                  <a:off x="2978150" y="1860550"/>
                  <a:ext cx="0" cy="412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4" name="Line 13300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563" y="1852613"/>
                  <a:ext cx="1588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5" name="Line 13301"/>
                <p:cNvSpPr>
                  <a:spLocks noChangeShapeType="1"/>
                </p:cNvSpPr>
                <p:nvPr/>
              </p:nvSpPr>
              <p:spPr bwMode="auto">
                <a:xfrm flipH="1" flipV="1">
                  <a:off x="2974975" y="1847850"/>
                  <a:ext cx="1588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6" name="Line 13302"/>
                <p:cNvSpPr>
                  <a:spLocks noChangeShapeType="1"/>
                </p:cNvSpPr>
                <p:nvPr/>
              </p:nvSpPr>
              <p:spPr bwMode="auto">
                <a:xfrm flipH="1" flipV="1">
                  <a:off x="2970213" y="18430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7" name="Line 13303"/>
                <p:cNvSpPr>
                  <a:spLocks noChangeShapeType="1"/>
                </p:cNvSpPr>
                <p:nvPr/>
              </p:nvSpPr>
              <p:spPr bwMode="auto">
                <a:xfrm flipH="1" flipV="1">
                  <a:off x="2965450" y="18383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8" name="Line 13304"/>
                <p:cNvSpPr>
                  <a:spLocks noChangeShapeType="1"/>
                </p:cNvSpPr>
                <p:nvPr/>
              </p:nvSpPr>
              <p:spPr bwMode="auto">
                <a:xfrm flipH="1" flipV="1">
                  <a:off x="2959100" y="1835150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19" name="Line 13305"/>
                <p:cNvSpPr>
                  <a:spLocks noChangeShapeType="1"/>
                </p:cNvSpPr>
                <p:nvPr/>
              </p:nvSpPr>
              <p:spPr bwMode="auto">
                <a:xfrm flipH="1">
                  <a:off x="2952750" y="18351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0" name="Line 13306"/>
                <p:cNvSpPr>
                  <a:spLocks noChangeShapeType="1"/>
                </p:cNvSpPr>
                <p:nvPr/>
              </p:nvSpPr>
              <p:spPr bwMode="auto">
                <a:xfrm flipH="1">
                  <a:off x="2940050" y="18351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1" name="Line 13307"/>
                <p:cNvSpPr>
                  <a:spLocks noChangeShapeType="1"/>
                </p:cNvSpPr>
                <p:nvPr/>
              </p:nvSpPr>
              <p:spPr bwMode="auto">
                <a:xfrm flipH="1" flipV="1">
                  <a:off x="2925763" y="1835150"/>
                  <a:ext cx="14288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2" name="Line 13308"/>
                <p:cNvSpPr>
                  <a:spLocks noChangeShapeType="1"/>
                </p:cNvSpPr>
                <p:nvPr/>
              </p:nvSpPr>
              <p:spPr bwMode="auto">
                <a:xfrm flipH="1">
                  <a:off x="2919413" y="18351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3" name="Line 13309"/>
                <p:cNvSpPr>
                  <a:spLocks noChangeShapeType="1"/>
                </p:cNvSpPr>
                <p:nvPr/>
              </p:nvSpPr>
              <p:spPr bwMode="auto">
                <a:xfrm flipH="1">
                  <a:off x="2914650" y="1835150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4" name="Line 13310"/>
                <p:cNvSpPr>
                  <a:spLocks noChangeShapeType="1"/>
                </p:cNvSpPr>
                <p:nvPr/>
              </p:nvSpPr>
              <p:spPr bwMode="auto">
                <a:xfrm flipH="1">
                  <a:off x="2908300" y="1838325"/>
                  <a:ext cx="6350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5" name="Line 13311"/>
                <p:cNvSpPr>
                  <a:spLocks noChangeShapeType="1"/>
                </p:cNvSpPr>
                <p:nvPr/>
              </p:nvSpPr>
              <p:spPr bwMode="auto">
                <a:xfrm flipH="1">
                  <a:off x="2905125" y="18430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6" name="Line 13312"/>
                <p:cNvSpPr>
                  <a:spLocks noChangeShapeType="1"/>
                </p:cNvSpPr>
                <p:nvPr/>
              </p:nvSpPr>
              <p:spPr bwMode="auto">
                <a:xfrm flipH="1">
                  <a:off x="2901950" y="18478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7" name="Line 13313"/>
                <p:cNvSpPr>
                  <a:spLocks noChangeShapeType="1"/>
                </p:cNvSpPr>
                <p:nvPr/>
              </p:nvSpPr>
              <p:spPr bwMode="auto">
                <a:xfrm>
                  <a:off x="2901950" y="1852613"/>
                  <a:ext cx="0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8" name="Line 13314"/>
                <p:cNvSpPr>
                  <a:spLocks noChangeShapeType="1"/>
                </p:cNvSpPr>
                <p:nvPr/>
              </p:nvSpPr>
              <p:spPr bwMode="auto">
                <a:xfrm>
                  <a:off x="2901950" y="1860550"/>
                  <a:ext cx="0" cy="412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29" name="Line 13315"/>
                <p:cNvSpPr>
                  <a:spLocks noChangeShapeType="1"/>
                </p:cNvSpPr>
                <p:nvPr/>
              </p:nvSpPr>
              <p:spPr bwMode="auto">
                <a:xfrm>
                  <a:off x="3168650" y="1819275"/>
                  <a:ext cx="0" cy="158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0" name="Line 13316"/>
                <p:cNvSpPr>
                  <a:spLocks noChangeShapeType="1"/>
                </p:cNvSpPr>
                <p:nvPr/>
              </p:nvSpPr>
              <p:spPr bwMode="auto">
                <a:xfrm flipH="1">
                  <a:off x="3149600" y="18224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1" name="Line 13317"/>
                <p:cNvSpPr>
                  <a:spLocks noChangeShapeType="1"/>
                </p:cNvSpPr>
                <p:nvPr/>
              </p:nvSpPr>
              <p:spPr bwMode="auto">
                <a:xfrm flipH="1" flipV="1">
                  <a:off x="3143250" y="1819275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2" name="Line 13318"/>
                <p:cNvSpPr>
                  <a:spLocks noChangeShapeType="1"/>
                </p:cNvSpPr>
                <p:nvPr/>
              </p:nvSpPr>
              <p:spPr bwMode="auto">
                <a:xfrm flipH="1" flipV="1">
                  <a:off x="3138488" y="1814513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3" name="Line 13319"/>
                <p:cNvSpPr>
                  <a:spLocks noChangeShapeType="1"/>
                </p:cNvSpPr>
                <p:nvPr/>
              </p:nvSpPr>
              <p:spPr bwMode="auto">
                <a:xfrm flipH="1" flipV="1">
                  <a:off x="3133725" y="1809750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4" name="Line 13320"/>
                <p:cNvSpPr>
                  <a:spLocks noChangeShapeType="1"/>
                </p:cNvSpPr>
                <p:nvPr/>
              </p:nvSpPr>
              <p:spPr bwMode="auto">
                <a:xfrm flipH="1" flipV="1">
                  <a:off x="3132138" y="1804988"/>
                  <a:ext cx="1588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5" name="Line 13321"/>
                <p:cNvSpPr>
                  <a:spLocks noChangeShapeType="1"/>
                </p:cNvSpPr>
                <p:nvPr/>
              </p:nvSpPr>
              <p:spPr bwMode="auto">
                <a:xfrm flipH="1" flipV="1">
                  <a:off x="3130550" y="1797050"/>
                  <a:ext cx="1588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6" name="Line 13322"/>
                <p:cNvSpPr>
                  <a:spLocks noChangeShapeType="1"/>
                </p:cNvSpPr>
                <p:nvPr/>
              </p:nvSpPr>
              <p:spPr bwMode="auto">
                <a:xfrm flipV="1">
                  <a:off x="3130550" y="1782763"/>
                  <a:ext cx="0" cy="142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7" name="Line 13323"/>
                <p:cNvSpPr>
                  <a:spLocks noChangeShapeType="1"/>
                </p:cNvSpPr>
                <p:nvPr/>
              </p:nvSpPr>
              <p:spPr bwMode="auto">
                <a:xfrm flipV="1">
                  <a:off x="3130550" y="1776413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8" name="Line 13324"/>
                <p:cNvSpPr>
                  <a:spLocks noChangeShapeType="1"/>
                </p:cNvSpPr>
                <p:nvPr/>
              </p:nvSpPr>
              <p:spPr bwMode="auto">
                <a:xfrm flipV="1">
                  <a:off x="3132138" y="1771650"/>
                  <a:ext cx="1588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9" name="Line 13325"/>
                <p:cNvSpPr>
                  <a:spLocks noChangeShapeType="1"/>
                </p:cNvSpPr>
                <p:nvPr/>
              </p:nvSpPr>
              <p:spPr bwMode="auto">
                <a:xfrm flipV="1">
                  <a:off x="3133725" y="1765300"/>
                  <a:ext cx="4763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0" name="Line 13326"/>
                <p:cNvSpPr>
                  <a:spLocks noChangeShapeType="1"/>
                </p:cNvSpPr>
                <p:nvPr/>
              </p:nvSpPr>
              <p:spPr bwMode="auto">
                <a:xfrm flipV="1">
                  <a:off x="3138488" y="1762125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1" name="Line 13327"/>
                <p:cNvSpPr>
                  <a:spLocks noChangeShapeType="1"/>
                </p:cNvSpPr>
                <p:nvPr/>
              </p:nvSpPr>
              <p:spPr bwMode="auto">
                <a:xfrm flipV="1">
                  <a:off x="3143250" y="1758950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2" name="Line 13328"/>
                <p:cNvSpPr>
                  <a:spLocks noChangeShapeType="1"/>
                </p:cNvSpPr>
                <p:nvPr/>
              </p:nvSpPr>
              <p:spPr bwMode="auto">
                <a:xfrm>
                  <a:off x="3149600" y="17589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3" name="Line 13329"/>
                <p:cNvSpPr>
                  <a:spLocks noChangeShapeType="1"/>
                </p:cNvSpPr>
                <p:nvPr/>
              </p:nvSpPr>
              <p:spPr bwMode="auto">
                <a:xfrm>
                  <a:off x="3155950" y="17589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4" name="Line 13330"/>
                <p:cNvSpPr>
                  <a:spLocks noChangeShapeType="1"/>
                </p:cNvSpPr>
                <p:nvPr/>
              </p:nvSpPr>
              <p:spPr bwMode="auto">
                <a:xfrm>
                  <a:off x="3162300" y="1758950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5" name="Line 13331"/>
                <p:cNvSpPr>
                  <a:spLocks noChangeShapeType="1"/>
                </p:cNvSpPr>
                <p:nvPr/>
              </p:nvSpPr>
              <p:spPr bwMode="auto">
                <a:xfrm>
                  <a:off x="3168650" y="1762125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6" name="Line 13332"/>
                <p:cNvSpPr>
                  <a:spLocks noChangeShapeType="1"/>
                </p:cNvSpPr>
                <p:nvPr/>
              </p:nvSpPr>
              <p:spPr bwMode="auto">
                <a:xfrm>
                  <a:off x="3173413" y="176530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7" name="Line 13333"/>
                <p:cNvSpPr>
                  <a:spLocks noChangeShapeType="1"/>
                </p:cNvSpPr>
                <p:nvPr/>
              </p:nvSpPr>
              <p:spPr bwMode="auto">
                <a:xfrm>
                  <a:off x="3176588" y="17716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8" name="Line 13334"/>
                <p:cNvSpPr>
                  <a:spLocks noChangeShapeType="1"/>
                </p:cNvSpPr>
                <p:nvPr/>
              </p:nvSpPr>
              <p:spPr bwMode="auto">
                <a:xfrm>
                  <a:off x="3179763" y="1776413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9" name="Line 13335"/>
                <p:cNvSpPr>
                  <a:spLocks noChangeShapeType="1"/>
                </p:cNvSpPr>
                <p:nvPr/>
              </p:nvSpPr>
              <p:spPr bwMode="auto">
                <a:xfrm>
                  <a:off x="3181350" y="1782763"/>
                  <a:ext cx="0" cy="142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0" name="Line 13336"/>
                <p:cNvSpPr>
                  <a:spLocks noChangeShapeType="1"/>
                </p:cNvSpPr>
                <p:nvPr/>
              </p:nvSpPr>
              <p:spPr bwMode="auto">
                <a:xfrm flipH="1">
                  <a:off x="3179763" y="1797050"/>
                  <a:ext cx="1588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1" name="Line 13337"/>
                <p:cNvSpPr>
                  <a:spLocks noChangeShapeType="1"/>
                </p:cNvSpPr>
                <p:nvPr/>
              </p:nvSpPr>
              <p:spPr bwMode="auto">
                <a:xfrm flipH="1">
                  <a:off x="3176588" y="18049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2" name="Line 13338"/>
                <p:cNvSpPr>
                  <a:spLocks noChangeShapeType="1"/>
                </p:cNvSpPr>
                <p:nvPr/>
              </p:nvSpPr>
              <p:spPr bwMode="auto">
                <a:xfrm flipH="1">
                  <a:off x="3173413" y="18097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3" name="Line 13339"/>
                <p:cNvSpPr>
                  <a:spLocks noChangeShapeType="1"/>
                </p:cNvSpPr>
                <p:nvPr/>
              </p:nvSpPr>
              <p:spPr bwMode="auto">
                <a:xfrm flipH="1">
                  <a:off x="3168650" y="1814513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4" name="Line 13340"/>
                <p:cNvSpPr>
                  <a:spLocks noChangeShapeType="1"/>
                </p:cNvSpPr>
                <p:nvPr/>
              </p:nvSpPr>
              <p:spPr bwMode="auto">
                <a:xfrm flipH="1">
                  <a:off x="3162300" y="1819275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5" name="Line 13341"/>
                <p:cNvSpPr>
                  <a:spLocks noChangeShapeType="1"/>
                </p:cNvSpPr>
                <p:nvPr/>
              </p:nvSpPr>
              <p:spPr bwMode="auto">
                <a:xfrm flipH="1">
                  <a:off x="3155950" y="18224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6" name="Line 13342"/>
                <p:cNvSpPr>
                  <a:spLocks noChangeShapeType="1"/>
                </p:cNvSpPr>
                <p:nvPr/>
              </p:nvSpPr>
              <p:spPr bwMode="auto">
                <a:xfrm flipV="1">
                  <a:off x="3143250" y="1819275"/>
                  <a:ext cx="0" cy="158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7" name="Line 13343"/>
                <p:cNvSpPr>
                  <a:spLocks noChangeShapeType="1"/>
                </p:cNvSpPr>
                <p:nvPr/>
              </p:nvSpPr>
              <p:spPr bwMode="auto">
                <a:xfrm flipV="1">
                  <a:off x="3117850" y="1860550"/>
                  <a:ext cx="0" cy="412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8" name="Line 13344"/>
                <p:cNvSpPr>
                  <a:spLocks noChangeShapeType="1"/>
                </p:cNvSpPr>
                <p:nvPr/>
              </p:nvSpPr>
              <p:spPr bwMode="auto">
                <a:xfrm flipV="1">
                  <a:off x="3117850" y="1852613"/>
                  <a:ext cx="1588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59" name="Line 13345"/>
                <p:cNvSpPr>
                  <a:spLocks noChangeShapeType="1"/>
                </p:cNvSpPr>
                <p:nvPr/>
              </p:nvSpPr>
              <p:spPr bwMode="auto">
                <a:xfrm flipV="1">
                  <a:off x="3119438" y="18478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0" name="Line 13346"/>
                <p:cNvSpPr>
                  <a:spLocks noChangeShapeType="1"/>
                </p:cNvSpPr>
                <p:nvPr/>
              </p:nvSpPr>
              <p:spPr bwMode="auto">
                <a:xfrm flipV="1">
                  <a:off x="3122613" y="18430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1" name="Line 13347"/>
                <p:cNvSpPr>
                  <a:spLocks noChangeShapeType="1"/>
                </p:cNvSpPr>
                <p:nvPr/>
              </p:nvSpPr>
              <p:spPr bwMode="auto">
                <a:xfrm flipV="1">
                  <a:off x="3125788" y="18383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2" name="Line 13348"/>
                <p:cNvSpPr>
                  <a:spLocks noChangeShapeType="1"/>
                </p:cNvSpPr>
                <p:nvPr/>
              </p:nvSpPr>
              <p:spPr bwMode="auto">
                <a:xfrm flipV="1">
                  <a:off x="3130550" y="1835150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3" name="Line 13349"/>
                <p:cNvSpPr>
                  <a:spLocks noChangeShapeType="1"/>
                </p:cNvSpPr>
                <p:nvPr/>
              </p:nvSpPr>
              <p:spPr bwMode="auto">
                <a:xfrm>
                  <a:off x="3136900" y="18351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4" name="Line 13350"/>
                <p:cNvSpPr>
                  <a:spLocks noChangeShapeType="1"/>
                </p:cNvSpPr>
                <p:nvPr/>
              </p:nvSpPr>
              <p:spPr bwMode="auto">
                <a:xfrm>
                  <a:off x="3143250" y="18351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5" name="Line 13351"/>
                <p:cNvSpPr>
                  <a:spLocks noChangeShapeType="1"/>
                </p:cNvSpPr>
                <p:nvPr/>
              </p:nvSpPr>
              <p:spPr bwMode="auto">
                <a:xfrm flipV="1">
                  <a:off x="3155950" y="18351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6" name="Line 13352"/>
                <p:cNvSpPr>
                  <a:spLocks noChangeShapeType="1"/>
                </p:cNvSpPr>
                <p:nvPr/>
              </p:nvSpPr>
              <p:spPr bwMode="auto">
                <a:xfrm>
                  <a:off x="3168650" y="1835150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7" name="Line 13353"/>
                <p:cNvSpPr>
                  <a:spLocks noChangeShapeType="1"/>
                </p:cNvSpPr>
                <p:nvPr/>
              </p:nvSpPr>
              <p:spPr bwMode="auto">
                <a:xfrm>
                  <a:off x="3175000" y="1835150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8" name="Line 13354"/>
                <p:cNvSpPr>
                  <a:spLocks noChangeShapeType="1"/>
                </p:cNvSpPr>
                <p:nvPr/>
              </p:nvSpPr>
              <p:spPr bwMode="auto">
                <a:xfrm>
                  <a:off x="3181350" y="18383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9" name="Line 13355"/>
                <p:cNvSpPr>
                  <a:spLocks noChangeShapeType="1"/>
                </p:cNvSpPr>
                <p:nvPr/>
              </p:nvSpPr>
              <p:spPr bwMode="auto">
                <a:xfrm>
                  <a:off x="3186113" y="18430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0" name="Line 13356"/>
                <p:cNvSpPr>
                  <a:spLocks noChangeShapeType="1"/>
                </p:cNvSpPr>
                <p:nvPr/>
              </p:nvSpPr>
              <p:spPr bwMode="auto">
                <a:xfrm>
                  <a:off x="3189288" y="18478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1" name="Line 13357"/>
                <p:cNvSpPr>
                  <a:spLocks noChangeShapeType="1"/>
                </p:cNvSpPr>
                <p:nvPr/>
              </p:nvSpPr>
              <p:spPr bwMode="auto">
                <a:xfrm>
                  <a:off x="3192463" y="1852613"/>
                  <a:ext cx="0" cy="793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2" name="Line 13358"/>
                <p:cNvSpPr>
                  <a:spLocks noChangeShapeType="1"/>
                </p:cNvSpPr>
                <p:nvPr/>
              </p:nvSpPr>
              <p:spPr bwMode="auto">
                <a:xfrm>
                  <a:off x="3192463" y="1860550"/>
                  <a:ext cx="0" cy="412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3" name="Line 13359"/>
                <p:cNvSpPr>
                  <a:spLocks noChangeShapeType="1"/>
                </p:cNvSpPr>
                <p:nvPr/>
              </p:nvSpPr>
              <p:spPr bwMode="auto">
                <a:xfrm>
                  <a:off x="3003550" y="1957388"/>
                  <a:ext cx="0" cy="174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4" name="Line 13360"/>
                <p:cNvSpPr>
                  <a:spLocks noChangeShapeType="1"/>
                </p:cNvSpPr>
                <p:nvPr/>
              </p:nvSpPr>
              <p:spPr bwMode="auto">
                <a:xfrm flipH="1">
                  <a:off x="2984500" y="1960563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5" name="Line 13361"/>
                <p:cNvSpPr>
                  <a:spLocks noChangeShapeType="1"/>
                </p:cNvSpPr>
                <p:nvPr/>
              </p:nvSpPr>
              <p:spPr bwMode="auto">
                <a:xfrm flipH="1" flipV="1">
                  <a:off x="2978150" y="1957388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6" name="Line 13362"/>
                <p:cNvSpPr>
                  <a:spLocks noChangeShapeType="1"/>
                </p:cNvSpPr>
                <p:nvPr/>
              </p:nvSpPr>
              <p:spPr bwMode="auto">
                <a:xfrm flipH="1" flipV="1">
                  <a:off x="2973388" y="19542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7" name="Line 13363"/>
                <p:cNvSpPr>
                  <a:spLocks noChangeShapeType="1"/>
                </p:cNvSpPr>
                <p:nvPr/>
              </p:nvSpPr>
              <p:spPr bwMode="auto">
                <a:xfrm flipH="1" flipV="1">
                  <a:off x="2968625" y="1949450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8" name="Line 13364"/>
                <p:cNvSpPr>
                  <a:spLocks noChangeShapeType="1"/>
                </p:cNvSpPr>
                <p:nvPr/>
              </p:nvSpPr>
              <p:spPr bwMode="auto">
                <a:xfrm flipH="1" flipV="1">
                  <a:off x="2967038" y="194310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79" name="Line 13365"/>
                <p:cNvSpPr>
                  <a:spLocks noChangeShapeType="1"/>
                </p:cNvSpPr>
                <p:nvPr/>
              </p:nvSpPr>
              <p:spPr bwMode="auto">
                <a:xfrm flipH="1" flipV="1">
                  <a:off x="2965450" y="193675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0" name="Line 13366"/>
                <p:cNvSpPr>
                  <a:spLocks noChangeShapeType="1"/>
                </p:cNvSpPr>
                <p:nvPr/>
              </p:nvSpPr>
              <p:spPr bwMode="auto">
                <a:xfrm flipV="1">
                  <a:off x="2965450" y="1924050"/>
                  <a:ext cx="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1" name="Line 13367"/>
                <p:cNvSpPr>
                  <a:spLocks noChangeShapeType="1"/>
                </p:cNvSpPr>
                <p:nvPr/>
              </p:nvSpPr>
              <p:spPr bwMode="auto">
                <a:xfrm flipV="1">
                  <a:off x="2965450" y="191770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2" name="Line 13368"/>
                <p:cNvSpPr>
                  <a:spLocks noChangeShapeType="1"/>
                </p:cNvSpPr>
                <p:nvPr/>
              </p:nvSpPr>
              <p:spPr bwMode="auto">
                <a:xfrm flipV="1">
                  <a:off x="2967038" y="191135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3" name="Line 13369"/>
                <p:cNvSpPr>
                  <a:spLocks noChangeShapeType="1"/>
                </p:cNvSpPr>
                <p:nvPr/>
              </p:nvSpPr>
              <p:spPr bwMode="auto">
                <a:xfrm flipV="1">
                  <a:off x="2968625" y="19065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4" name="Line 13370"/>
                <p:cNvSpPr>
                  <a:spLocks noChangeShapeType="1"/>
                </p:cNvSpPr>
                <p:nvPr/>
              </p:nvSpPr>
              <p:spPr bwMode="auto">
                <a:xfrm flipV="1">
                  <a:off x="2973388" y="19018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5" name="Line 13371"/>
                <p:cNvSpPr>
                  <a:spLocks noChangeShapeType="1"/>
                </p:cNvSpPr>
                <p:nvPr/>
              </p:nvSpPr>
              <p:spPr bwMode="auto">
                <a:xfrm flipV="1">
                  <a:off x="2978150" y="1900238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6" name="Line 13372"/>
                <p:cNvSpPr>
                  <a:spLocks noChangeShapeType="1"/>
                </p:cNvSpPr>
                <p:nvPr/>
              </p:nvSpPr>
              <p:spPr bwMode="auto">
                <a:xfrm flipV="1">
                  <a:off x="2984500" y="18986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7" name="Line 13373"/>
                <p:cNvSpPr>
                  <a:spLocks noChangeShapeType="1"/>
                </p:cNvSpPr>
                <p:nvPr/>
              </p:nvSpPr>
              <p:spPr bwMode="auto">
                <a:xfrm>
                  <a:off x="2990850" y="18986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8" name="Line 13374"/>
                <p:cNvSpPr>
                  <a:spLocks noChangeShapeType="1"/>
                </p:cNvSpPr>
                <p:nvPr/>
              </p:nvSpPr>
              <p:spPr bwMode="auto">
                <a:xfrm>
                  <a:off x="2997200" y="1900238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89" name="Line 13375"/>
                <p:cNvSpPr>
                  <a:spLocks noChangeShapeType="1"/>
                </p:cNvSpPr>
                <p:nvPr/>
              </p:nvSpPr>
              <p:spPr bwMode="auto">
                <a:xfrm>
                  <a:off x="3003550" y="19018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0" name="Line 13376"/>
                <p:cNvSpPr>
                  <a:spLocks noChangeShapeType="1"/>
                </p:cNvSpPr>
                <p:nvPr/>
              </p:nvSpPr>
              <p:spPr bwMode="auto">
                <a:xfrm>
                  <a:off x="3008313" y="19065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1" name="Line 13377"/>
                <p:cNvSpPr>
                  <a:spLocks noChangeShapeType="1"/>
                </p:cNvSpPr>
                <p:nvPr/>
              </p:nvSpPr>
              <p:spPr bwMode="auto">
                <a:xfrm>
                  <a:off x="3011488" y="19113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2" name="Line 13378"/>
                <p:cNvSpPr>
                  <a:spLocks noChangeShapeType="1"/>
                </p:cNvSpPr>
                <p:nvPr/>
              </p:nvSpPr>
              <p:spPr bwMode="auto">
                <a:xfrm>
                  <a:off x="3014663" y="19177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3" name="Line 13379"/>
                <p:cNvSpPr>
                  <a:spLocks noChangeShapeType="1"/>
                </p:cNvSpPr>
                <p:nvPr/>
              </p:nvSpPr>
              <p:spPr bwMode="auto">
                <a:xfrm>
                  <a:off x="3014663" y="1924050"/>
                  <a:ext cx="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4" name="Line 13380"/>
                <p:cNvSpPr>
                  <a:spLocks noChangeShapeType="1"/>
                </p:cNvSpPr>
                <p:nvPr/>
              </p:nvSpPr>
              <p:spPr bwMode="auto">
                <a:xfrm>
                  <a:off x="3014663" y="193675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5" name="Line 13381"/>
                <p:cNvSpPr>
                  <a:spLocks noChangeShapeType="1"/>
                </p:cNvSpPr>
                <p:nvPr/>
              </p:nvSpPr>
              <p:spPr bwMode="auto">
                <a:xfrm flipH="1">
                  <a:off x="3011488" y="194310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6" name="Line 13382"/>
                <p:cNvSpPr>
                  <a:spLocks noChangeShapeType="1"/>
                </p:cNvSpPr>
                <p:nvPr/>
              </p:nvSpPr>
              <p:spPr bwMode="auto">
                <a:xfrm flipH="1">
                  <a:off x="3008313" y="19494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7" name="Line 13383"/>
                <p:cNvSpPr>
                  <a:spLocks noChangeShapeType="1"/>
                </p:cNvSpPr>
                <p:nvPr/>
              </p:nvSpPr>
              <p:spPr bwMode="auto">
                <a:xfrm flipH="1">
                  <a:off x="3003550" y="19542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8" name="Line 13384"/>
                <p:cNvSpPr>
                  <a:spLocks noChangeShapeType="1"/>
                </p:cNvSpPr>
                <p:nvPr/>
              </p:nvSpPr>
              <p:spPr bwMode="auto">
                <a:xfrm flipH="1">
                  <a:off x="2997200" y="1957388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9" name="Line 13385"/>
                <p:cNvSpPr>
                  <a:spLocks noChangeShapeType="1"/>
                </p:cNvSpPr>
                <p:nvPr/>
              </p:nvSpPr>
              <p:spPr bwMode="auto">
                <a:xfrm flipH="1">
                  <a:off x="2990850" y="1960563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0" name="Line 13386"/>
                <p:cNvSpPr>
                  <a:spLocks noChangeShapeType="1"/>
                </p:cNvSpPr>
                <p:nvPr/>
              </p:nvSpPr>
              <p:spPr bwMode="auto">
                <a:xfrm flipV="1">
                  <a:off x="2978150" y="1957388"/>
                  <a:ext cx="0" cy="174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1" name="Line 13387"/>
                <p:cNvSpPr>
                  <a:spLocks noChangeShapeType="1"/>
                </p:cNvSpPr>
                <p:nvPr/>
              </p:nvSpPr>
              <p:spPr bwMode="auto">
                <a:xfrm flipV="1">
                  <a:off x="2952750" y="2000250"/>
                  <a:ext cx="0" cy="4921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2" name="Line 13388"/>
                <p:cNvSpPr>
                  <a:spLocks noChangeShapeType="1"/>
                </p:cNvSpPr>
                <p:nvPr/>
              </p:nvSpPr>
              <p:spPr bwMode="auto">
                <a:xfrm flipV="1">
                  <a:off x="2952750" y="199390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3" name="Line 13389"/>
                <p:cNvSpPr>
                  <a:spLocks noChangeShapeType="1"/>
                </p:cNvSpPr>
                <p:nvPr/>
              </p:nvSpPr>
              <p:spPr bwMode="auto">
                <a:xfrm flipV="1">
                  <a:off x="2954338" y="198755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4" name="Line 13390"/>
                <p:cNvSpPr>
                  <a:spLocks noChangeShapeType="1"/>
                </p:cNvSpPr>
                <p:nvPr/>
              </p:nvSpPr>
              <p:spPr bwMode="auto">
                <a:xfrm flipV="1">
                  <a:off x="2955925" y="19827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5" name="Line 13391"/>
                <p:cNvSpPr>
                  <a:spLocks noChangeShapeType="1"/>
                </p:cNvSpPr>
                <p:nvPr/>
              </p:nvSpPr>
              <p:spPr bwMode="auto">
                <a:xfrm flipV="1">
                  <a:off x="2960688" y="19796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6" name="Line 13392"/>
                <p:cNvSpPr>
                  <a:spLocks noChangeShapeType="1"/>
                </p:cNvSpPr>
                <p:nvPr/>
              </p:nvSpPr>
              <p:spPr bwMode="auto">
                <a:xfrm flipV="1">
                  <a:off x="2965450" y="1976438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7" name="Line 13393"/>
                <p:cNvSpPr>
                  <a:spLocks noChangeShapeType="1"/>
                </p:cNvSpPr>
                <p:nvPr/>
              </p:nvSpPr>
              <p:spPr bwMode="auto">
                <a:xfrm flipV="1">
                  <a:off x="2971800" y="19748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8" name="Line 13394"/>
                <p:cNvSpPr>
                  <a:spLocks noChangeShapeType="1"/>
                </p:cNvSpPr>
                <p:nvPr/>
              </p:nvSpPr>
              <p:spPr bwMode="auto">
                <a:xfrm>
                  <a:off x="2978150" y="19748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9" name="Line 13395"/>
                <p:cNvSpPr>
                  <a:spLocks noChangeShapeType="1"/>
                </p:cNvSpPr>
                <p:nvPr/>
              </p:nvSpPr>
              <p:spPr bwMode="auto">
                <a:xfrm flipV="1">
                  <a:off x="2990850" y="19748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0" name="Line 13396"/>
                <p:cNvSpPr>
                  <a:spLocks noChangeShapeType="1"/>
                </p:cNvSpPr>
                <p:nvPr/>
              </p:nvSpPr>
              <p:spPr bwMode="auto">
                <a:xfrm>
                  <a:off x="3003550" y="19748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1" name="Line 13397"/>
                <p:cNvSpPr>
                  <a:spLocks noChangeShapeType="1"/>
                </p:cNvSpPr>
                <p:nvPr/>
              </p:nvSpPr>
              <p:spPr bwMode="auto">
                <a:xfrm>
                  <a:off x="3009900" y="1976438"/>
                  <a:ext cx="7938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2" name="Line 13398"/>
                <p:cNvSpPr>
                  <a:spLocks noChangeShapeType="1"/>
                </p:cNvSpPr>
                <p:nvPr/>
              </p:nvSpPr>
              <p:spPr bwMode="auto">
                <a:xfrm>
                  <a:off x="3017838" y="19796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3" name="Line 13399"/>
                <p:cNvSpPr>
                  <a:spLocks noChangeShapeType="1"/>
                </p:cNvSpPr>
                <p:nvPr/>
              </p:nvSpPr>
              <p:spPr bwMode="auto">
                <a:xfrm>
                  <a:off x="3022600" y="19827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4" name="Line 13400"/>
                <p:cNvSpPr>
                  <a:spLocks noChangeShapeType="1"/>
                </p:cNvSpPr>
                <p:nvPr/>
              </p:nvSpPr>
              <p:spPr bwMode="auto">
                <a:xfrm>
                  <a:off x="3025775" y="19875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5" name="Line 13401"/>
                <p:cNvSpPr>
                  <a:spLocks noChangeShapeType="1"/>
                </p:cNvSpPr>
                <p:nvPr/>
              </p:nvSpPr>
              <p:spPr bwMode="auto">
                <a:xfrm>
                  <a:off x="3028950" y="19939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6" name="Line 13402"/>
                <p:cNvSpPr>
                  <a:spLocks noChangeShapeType="1"/>
                </p:cNvSpPr>
                <p:nvPr/>
              </p:nvSpPr>
              <p:spPr bwMode="auto">
                <a:xfrm>
                  <a:off x="3028950" y="2000250"/>
                  <a:ext cx="0" cy="4921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7" name="Line 13403"/>
                <p:cNvSpPr>
                  <a:spLocks noChangeShapeType="1"/>
                </p:cNvSpPr>
                <p:nvPr/>
              </p:nvSpPr>
              <p:spPr bwMode="auto">
                <a:xfrm>
                  <a:off x="2901950" y="1957388"/>
                  <a:ext cx="0" cy="174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8" name="Line 13404"/>
                <p:cNvSpPr>
                  <a:spLocks noChangeShapeType="1"/>
                </p:cNvSpPr>
                <p:nvPr/>
              </p:nvSpPr>
              <p:spPr bwMode="auto">
                <a:xfrm flipH="1">
                  <a:off x="2882900" y="1960563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9" name="Line 13405"/>
                <p:cNvSpPr>
                  <a:spLocks noChangeShapeType="1"/>
                </p:cNvSpPr>
                <p:nvPr/>
              </p:nvSpPr>
              <p:spPr bwMode="auto">
                <a:xfrm flipH="1" flipV="1">
                  <a:off x="2876550" y="1957388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0" name="Line 13406"/>
                <p:cNvSpPr>
                  <a:spLocks noChangeShapeType="1"/>
                </p:cNvSpPr>
                <p:nvPr/>
              </p:nvSpPr>
              <p:spPr bwMode="auto">
                <a:xfrm flipH="1" flipV="1">
                  <a:off x="2871788" y="19542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1" name="Line 13407"/>
                <p:cNvSpPr>
                  <a:spLocks noChangeShapeType="1"/>
                </p:cNvSpPr>
                <p:nvPr/>
              </p:nvSpPr>
              <p:spPr bwMode="auto">
                <a:xfrm flipH="1" flipV="1">
                  <a:off x="2867025" y="1949450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2" name="Line 13408"/>
                <p:cNvSpPr>
                  <a:spLocks noChangeShapeType="1"/>
                </p:cNvSpPr>
                <p:nvPr/>
              </p:nvSpPr>
              <p:spPr bwMode="auto">
                <a:xfrm flipH="1" flipV="1">
                  <a:off x="2865438" y="194310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3" name="Line 13409"/>
                <p:cNvSpPr>
                  <a:spLocks noChangeShapeType="1"/>
                </p:cNvSpPr>
                <p:nvPr/>
              </p:nvSpPr>
              <p:spPr bwMode="auto">
                <a:xfrm flipH="1" flipV="1">
                  <a:off x="2863850" y="193675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4" name="Line 13410"/>
                <p:cNvSpPr>
                  <a:spLocks noChangeShapeType="1"/>
                </p:cNvSpPr>
                <p:nvPr/>
              </p:nvSpPr>
              <p:spPr bwMode="auto">
                <a:xfrm flipV="1">
                  <a:off x="2863850" y="1924050"/>
                  <a:ext cx="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5" name="Line 13411"/>
                <p:cNvSpPr>
                  <a:spLocks noChangeShapeType="1"/>
                </p:cNvSpPr>
                <p:nvPr/>
              </p:nvSpPr>
              <p:spPr bwMode="auto">
                <a:xfrm flipV="1">
                  <a:off x="2863850" y="191770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6" name="Line 13412"/>
                <p:cNvSpPr>
                  <a:spLocks noChangeShapeType="1"/>
                </p:cNvSpPr>
                <p:nvPr/>
              </p:nvSpPr>
              <p:spPr bwMode="auto">
                <a:xfrm flipV="1">
                  <a:off x="2865438" y="191135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7" name="Line 13413"/>
                <p:cNvSpPr>
                  <a:spLocks noChangeShapeType="1"/>
                </p:cNvSpPr>
                <p:nvPr/>
              </p:nvSpPr>
              <p:spPr bwMode="auto">
                <a:xfrm flipV="1">
                  <a:off x="2867025" y="19065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8" name="Line 13414"/>
                <p:cNvSpPr>
                  <a:spLocks noChangeShapeType="1"/>
                </p:cNvSpPr>
                <p:nvPr/>
              </p:nvSpPr>
              <p:spPr bwMode="auto">
                <a:xfrm flipV="1">
                  <a:off x="2871788" y="19018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9" name="Line 13415"/>
                <p:cNvSpPr>
                  <a:spLocks noChangeShapeType="1"/>
                </p:cNvSpPr>
                <p:nvPr/>
              </p:nvSpPr>
              <p:spPr bwMode="auto">
                <a:xfrm flipV="1">
                  <a:off x="2876550" y="1900238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0" name="Line 13416"/>
                <p:cNvSpPr>
                  <a:spLocks noChangeShapeType="1"/>
                </p:cNvSpPr>
                <p:nvPr/>
              </p:nvSpPr>
              <p:spPr bwMode="auto">
                <a:xfrm flipV="1">
                  <a:off x="2882900" y="18986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1" name="Line 13417"/>
                <p:cNvSpPr>
                  <a:spLocks noChangeShapeType="1"/>
                </p:cNvSpPr>
                <p:nvPr/>
              </p:nvSpPr>
              <p:spPr bwMode="auto">
                <a:xfrm>
                  <a:off x="2889250" y="18986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2" name="Line 13418"/>
                <p:cNvSpPr>
                  <a:spLocks noChangeShapeType="1"/>
                </p:cNvSpPr>
                <p:nvPr/>
              </p:nvSpPr>
              <p:spPr bwMode="auto">
                <a:xfrm>
                  <a:off x="2895600" y="1900238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3" name="Line 13419"/>
                <p:cNvSpPr>
                  <a:spLocks noChangeShapeType="1"/>
                </p:cNvSpPr>
                <p:nvPr/>
              </p:nvSpPr>
              <p:spPr bwMode="auto">
                <a:xfrm>
                  <a:off x="2901950" y="19018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4" name="Line 13420"/>
                <p:cNvSpPr>
                  <a:spLocks noChangeShapeType="1"/>
                </p:cNvSpPr>
                <p:nvPr/>
              </p:nvSpPr>
              <p:spPr bwMode="auto">
                <a:xfrm>
                  <a:off x="2906713" y="19065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5" name="Line 13421"/>
                <p:cNvSpPr>
                  <a:spLocks noChangeShapeType="1"/>
                </p:cNvSpPr>
                <p:nvPr/>
              </p:nvSpPr>
              <p:spPr bwMode="auto">
                <a:xfrm>
                  <a:off x="2909888" y="19113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6" name="Line 13422"/>
                <p:cNvSpPr>
                  <a:spLocks noChangeShapeType="1"/>
                </p:cNvSpPr>
                <p:nvPr/>
              </p:nvSpPr>
              <p:spPr bwMode="auto">
                <a:xfrm>
                  <a:off x="2913063" y="191770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7" name="Line 13423"/>
                <p:cNvSpPr>
                  <a:spLocks noChangeShapeType="1"/>
                </p:cNvSpPr>
                <p:nvPr/>
              </p:nvSpPr>
              <p:spPr bwMode="auto">
                <a:xfrm>
                  <a:off x="2914650" y="1924050"/>
                  <a:ext cx="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8" name="Line 13424"/>
                <p:cNvSpPr>
                  <a:spLocks noChangeShapeType="1"/>
                </p:cNvSpPr>
                <p:nvPr/>
              </p:nvSpPr>
              <p:spPr bwMode="auto">
                <a:xfrm flipH="1">
                  <a:off x="2913063" y="193675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9" name="Line 13425"/>
                <p:cNvSpPr>
                  <a:spLocks noChangeShapeType="1"/>
                </p:cNvSpPr>
                <p:nvPr/>
              </p:nvSpPr>
              <p:spPr bwMode="auto">
                <a:xfrm flipH="1">
                  <a:off x="2909888" y="194310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0" name="Line 13426"/>
                <p:cNvSpPr>
                  <a:spLocks noChangeShapeType="1"/>
                </p:cNvSpPr>
                <p:nvPr/>
              </p:nvSpPr>
              <p:spPr bwMode="auto">
                <a:xfrm flipH="1">
                  <a:off x="2906713" y="19494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1" name="Line 13427"/>
                <p:cNvSpPr>
                  <a:spLocks noChangeShapeType="1"/>
                </p:cNvSpPr>
                <p:nvPr/>
              </p:nvSpPr>
              <p:spPr bwMode="auto">
                <a:xfrm flipH="1">
                  <a:off x="2901950" y="19542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2" name="Line 13428"/>
                <p:cNvSpPr>
                  <a:spLocks noChangeShapeType="1"/>
                </p:cNvSpPr>
                <p:nvPr/>
              </p:nvSpPr>
              <p:spPr bwMode="auto">
                <a:xfrm flipH="1">
                  <a:off x="2895600" y="1957388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3" name="Line 13429"/>
                <p:cNvSpPr>
                  <a:spLocks noChangeShapeType="1"/>
                </p:cNvSpPr>
                <p:nvPr/>
              </p:nvSpPr>
              <p:spPr bwMode="auto">
                <a:xfrm flipH="1">
                  <a:off x="2889250" y="1960563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4" name="Line 13430"/>
                <p:cNvSpPr>
                  <a:spLocks noChangeShapeType="1"/>
                </p:cNvSpPr>
                <p:nvPr/>
              </p:nvSpPr>
              <p:spPr bwMode="auto">
                <a:xfrm flipV="1">
                  <a:off x="2876550" y="1957388"/>
                  <a:ext cx="0" cy="174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5" name="Line 13431"/>
                <p:cNvSpPr>
                  <a:spLocks noChangeShapeType="1"/>
                </p:cNvSpPr>
                <p:nvPr/>
              </p:nvSpPr>
              <p:spPr bwMode="auto">
                <a:xfrm flipV="1">
                  <a:off x="2851150" y="2000250"/>
                  <a:ext cx="0" cy="4921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6" name="Line 13432"/>
                <p:cNvSpPr>
                  <a:spLocks noChangeShapeType="1"/>
                </p:cNvSpPr>
                <p:nvPr/>
              </p:nvSpPr>
              <p:spPr bwMode="auto">
                <a:xfrm flipV="1">
                  <a:off x="2851150" y="199390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7" name="Line 13433"/>
                <p:cNvSpPr>
                  <a:spLocks noChangeShapeType="1"/>
                </p:cNvSpPr>
                <p:nvPr/>
              </p:nvSpPr>
              <p:spPr bwMode="auto">
                <a:xfrm flipV="1">
                  <a:off x="2852738" y="19875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8" name="Line 13434"/>
                <p:cNvSpPr>
                  <a:spLocks noChangeShapeType="1"/>
                </p:cNvSpPr>
                <p:nvPr/>
              </p:nvSpPr>
              <p:spPr bwMode="auto">
                <a:xfrm flipV="1">
                  <a:off x="2855913" y="19827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49" name="Line 13435"/>
                <p:cNvSpPr>
                  <a:spLocks noChangeShapeType="1"/>
                </p:cNvSpPr>
                <p:nvPr/>
              </p:nvSpPr>
              <p:spPr bwMode="auto">
                <a:xfrm flipV="1">
                  <a:off x="2859088" y="19796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0" name="Line 13436"/>
                <p:cNvSpPr>
                  <a:spLocks noChangeShapeType="1"/>
                </p:cNvSpPr>
                <p:nvPr/>
              </p:nvSpPr>
              <p:spPr bwMode="auto">
                <a:xfrm flipV="1">
                  <a:off x="2863850" y="1976438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1" name="Line 13437"/>
                <p:cNvSpPr>
                  <a:spLocks noChangeShapeType="1"/>
                </p:cNvSpPr>
                <p:nvPr/>
              </p:nvSpPr>
              <p:spPr bwMode="auto">
                <a:xfrm flipV="1">
                  <a:off x="2870200" y="19748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2" name="Line 13438"/>
                <p:cNvSpPr>
                  <a:spLocks noChangeShapeType="1"/>
                </p:cNvSpPr>
                <p:nvPr/>
              </p:nvSpPr>
              <p:spPr bwMode="auto">
                <a:xfrm>
                  <a:off x="2876550" y="19748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3" name="Line 13439"/>
                <p:cNvSpPr>
                  <a:spLocks noChangeShapeType="1"/>
                </p:cNvSpPr>
                <p:nvPr/>
              </p:nvSpPr>
              <p:spPr bwMode="auto">
                <a:xfrm flipV="1">
                  <a:off x="2889250" y="19748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4" name="Line 13440"/>
                <p:cNvSpPr>
                  <a:spLocks noChangeShapeType="1"/>
                </p:cNvSpPr>
                <p:nvPr/>
              </p:nvSpPr>
              <p:spPr bwMode="auto">
                <a:xfrm>
                  <a:off x="2901950" y="19748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5" name="Line 13441"/>
                <p:cNvSpPr>
                  <a:spLocks noChangeShapeType="1"/>
                </p:cNvSpPr>
                <p:nvPr/>
              </p:nvSpPr>
              <p:spPr bwMode="auto">
                <a:xfrm>
                  <a:off x="2908300" y="1976438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6" name="Line 13442"/>
                <p:cNvSpPr>
                  <a:spLocks noChangeShapeType="1"/>
                </p:cNvSpPr>
                <p:nvPr/>
              </p:nvSpPr>
              <p:spPr bwMode="auto">
                <a:xfrm>
                  <a:off x="2914650" y="19796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7" name="Line 13443"/>
                <p:cNvSpPr>
                  <a:spLocks noChangeShapeType="1"/>
                </p:cNvSpPr>
                <p:nvPr/>
              </p:nvSpPr>
              <p:spPr bwMode="auto">
                <a:xfrm>
                  <a:off x="2919413" y="19827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8" name="Line 13444"/>
                <p:cNvSpPr>
                  <a:spLocks noChangeShapeType="1"/>
                </p:cNvSpPr>
                <p:nvPr/>
              </p:nvSpPr>
              <p:spPr bwMode="auto">
                <a:xfrm>
                  <a:off x="2922588" y="19875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59" name="Line 13445"/>
                <p:cNvSpPr>
                  <a:spLocks noChangeShapeType="1"/>
                </p:cNvSpPr>
                <p:nvPr/>
              </p:nvSpPr>
              <p:spPr bwMode="auto">
                <a:xfrm>
                  <a:off x="2925763" y="19939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0" name="Line 13446"/>
                <p:cNvSpPr>
                  <a:spLocks noChangeShapeType="1"/>
                </p:cNvSpPr>
                <p:nvPr/>
              </p:nvSpPr>
              <p:spPr bwMode="auto">
                <a:xfrm>
                  <a:off x="2925763" y="2000250"/>
                  <a:ext cx="0" cy="4921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1" name="Line 13447"/>
                <p:cNvSpPr>
                  <a:spLocks noChangeShapeType="1"/>
                </p:cNvSpPr>
                <p:nvPr/>
              </p:nvSpPr>
              <p:spPr bwMode="auto">
                <a:xfrm>
                  <a:off x="3117850" y="1957388"/>
                  <a:ext cx="0" cy="174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2" name="Line 13448"/>
                <p:cNvSpPr>
                  <a:spLocks noChangeShapeType="1"/>
                </p:cNvSpPr>
                <p:nvPr/>
              </p:nvSpPr>
              <p:spPr bwMode="auto">
                <a:xfrm flipH="1">
                  <a:off x="3097213" y="1960563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3" name="Line 13449"/>
                <p:cNvSpPr>
                  <a:spLocks noChangeShapeType="1"/>
                </p:cNvSpPr>
                <p:nvPr/>
              </p:nvSpPr>
              <p:spPr bwMode="auto">
                <a:xfrm flipH="1" flipV="1">
                  <a:off x="3092450" y="1957388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4" name="Line 13450"/>
                <p:cNvSpPr>
                  <a:spLocks noChangeShapeType="1"/>
                </p:cNvSpPr>
                <p:nvPr/>
              </p:nvSpPr>
              <p:spPr bwMode="auto">
                <a:xfrm flipH="1" flipV="1">
                  <a:off x="3086100" y="1954213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5" name="Line 13451"/>
                <p:cNvSpPr>
                  <a:spLocks noChangeShapeType="1"/>
                </p:cNvSpPr>
                <p:nvPr/>
              </p:nvSpPr>
              <p:spPr bwMode="auto">
                <a:xfrm flipH="1" flipV="1">
                  <a:off x="3082925" y="19494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6" name="Line 13452"/>
                <p:cNvSpPr>
                  <a:spLocks noChangeShapeType="1"/>
                </p:cNvSpPr>
                <p:nvPr/>
              </p:nvSpPr>
              <p:spPr bwMode="auto">
                <a:xfrm flipH="1" flipV="1">
                  <a:off x="3079750" y="194310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7" name="Line 13453"/>
                <p:cNvSpPr>
                  <a:spLocks noChangeShapeType="1"/>
                </p:cNvSpPr>
                <p:nvPr/>
              </p:nvSpPr>
              <p:spPr bwMode="auto">
                <a:xfrm flipV="1">
                  <a:off x="3079750" y="193675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8" name="Line 13454"/>
                <p:cNvSpPr>
                  <a:spLocks noChangeShapeType="1"/>
                </p:cNvSpPr>
                <p:nvPr/>
              </p:nvSpPr>
              <p:spPr bwMode="auto">
                <a:xfrm flipV="1">
                  <a:off x="3079750" y="1924050"/>
                  <a:ext cx="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69" name="Line 13455"/>
                <p:cNvSpPr>
                  <a:spLocks noChangeShapeType="1"/>
                </p:cNvSpPr>
                <p:nvPr/>
              </p:nvSpPr>
              <p:spPr bwMode="auto">
                <a:xfrm flipV="1">
                  <a:off x="3079750" y="19177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0" name="Line 13456"/>
                <p:cNvSpPr>
                  <a:spLocks noChangeShapeType="1"/>
                </p:cNvSpPr>
                <p:nvPr/>
              </p:nvSpPr>
              <p:spPr bwMode="auto">
                <a:xfrm flipV="1">
                  <a:off x="3079750" y="19113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1" name="Line 13457"/>
                <p:cNvSpPr>
                  <a:spLocks noChangeShapeType="1"/>
                </p:cNvSpPr>
                <p:nvPr/>
              </p:nvSpPr>
              <p:spPr bwMode="auto">
                <a:xfrm flipV="1">
                  <a:off x="3082925" y="19065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2" name="Line 13458"/>
                <p:cNvSpPr>
                  <a:spLocks noChangeShapeType="1"/>
                </p:cNvSpPr>
                <p:nvPr/>
              </p:nvSpPr>
              <p:spPr bwMode="auto">
                <a:xfrm flipV="1">
                  <a:off x="3086100" y="1901825"/>
                  <a:ext cx="6350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3" name="Line 13459"/>
                <p:cNvSpPr>
                  <a:spLocks noChangeShapeType="1"/>
                </p:cNvSpPr>
                <p:nvPr/>
              </p:nvSpPr>
              <p:spPr bwMode="auto">
                <a:xfrm flipV="1">
                  <a:off x="3092450" y="1900238"/>
                  <a:ext cx="4763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4" name="Line 13460"/>
                <p:cNvSpPr>
                  <a:spLocks noChangeShapeType="1"/>
                </p:cNvSpPr>
                <p:nvPr/>
              </p:nvSpPr>
              <p:spPr bwMode="auto">
                <a:xfrm flipV="1">
                  <a:off x="3097213" y="18986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5" name="Line 13461"/>
                <p:cNvSpPr>
                  <a:spLocks noChangeShapeType="1"/>
                </p:cNvSpPr>
                <p:nvPr/>
              </p:nvSpPr>
              <p:spPr bwMode="auto">
                <a:xfrm>
                  <a:off x="3103563" y="1898650"/>
                  <a:ext cx="9525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6" name="Line 13462"/>
                <p:cNvSpPr>
                  <a:spLocks noChangeShapeType="1"/>
                </p:cNvSpPr>
                <p:nvPr/>
              </p:nvSpPr>
              <p:spPr bwMode="auto">
                <a:xfrm>
                  <a:off x="3113088" y="1900238"/>
                  <a:ext cx="4763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7" name="Line 13463"/>
                <p:cNvSpPr>
                  <a:spLocks noChangeShapeType="1"/>
                </p:cNvSpPr>
                <p:nvPr/>
              </p:nvSpPr>
              <p:spPr bwMode="auto">
                <a:xfrm>
                  <a:off x="3117850" y="1901825"/>
                  <a:ext cx="6350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8" name="Line 13464"/>
                <p:cNvSpPr>
                  <a:spLocks noChangeShapeType="1"/>
                </p:cNvSpPr>
                <p:nvPr/>
              </p:nvSpPr>
              <p:spPr bwMode="auto">
                <a:xfrm>
                  <a:off x="3124200" y="19065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79" name="Line 13465"/>
                <p:cNvSpPr>
                  <a:spLocks noChangeShapeType="1"/>
                </p:cNvSpPr>
                <p:nvPr/>
              </p:nvSpPr>
              <p:spPr bwMode="auto">
                <a:xfrm>
                  <a:off x="3127375" y="19113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0" name="Line 13466"/>
                <p:cNvSpPr>
                  <a:spLocks noChangeShapeType="1"/>
                </p:cNvSpPr>
                <p:nvPr/>
              </p:nvSpPr>
              <p:spPr bwMode="auto">
                <a:xfrm>
                  <a:off x="3130550" y="19177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1" name="Line 13467"/>
                <p:cNvSpPr>
                  <a:spLocks noChangeShapeType="1"/>
                </p:cNvSpPr>
                <p:nvPr/>
              </p:nvSpPr>
              <p:spPr bwMode="auto">
                <a:xfrm>
                  <a:off x="3130550" y="1924050"/>
                  <a:ext cx="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2" name="Line 13468"/>
                <p:cNvSpPr>
                  <a:spLocks noChangeShapeType="1"/>
                </p:cNvSpPr>
                <p:nvPr/>
              </p:nvSpPr>
              <p:spPr bwMode="auto">
                <a:xfrm>
                  <a:off x="3130550" y="193675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3" name="Line 13469"/>
                <p:cNvSpPr>
                  <a:spLocks noChangeShapeType="1"/>
                </p:cNvSpPr>
                <p:nvPr/>
              </p:nvSpPr>
              <p:spPr bwMode="auto">
                <a:xfrm flipH="1">
                  <a:off x="3127375" y="194310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4" name="Line 13470"/>
                <p:cNvSpPr>
                  <a:spLocks noChangeShapeType="1"/>
                </p:cNvSpPr>
                <p:nvPr/>
              </p:nvSpPr>
              <p:spPr bwMode="auto">
                <a:xfrm flipH="1">
                  <a:off x="3124200" y="19494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5" name="Line 13471"/>
                <p:cNvSpPr>
                  <a:spLocks noChangeShapeType="1"/>
                </p:cNvSpPr>
                <p:nvPr/>
              </p:nvSpPr>
              <p:spPr bwMode="auto">
                <a:xfrm flipH="1">
                  <a:off x="3117850" y="1954213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6" name="Line 13472"/>
                <p:cNvSpPr>
                  <a:spLocks noChangeShapeType="1"/>
                </p:cNvSpPr>
                <p:nvPr/>
              </p:nvSpPr>
              <p:spPr bwMode="auto">
                <a:xfrm flipH="1">
                  <a:off x="3113088" y="1957388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7" name="Line 13473"/>
                <p:cNvSpPr>
                  <a:spLocks noChangeShapeType="1"/>
                </p:cNvSpPr>
                <p:nvPr/>
              </p:nvSpPr>
              <p:spPr bwMode="auto">
                <a:xfrm flipH="1">
                  <a:off x="3103563" y="1960563"/>
                  <a:ext cx="9525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8" name="Line 13474"/>
                <p:cNvSpPr>
                  <a:spLocks noChangeShapeType="1"/>
                </p:cNvSpPr>
                <p:nvPr/>
              </p:nvSpPr>
              <p:spPr bwMode="auto">
                <a:xfrm flipV="1">
                  <a:off x="3092450" y="1957388"/>
                  <a:ext cx="0" cy="174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89" name="Line 13475"/>
                <p:cNvSpPr>
                  <a:spLocks noChangeShapeType="1"/>
                </p:cNvSpPr>
                <p:nvPr/>
              </p:nvSpPr>
              <p:spPr bwMode="auto">
                <a:xfrm flipV="1">
                  <a:off x="3067050" y="2000250"/>
                  <a:ext cx="0" cy="4921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0" name="Line 13476"/>
                <p:cNvSpPr>
                  <a:spLocks noChangeShapeType="1"/>
                </p:cNvSpPr>
                <p:nvPr/>
              </p:nvSpPr>
              <p:spPr bwMode="auto">
                <a:xfrm flipV="1">
                  <a:off x="3067050" y="19939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1" name="Line 13477"/>
                <p:cNvSpPr>
                  <a:spLocks noChangeShapeType="1"/>
                </p:cNvSpPr>
                <p:nvPr/>
              </p:nvSpPr>
              <p:spPr bwMode="auto">
                <a:xfrm flipV="1">
                  <a:off x="3067050" y="19875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2" name="Line 13478"/>
                <p:cNvSpPr>
                  <a:spLocks noChangeShapeType="1"/>
                </p:cNvSpPr>
                <p:nvPr/>
              </p:nvSpPr>
              <p:spPr bwMode="auto">
                <a:xfrm flipV="1">
                  <a:off x="3070225" y="19827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3" name="Line 13479"/>
                <p:cNvSpPr>
                  <a:spLocks noChangeShapeType="1"/>
                </p:cNvSpPr>
                <p:nvPr/>
              </p:nvSpPr>
              <p:spPr bwMode="auto">
                <a:xfrm flipV="1">
                  <a:off x="3074988" y="19796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4" name="Line 13480"/>
                <p:cNvSpPr>
                  <a:spLocks noChangeShapeType="1"/>
                </p:cNvSpPr>
                <p:nvPr/>
              </p:nvSpPr>
              <p:spPr bwMode="auto">
                <a:xfrm flipV="1">
                  <a:off x="3079750" y="1976438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5" name="Line 13481"/>
                <p:cNvSpPr>
                  <a:spLocks noChangeShapeType="1"/>
                </p:cNvSpPr>
                <p:nvPr/>
              </p:nvSpPr>
              <p:spPr bwMode="auto">
                <a:xfrm flipV="1">
                  <a:off x="3084513" y="1974850"/>
                  <a:ext cx="7938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6" name="Line 13482"/>
                <p:cNvSpPr>
                  <a:spLocks noChangeShapeType="1"/>
                </p:cNvSpPr>
                <p:nvPr/>
              </p:nvSpPr>
              <p:spPr bwMode="auto">
                <a:xfrm>
                  <a:off x="3092450" y="1974850"/>
                  <a:ext cx="11113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7" name="Line 13483"/>
                <p:cNvSpPr>
                  <a:spLocks noChangeShapeType="1"/>
                </p:cNvSpPr>
                <p:nvPr/>
              </p:nvSpPr>
              <p:spPr bwMode="auto">
                <a:xfrm flipV="1">
                  <a:off x="3103563" y="1974850"/>
                  <a:ext cx="14288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8" name="Line 13484"/>
                <p:cNvSpPr>
                  <a:spLocks noChangeShapeType="1"/>
                </p:cNvSpPr>
                <p:nvPr/>
              </p:nvSpPr>
              <p:spPr bwMode="auto">
                <a:xfrm>
                  <a:off x="3117850" y="1974850"/>
                  <a:ext cx="7938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99" name="Line 13485"/>
                <p:cNvSpPr>
                  <a:spLocks noChangeShapeType="1"/>
                </p:cNvSpPr>
                <p:nvPr/>
              </p:nvSpPr>
              <p:spPr bwMode="auto">
                <a:xfrm>
                  <a:off x="3125788" y="1976438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0" name="Line 13486"/>
                <p:cNvSpPr>
                  <a:spLocks noChangeShapeType="1"/>
                </p:cNvSpPr>
                <p:nvPr/>
              </p:nvSpPr>
              <p:spPr bwMode="auto">
                <a:xfrm>
                  <a:off x="3130550" y="19796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1" name="Line 13487"/>
                <p:cNvSpPr>
                  <a:spLocks noChangeShapeType="1"/>
                </p:cNvSpPr>
                <p:nvPr/>
              </p:nvSpPr>
              <p:spPr bwMode="auto">
                <a:xfrm>
                  <a:off x="3135313" y="19827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2" name="Line 13489"/>
                <p:cNvSpPr>
                  <a:spLocks noChangeShapeType="1"/>
                </p:cNvSpPr>
                <p:nvPr/>
              </p:nvSpPr>
              <p:spPr bwMode="auto">
                <a:xfrm>
                  <a:off x="3140075" y="19875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3" name="Line 13490"/>
                <p:cNvSpPr>
                  <a:spLocks noChangeShapeType="1"/>
                </p:cNvSpPr>
                <p:nvPr/>
              </p:nvSpPr>
              <p:spPr bwMode="auto">
                <a:xfrm>
                  <a:off x="3143250" y="19939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4" name="Line 13491"/>
                <p:cNvSpPr>
                  <a:spLocks noChangeShapeType="1"/>
                </p:cNvSpPr>
                <p:nvPr/>
              </p:nvSpPr>
              <p:spPr bwMode="auto">
                <a:xfrm>
                  <a:off x="3143250" y="2000250"/>
                  <a:ext cx="0" cy="4921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5" name="Line 13492"/>
                <p:cNvSpPr>
                  <a:spLocks noChangeShapeType="1"/>
                </p:cNvSpPr>
                <p:nvPr/>
              </p:nvSpPr>
              <p:spPr bwMode="auto">
                <a:xfrm>
                  <a:off x="3219450" y="1957388"/>
                  <a:ext cx="0" cy="174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6" name="Line 13493"/>
                <p:cNvSpPr>
                  <a:spLocks noChangeShapeType="1"/>
                </p:cNvSpPr>
                <p:nvPr/>
              </p:nvSpPr>
              <p:spPr bwMode="auto">
                <a:xfrm flipH="1">
                  <a:off x="3200400" y="1960563"/>
                  <a:ext cx="6350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7" name="Line 13494"/>
                <p:cNvSpPr>
                  <a:spLocks noChangeShapeType="1"/>
                </p:cNvSpPr>
                <p:nvPr/>
              </p:nvSpPr>
              <p:spPr bwMode="auto">
                <a:xfrm flipH="1" flipV="1">
                  <a:off x="3192463" y="1957388"/>
                  <a:ext cx="7938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8" name="Line 13495"/>
                <p:cNvSpPr>
                  <a:spLocks noChangeShapeType="1"/>
                </p:cNvSpPr>
                <p:nvPr/>
              </p:nvSpPr>
              <p:spPr bwMode="auto">
                <a:xfrm flipH="1" flipV="1">
                  <a:off x="3187700" y="19542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09" name="Line 13496"/>
                <p:cNvSpPr>
                  <a:spLocks noChangeShapeType="1"/>
                </p:cNvSpPr>
                <p:nvPr/>
              </p:nvSpPr>
              <p:spPr bwMode="auto">
                <a:xfrm flipH="1" flipV="1">
                  <a:off x="3184525" y="1949450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0" name="Line 13497"/>
                <p:cNvSpPr>
                  <a:spLocks noChangeShapeType="1"/>
                </p:cNvSpPr>
                <p:nvPr/>
              </p:nvSpPr>
              <p:spPr bwMode="auto">
                <a:xfrm flipH="1" flipV="1">
                  <a:off x="3181350" y="194310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1" name="Line 13498"/>
                <p:cNvSpPr>
                  <a:spLocks noChangeShapeType="1"/>
                </p:cNvSpPr>
                <p:nvPr/>
              </p:nvSpPr>
              <p:spPr bwMode="auto">
                <a:xfrm flipV="1">
                  <a:off x="3181350" y="193675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2" name="Line 13499"/>
                <p:cNvSpPr>
                  <a:spLocks noChangeShapeType="1"/>
                </p:cNvSpPr>
                <p:nvPr/>
              </p:nvSpPr>
              <p:spPr bwMode="auto">
                <a:xfrm flipV="1">
                  <a:off x="3181350" y="1924050"/>
                  <a:ext cx="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3" name="Line 13500"/>
                <p:cNvSpPr>
                  <a:spLocks noChangeShapeType="1"/>
                </p:cNvSpPr>
                <p:nvPr/>
              </p:nvSpPr>
              <p:spPr bwMode="auto">
                <a:xfrm flipV="1">
                  <a:off x="3181350" y="19177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4" name="Line 13501"/>
                <p:cNvSpPr>
                  <a:spLocks noChangeShapeType="1"/>
                </p:cNvSpPr>
                <p:nvPr/>
              </p:nvSpPr>
              <p:spPr bwMode="auto">
                <a:xfrm flipV="1">
                  <a:off x="3181350" y="19113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5" name="Line 13502"/>
                <p:cNvSpPr>
                  <a:spLocks noChangeShapeType="1"/>
                </p:cNvSpPr>
                <p:nvPr/>
              </p:nvSpPr>
              <p:spPr bwMode="auto">
                <a:xfrm flipV="1">
                  <a:off x="3184525" y="19065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6" name="Line 13503"/>
                <p:cNvSpPr>
                  <a:spLocks noChangeShapeType="1"/>
                </p:cNvSpPr>
                <p:nvPr/>
              </p:nvSpPr>
              <p:spPr bwMode="auto">
                <a:xfrm flipV="1">
                  <a:off x="3187700" y="19018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7" name="Line 13504"/>
                <p:cNvSpPr>
                  <a:spLocks noChangeShapeType="1"/>
                </p:cNvSpPr>
                <p:nvPr/>
              </p:nvSpPr>
              <p:spPr bwMode="auto">
                <a:xfrm flipV="1">
                  <a:off x="3192463" y="1900238"/>
                  <a:ext cx="7938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8" name="Line 13505"/>
                <p:cNvSpPr>
                  <a:spLocks noChangeShapeType="1"/>
                </p:cNvSpPr>
                <p:nvPr/>
              </p:nvSpPr>
              <p:spPr bwMode="auto">
                <a:xfrm flipV="1">
                  <a:off x="3200400" y="18986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19" name="Line 13506"/>
                <p:cNvSpPr>
                  <a:spLocks noChangeShapeType="1"/>
                </p:cNvSpPr>
                <p:nvPr/>
              </p:nvSpPr>
              <p:spPr bwMode="auto">
                <a:xfrm>
                  <a:off x="3206750" y="1898650"/>
                  <a:ext cx="7938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0" name="Line 13507"/>
                <p:cNvSpPr>
                  <a:spLocks noChangeShapeType="1"/>
                </p:cNvSpPr>
                <p:nvPr/>
              </p:nvSpPr>
              <p:spPr bwMode="auto">
                <a:xfrm>
                  <a:off x="3214688" y="1900238"/>
                  <a:ext cx="4763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1" name="Line 13508"/>
                <p:cNvSpPr>
                  <a:spLocks noChangeShapeType="1"/>
                </p:cNvSpPr>
                <p:nvPr/>
              </p:nvSpPr>
              <p:spPr bwMode="auto">
                <a:xfrm>
                  <a:off x="3219450" y="1901825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2" name="Line 13509"/>
                <p:cNvSpPr>
                  <a:spLocks noChangeShapeType="1"/>
                </p:cNvSpPr>
                <p:nvPr/>
              </p:nvSpPr>
              <p:spPr bwMode="auto">
                <a:xfrm>
                  <a:off x="3224213" y="19065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3" name="Line 13510"/>
                <p:cNvSpPr>
                  <a:spLocks noChangeShapeType="1"/>
                </p:cNvSpPr>
                <p:nvPr/>
              </p:nvSpPr>
              <p:spPr bwMode="auto">
                <a:xfrm>
                  <a:off x="3228975" y="19113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4" name="Line 13511"/>
                <p:cNvSpPr>
                  <a:spLocks noChangeShapeType="1"/>
                </p:cNvSpPr>
                <p:nvPr/>
              </p:nvSpPr>
              <p:spPr bwMode="auto">
                <a:xfrm>
                  <a:off x="3232150" y="19177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5" name="Line 13512"/>
                <p:cNvSpPr>
                  <a:spLocks noChangeShapeType="1"/>
                </p:cNvSpPr>
                <p:nvPr/>
              </p:nvSpPr>
              <p:spPr bwMode="auto">
                <a:xfrm>
                  <a:off x="3232150" y="1924050"/>
                  <a:ext cx="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6" name="Line 13513"/>
                <p:cNvSpPr>
                  <a:spLocks noChangeShapeType="1"/>
                </p:cNvSpPr>
                <p:nvPr/>
              </p:nvSpPr>
              <p:spPr bwMode="auto">
                <a:xfrm>
                  <a:off x="3232150" y="193675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7" name="Line 13514"/>
                <p:cNvSpPr>
                  <a:spLocks noChangeShapeType="1"/>
                </p:cNvSpPr>
                <p:nvPr/>
              </p:nvSpPr>
              <p:spPr bwMode="auto">
                <a:xfrm flipH="1">
                  <a:off x="3228975" y="194310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8" name="Line 13515"/>
                <p:cNvSpPr>
                  <a:spLocks noChangeShapeType="1"/>
                </p:cNvSpPr>
                <p:nvPr/>
              </p:nvSpPr>
              <p:spPr bwMode="auto">
                <a:xfrm flipH="1">
                  <a:off x="3224213" y="1949450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9" name="Line 13516"/>
                <p:cNvSpPr>
                  <a:spLocks noChangeShapeType="1"/>
                </p:cNvSpPr>
                <p:nvPr/>
              </p:nvSpPr>
              <p:spPr bwMode="auto">
                <a:xfrm flipH="1">
                  <a:off x="3219450" y="19542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0" name="Line 13517"/>
                <p:cNvSpPr>
                  <a:spLocks noChangeShapeType="1"/>
                </p:cNvSpPr>
                <p:nvPr/>
              </p:nvSpPr>
              <p:spPr bwMode="auto">
                <a:xfrm flipH="1">
                  <a:off x="3214688" y="1957388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1" name="Line 13518"/>
                <p:cNvSpPr>
                  <a:spLocks noChangeShapeType="1"/>
                </p:cNvSpPr>
                <p:nvPr/>
              </p:nvSpPr>
              <p:spPr bwMode="auto">
                <a:xfrm flipH="1">
                  <a:off x="3206750" y="1960563"/>
                  <a:ext cx="7938" cy="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2" name="Line 13519"/>
                <p:cNvSpPr>
                  <a:spLocks noChangeShapeType="1"/>
                </p:cNvSpPr>
                <p:nvPr/>
              </p:nvSpPr>
              <p:spPr bwMode="auto">
                <a:xfrm flipV="1">
                  <a:off x="3192463" y="1957388"/>
                  <a:ext cx="0" cy="174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3" name="Line 13520"/>
                <p:cNvSpPr>
                  <a:spLocks noChangeShapeType="1"/>
                </p:cNvSpPr>
                <p:nvPr/>
              </p:nvSpPr>
              <p:spPr bwMode="auto">
                <a:xfrm flipV="1">
                  <a:off x="3168650" y="2000250"/>
                  <a:ext cx="0" cy="4921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4" name="Line 13521"/>
                <p:cNvSpPr>
                  <a:spLocks noChangeShapeType="1"/>
                </p:cNvSpPr>
                <p:nvPr/>
              </p:nvSpPr>
              <p:spPr bwMode="auto">
                <a:xfrm flipV="1">
                  <a:off x="3168650" y="1993900"/>
                  <a:ext cx="0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5" name="Line 13522"/>
                <p:cNvSpPr>
                  <a:spLocks noChangeShapeType="1"/>
                </p:cNvSpPr>
                <p:nvPr/>
              </p:nvSpPr>
              <p:spPr bwMode="auto">
                <a:xfrm flipV="1">
                  <a:off x="3168650" y="1987550"/>
                  <a:ext cx="3175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6" name="Line 13523"/>
                <p:cNvSpPr>
                  <a:spLocks noChangeShapeType="1"/>
                </p:cNvSpPr>
                <p:nvPr/>
              </p:nvSpPr>
              <p:spPr bwMode="auto">
                <a:xfrm flipV="1">
                  <a:off x="3171825" y="1982788"/>
                  <a:ext cx="3175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7" name="Line 13524"/>
                <p:cNvSpPr>
                  <a:spLocks noChangeShapeType="1"/>
                </p:cNvSpPr>
                <p:nvPr/>
              </p:nvSpPr>
              <p:spPr bwMode="auto">
                <a:xfrm flipV="1">
                  <a:off x="3175000" y="1979613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8" name="Line 13525"/>
                <p:cNvSpPr>
                  <a:spLocks noChangeShapeType="1"/>
                </p:cNvSpPr>
                <p:nvPr/>
              </p:nvSpPr>
              <p:spPr bwMode="auto">
                <a:xfrm flipV="1">
                  <a:off x="3181350" y="1976438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9" name="Line 13526"/>
                <p:cNvSpPr>
                  <a:spLocks noChangeShapeType="1"/>
                </p:cNvSpPr>
                <p:nvPr/>
              </p:nvSpPr>
              <p:spPr bwMode="auto">
                <a:xfrm flipV="1">
                  <a:off x="3186113" y="19748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40" name="Line 13527"/>
                <p:cNvSpPr>
                  <a:spLocks noChangeShapeType="1"/>
                </p:cNvSpPr>
                <p:nvPr/>
              </p:nvSpPr>
              <p:spPr bwMode="auto">
                <a:xfrm>
                  <a:off x="3192463" y="1974850"/>
                  <a:ext cx="14288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41" name="Line 13528"/>
                <p:cNvSpPr>
                  <a:spLocks noChangeShapeType="1"/>
                </p:cNvSpPr>
                <p:nvPr/>
              </p:nvSpPr>
              <p:spPr bwMode="auto">
                <a:xfrm flipV="1">
                  <a:off x="3206750" y="1974850"/>
                  <a:ext cx="12700" cy="1270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42" name="Line 13529"/>
                <p:cNvSpPr>
                  <a:spLocks noChangeShapeType="1"/>
                </p:cNvSpPr>
                <p:nvPr/>
              </p:nvSpPr>
              <p:spPr bwMode="auto">
                <a:xfrm>
                  <a:off x="3219450" y="1974850"/>
                  <a:ext cx="6350" cy="1588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43" name="Line 13530"/>
                <p:cNvSpPr>
                  <a:spLocks noChangeShapeType="1"/>
                </p:cNvSpPr>
                <p:nvPr/>
              </p:nvSpPr>
              <p:spPr bwMode="auto">
                <a:xfrm>
                  <a:off x="3225800" y="1976438"/>
                  <a:ext cx="6350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44" name="Line 13531"/>
                <p:cNvSpPr>
                  <a:spLocks noChangeShapeType="1"/>
                </p:cNvSpPr>
                <p:nvPr/>
              </p:nvSpPr>
              <p:spPr bwMode="auto">
                <a:xfrm>
                  <a:off x="3232150" y="1979613"/>
                  <a:ext cx="4763" cy="3175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45" name="Line 13532"/>
                <p:cNvSpPr>
                  <a:spLocks noChangeShapeType="1"/>
                </p:cNvSpPr>
                <p:nvPr/>
              </p:nvSpPr>
              <p:spPr bwMode="auto">
                <a:xfrm>
                  <a:off x="3236913" y="1982788"/>
                  <a:ext cx="4763" cy="476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46" name="Line 13533"/>
                <p:cNvSpPr>
                  <a:spLocks noChangeShapeType="1"/>
                </p:cNvSpPr>
                <p:nvPr/>
              </p:nvSpPr>
              <p:spPr bwMode="auto">
                <a:xfrm>
                  <a:off x="3241675" y="198755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47" name="Line 13534"/>
                <p:cNvSpPr>
                  <a:spLocks noChangeShapeType="1"/>
                </p:cNvSpPr>
                <p:nvPr/>
              </p:nvSpPr>
              <p:spPr bwMode="auto">
                <a:xfrm>
                  <a:off x="3243263" y="1993900"/>
                  <a:ext cx="1588" cy="6350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48" name="Line 13535"/>
                <p:cNvSpPr>
                  <a:spLocks noChangeShapeType="1"/>
                </p:cNvSpPr>
                <p:nvPr/>
              </p:nvSpPr>
              <p:spPr bwMode="auto">
                <a:xfrm>
                  <a:off x="3244850" y="2000250"/>
                  <a:ext cx="0" cy="49213"/>
                </a:xfrm>
                <a:prstGeom prst="line">
                  <a:avLst/>
                </a:prstGeom>
                <a:noFill/>
                <a:ln w="127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721" name="Group 720"/>
              <p:cNvGrpSpPr/>
              <p:nvPr/>
            </p:nvGrpSpPr>
            <p:grpSpPr>
              <a:xfrm>
                <a:off x="4841051" y="2093119"/>
                <a:ext cx="212830" cy="330208"/>
                <a:chOff x="-534415" y="2225300"/>
                <a:chExt cx="276223" cy="428563"/>
              </a:xfrm>
            </p:grpSpPr>
            <p:sp>
              <p:nvSpPr>
                <p:cNvPr id="735" name="Rounded Rectangle 734"/>
                <p:cNvSpPr/>
                <p:nvPr/>
              </p:nvSpPr>
              <p:spPr>
                <a:xfrm>
                  <a:off x="-523920" y="2291759"/>
                  <a:ext cx="262701" cy="28841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36" name="Group 735"/>
                <p:cNvGrpSpPr>
                  <a:grpSpLocks noChangeAspect="1"/>
                </p:cNvGrpSpPr>
                <p:nvPr/>
              </p:nvGrpSpPr>
              <p:grpSpPr bwMode="auto">
                <a:xfrm>
                  <a:off x="-534415" y="2225300"/>
                  <a:ext cx="276223" cy="428563"/>
                  <a:chOff x="8721" y="596"/>
                  <a:chExt cx="1951" cy="3027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737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8721" y="596"/>
                    <a:ext cx="1951" cy="3027"/>
                  </a:xfrm>
                  <a:custGeom>
                    <a:avLst/>
                    <a:gdLst>
                      <a:gd name="T0" fmla="*/ 3662 w 4061"/>
                      <a:gd name="T1" fmla="*/ 0 h 6304"/>
                      <a:gd name="T2" fmla="*/ 399 w 4061"/>
                      <a:gd name="T3" fmla="*/ 0 h 6304"/>
                      <a:gd name="T4" fmla="*/ 0 w 4061"/>
                      <a:gd name="T5" fmla="*/ 399 h 6304"/>
                      <a:gd name="T6" fmla="*/ 0 w 4061"/>
                      <a:gd name="T7" fmla="*/ 5905 h 6304"/>
                      <a:gd name="T8" fmla="*/ 399 w 4061"/>
                      <a:gd name="T9" fmla="*/ 6304 h 6304"/>
                      <a:gd name="T10" fmla="*/ 3662 w 4061"/>
                      <a:gd name="T11" fmla="*/ 6304 h 6304"/>
                      <a:gd name="T12" fmla="*/ 4061 w 4061"/>
                      <a:gd name="T13" fmla="*/ 5905 h 6304"/>
                      <a:gd name="T14" fmla="*/ 4061 w 4061"/>
                      <a:gd name="T15" fmla="*/ 399 h 6304"/>
                      <a:gd name="T16" fmla="*/ 3662 w 4061"/>
                      <a:gd name="T17" fmla="*/ 0 h 6304"/>
                      <a:gd name="T18" fmla="*/ 200 w 4061"/>
                      <a:gd name="T19" fmla="*/ 1003 h 6304"/>
                      <a:gd name="T20" fmla="*/ 3861 w 4061"/>
                      <a:gd name="T21" fmla="*/ 1003 h 6304"/>
                      <a:gd name="T22" fmla="*/ 3861 w 4061"/>
                      <a:gd name="T23" fmla="*/ 5172 h 6304"/>
                      <a:gd name="T24" fmla="*/ 200 w 4061"/>
                      <a:gd name="T25" fmla="*/ 5172 h 6304"/>
                      <a:gd name="T26" fmla="*/ 200 w 4061"/>
                      <a:gd name="T27" fmla="*/ 1003 h 6304"/>
                      <a:gd name="T28" fmla="*/ 399 w 4061"/>
                      <a:gd name="T29" fmla="*/ 200 h 6304"/>
                      <a:gd name="T30" fmla="*/ 3662 w 4061"/>
                      <a:gd name="T31" fmla="*/ 200 h 6304"/>
                      <a:gd name="T32" fmla="*/ 3861 w 4061"/>
                      <a:gd name="T33" fmla="*/ 399 h 6304"/>
                      <a:gd name="T34" fmla="*/ 3861 w 4061"/>
                      <a:gd name="T35" fmla="*/ 869 h 6304"/>
                      <a:gd name="T36" fmla="*/ 200 w 4061"/>
                      <a:gd name="T37" fmla="*/ 869 h 6304"/>
                      <a:gd name="T38" fmla="*/ 200 w 4061"/>
                      <a:gd name="T39" fmla="*/ 399 h 6304"/>
                      <a:gd name="T40" fmla="*/ 399 w 4061"/>
                      <a:gd name="T41" fmla="*/ 200 h 6304"/>
                      <a:gd name="T42" fmla="*/ 3662 w 4061"/>
                      <a:gd name="T43" fmla="*/ 6104 h 6304"/>
                      <a:gd name="T44" fmla="*/ 399 w 4061"/>
                      <a:gd name="T45" fmla="*/ 6104 h 6304"/>
                      <a:gd name="T46" fmla="*/ 200 w 4061"/>
                      <a:gd name="T47" fmla="*/ 5905 h 6304"/>
                      <a:gd name="T48" fmla="*/ 200 w 4061"/>
                      <a:gd name="T49" fmla="*/ 5305 h 6304"/>
                      <a:gd name="T50" fmla="*/ 3861 w 4061"/>
                      <a:gd name="T51" fmla="*/ 5305 h 6304"/>
                      <a:gd name="T52" fmla="*/ 3861 w 4061"/>
                      <a:gd name="T53" fmla="*/ 5905 h 6304"/>
                      <a:gd name="T54" fmla="*/ 3662 w 4061"/>
                      <a:gd name="T55" fmla="*/ 6104 h 6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061" h="6304">
                        <a:moveTo>
                          <a:pt x="3662" y="0"/>
                        </a:moveTo>
                        <a:lnTo>
                          <a:pt x="399" y="0"/>
                        </a:lnTo>
                        <a:cubicBezTo>
                          <a:pt x="179" y="0"/>
                          <a:pt x="0" y="179"/>
                          <a:pt x="0" y="399"/>
                        </a:cubicBezTo>
                        <a:lnTo>
                          <a:pt x="0" y="5905"/>
                        </a:lnTo>
                        <a:cubicBezTo>
                          <a:pt x="0" y="6125"/>
                          <a:pt x="179" y="6304"/>
                          <a:pt x="399" y="6304"/>
                        </a:cubicBezTo>
                        <a:lnTo>
                          <a:pt x="3662" y="6304"/>
                        </a:lnTo>
                        <a:cubicBezTo>
                          <a:pt x="3882" y="6304"/>
                          <a:pt x="4061" y="6125"/>
                          <a:pt x="4061" y="5905"/>
                        </a:cubicBezTo>
                        <a:lnTo>
                          <a:pt x="4061" y="399"/>
                        </a:lnTo>
                        <a:cubicBezTo>
                          <a:pt x="4061" y="179"/>
                          <a:pt x="3882" y="0"/>
                          <a:pt x="3662" y="0"/>
                        </a:cubicBezTo>
                        <a:close/>
                        <a:moveTo>
                          <a:pt x="200" y="1003"/>
                        </a:moveTo>
                        <a:lnTo>
                          <a:pt x="3861" y="1003"/>
                        </a:lnTo>
                        <a:lnTo>
                          <a:pt x="3861" y="5172"/>
                        </a:lnTo>
                        <a:lnTo>
                          <a:pt x="200" y="5172"/>
                        </a:lnTo>
                        <a:lnTo>
                          <a:pt x="200" y="1003"/>
                        </a:lnTo>
                        <a:close/>
                        <a:moveTo>
                          <a:pt x="399" y="200"/>
                        </a:moveTo>
                        <a:lnTo>
                          <a:pt x="3662" y="200"/>
                        </a:lnTo>
                        <a:cubicBezTo>
                          <a:pt x="3771" y="200"/>
                          <a:pt x="3861" y="289"/>
                          <a:pt x="3861" y="399"/>
                        </a:cubicBezTo>
                        <a:lnTo>
                          <a:pt x="3861" y="869"/>
                        </a:lnTo>
                        <a:lnTo>
                          <a:pt x="200" y="869"/>
                        </a:lnTo>
                        <a:lnTo>
                          <a:pt x="200" y="399"/>
                        </a:lnTo>
                        <a:cubicBezTo>
                          <a:pt x="200" y="289"/>
                          <a:pt x="289" y="200"/>
                          <a:pt x="399" y="200"/>
                        </a:cubicBezTo>
                        <a:close/>
                        <a:moveTo>
                          <a:pt x="3662" y="6104"/>
                        </a:moveTo>
                        <a:lnTo>
                          <a:pt x="399" y="6104"/>
                        </a:lnTo>
                        <a:cubicBezTo>
                          <a:pt x="289" y="6104"/>
                          <a:pt x="200" y="6014"/>
                          <a:pt x="200" y="5905"/>
                        </a:cubicBezTo>
                        <a:lnTo>
                          <a:pt x="200" y="5305"/>
                        </a:lnTo>
                        <a:lnTo>
                          <a:pt x="3861" y="5305"/>
                        </a:lnTo>
                        <a:lnTo>
                          <a:pt x="3861" y="5905"/>
                        </a:lnTo>
                        <a:cubicBezTo>
                          <a:pt x="3861" y="6014"/>
                          <a:pt x="3771" y="6104"/>
                          <a:pt x="3662" y="610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738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9539" y="3186"/>
                    <a:ext cx="315" cy="315"/>
                  </a:xfrm>
                  <a:custGeom>
                    <a:avLst/>
                    <a:gdLst>
                      <a:gd name="T0" fmla="*/ 327 w 655"/>
                      <a:gd name="T1" fmla="*/ 0 h 655"/>
                      <a:gd name="T2" fmla="*/ 0 w 655"/>
                      <a:gd name="T3" fmla="*/ 327 h 655"/>
                      <a:gd name="T4" fmla="*/ 327 w 655"/>
                      <a:gd name="T5" fmla="*/ 655 h 655"/>
                      <a:gd name="T6" fmla="*/ 655 w 655"/>
                      <a:gd name="T7" fmla="*/ 327 h 655"/>
                      <a:gd name="T8" fmla="*/ 327 w 655"/>
                      <a:gd name="T9" fmla="*/ 0 h 655"/>
                      <a:gd name="T10" fmla="*/ 327 w 655"/>
                      <a:gd name="T11" fmla="*/ 521 h 655"/>
                      <a:gd name="T12" fmla="*/ 133 w 655"/>
                      <a:gd name="T13" fmla="*/ 327 h 655"/>
                      <a:gd name="T14" fmla="*/ 327 w 655"/>
                      <a:gd name="T15" fmla="*/ 133 h 655"/>
                      <a:gd name="T16" fmla="*/ 522 w 655"/>
                      <a:gd name="T17" fmla="*/ 327 h 655"/>
                      <a:gd name="T18" fmla="*/ 327 w 655"/>
                      <a:gd name="T19" fmla="*/ 521 h 6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55" h="655">
                        <a:moveTo>
                          <a:pt x="327" y="0"/>
                        </a:moveTo>
                        <a:cubicBezTo>
                          <a:pt x="147" y="0"/>
                          <a:pt x="0" y="146"/>
                          <a:pt x="0" y="327"/>
                        </a:cubicBezTo>
                        <a:cubicBezTo>
                          <a:pt x="0" y="508"/>
                          <a:pt x="147" y="655"/>
                          <a:pt x="327" y="655"/>
                        </a:cubicBezTo>
                        <a:cubicBezTo>
                          <a:pt x="508" y="655"/>
                          <a:pt x="655" y="508"/>
                          <a:pt x="655" y="327"/>
                        </a:cubicBezTo>
                        <a:cubicBezTo>
                          <a:pt x="655" y="146"/>
                          <a:pt x="508" y="0"/>
                          <a:pt x="327" y="0"/>
                        </a:cubicBezTo>
                        <a:close/>
                        <a:moveTo>
                          <a:pt x="327" y="521"/>
                        </a:moveTo>
                        <a:cubicBezTo>
                          <a:pt x="220" y="521"/>
                          <a:pt x="133" y="434"/>
                          <a:pt x="133" y="327"/>
                        </a:cubicBezTo>
                        <a:cubicBezTo>
                          <a:pt x="133" y="220"/>
                          <a:pt x="220" y="133"/>
                          <a:pt x="327" y="133"/>
                        </a:cubicBezTo>
                        <a:cubicBezTo>
                          <a:pt x="434" y="133"/>
                          <a:pt x="522" y="220"/>
                          <a:pt x="522" y="327"/>
                        </a:cubicBezTo>
                        <a:cubicBezTo>
                          <a:pt x="522" y="434"/>
                          <a:pt x="434" y="521"/>
                          <a:pt x="327" y="52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739" name="Freeform 7"/>
                  <p:cNvSpPr>
                    <a:spLocks/>
                  </p:cNvSpPr>
                  <p:nvPr/>
                </p:nvSpPr>
                <p:spPr bwMode="auto">
                  <a:xfrm>
                    <a:off x="9446" y="837"/>
                    <a:ext cx="500" cy="64"/>
                  </a:xfrm>
                  <a:custGeom>
                    <a:avLst/>
                    <a:gdLst>
                      <a:gd name="T0" fmla="*/ 67 w 1040"/>
                      <a:gd name="T1" fmla="*/ 134 h 134"/>
                      <a:gd name="T2" fmla="*/ 974 w 1040"/>
                      <a:gd name="T3" fmla="*/ 134 h 134"/>
                      <a:gd name="T4" fmla="*/ 1040 w 1040"/>
                      <a:gd name="T5" fmla="*/ 67 h 134"/>
                      <a:gd name="T6" fmla="*/ 974 w 1040"/>
                      <a:gd name="T7" fmla="*/ 0 h 134"/>
                      <a:gd name="T8" fmla="*/ 67 w 1040"/>
                      <a:gd name="T9" fmla="*/ 0 h 134"/>
                      <a:gd name="T10" fmla="*/ 0 w 1040"/>
                      <a:gd name="T11" fmla="*/ 67 h 134"/>
                      <a:gd name="T12" fmla="*/ 67 w 1040"/>
                      <a:gd name="T13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40" h="134">
                        <a:moveTo>
                          <a:pt x="67" y="134"/>
                        </a:moveTo>
                        <a:lnTo>
                          <a:pt x="974" y="134"/>
                        </a:lnTo>
                        <a:cubicBezTo>
                          <a:pt x="1010" y="134"/>
                          <a:pt x="1040" y="104"/>
                          <a:pt x="1040" y="67"/>
                        </a:cubicBezTo>
                        <a:cubicBezTo>
                          <a:pt x="1040" y="30"/>
                          <a:pt x="1010" y="0"/>
                          <a:pt x="974" y="0"/>
                        </a:cubicBezTo>
                        <a:lnTo>
                          <a:pt x="67" y="0"/>
                        </a:lnTo>
                        <a:cubicBezTo>
                          <a:pt x="30" y="0"/>
                          <a:pt x="0" y="30"/>
                          <a:pt x="0" y="67"/>
                        </a:cubicBezTo>
                        <a:cubicBezTo>
                          <a:pt x="0" y="104"/>
                          <a:pt x="30" y="134"/>
                          <a:pt x="67" y="1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740" name="Freeform 8"/>
                  <p:cNvSpPr>
                    <a:spLocks/>
                  </p:cNvSpPr>
                  <p:nvPr/>
                </p:nvSpPr>
                <p:spPr bwMode="auto">
                  <a:xfrm>
                    <a:off x="9331" y="837"/>
                    <a:ext cx="64" cy="64"/>
                  </a:xfrm>
                  <a:custGeom>
                    <a:avLst/>
                    <a:gdLst>
                      <a:gd name="T0" fmla="*/ 67 w 134"/>
                      <a:gd name="T1" fmla="*/ 134 h 134"/>
                      <a:gd name="T2" fmla="*/ 114 w 134"/>
                      <a:gd name="T3" fmla="*/ 114 h 134"/>
                      <a:gd name="T4" fmla="*/ 134 w 134"/>
                      <a:gd name="T5" fmla="*/ 67 h 134"/>
                      <a:gd name="T6" fmla="*/ 114 w 134"/>
                      <a:gd name="T7" fmla="*/ 20 h 134"/>
                      <a:gd name="T8" fmla="*/ 67 w 134"/>
                      <a:gd name="T9" fmla="*/ 0 h 134"/>
                      <a:gd name="T10" fmla="*/ 20 w 134"/>
                      <a:gd name="T11" fmla="*/ 20 h 134"/>
                      <a:gd name="T12" fmla="*/ 0 w 134"/>
                      <a:gd name="T13" fmla="*/ 67 h 134"/>
                      <a:gd name="T14" fmla="*/ 20 w 134"/>
                      <a:gd name="T15" fmla="*/ 114 h 134"/>
                      <a:gd name="T16" fmla="*/ 67 w 134"/>
                      <a:gd name="T17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4" h="134">
                        <a:moveTo>
                          <a:pt x="67" y="134"/>
                        </a:moveTo>
                        <a:cubicBezTo>
                          <a:pt x="85" y="134"/>
                          <a:pt x="102" y="127"/>
                          <a:pt x="114" y="114"/>
                        </a:cubicBezTo>
                        <a:cubicBezTo>
                          <a:pt x="127" y="102"/>
                          <a:pt x="134" y="85"/>
                          <a:pt x="134" y="67"/>
                        </a:cubicBezTo>
                        <a:cubicBezTo>
                          <a:pt x="134" y="49"/>
                          <a:pt x="127" y="32"/>
                          <a:pt x="114" y="20"/>
                        </a:cubicBezTo>
                        <a:cubicBezTo>
                          <a:pt x="102" y="7"/>
                          <a:pt x="85" y="0"/>
                          <a:pt x="67" y="0"/>
                        </a:cubicBezTo>
                        <a:cubicBezTo>
                          <a:pt x="49" y="0"/>
                          <a:pt x="32" y="7"/>
                          <a:pt x="20" y="20"/>
                        </a:cubicBezTo>
                        <a:cubicBezTo>
                          <a:pt x="7" y="32"/>
                          <a:pt x="0" y="49"/>
                          <a:pt x="0" y="67"/>
                        </a:cubicBezTo>
                        <a:cubicBezTo>
                          <a:pt x="0" y="85"/>
                          <a:pt x="7" y="102"/>
                          <a:pt x="20" y="114"/>
                        </a:cubicBezTo>
                        <a:cubicBezTo>
                          <a:pt x="32" y="127"/>
                          <a:pt x="49" y="134"/>
                          <a:pt x="67" y="1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22" name="Group 721"/>
              <p:cNvGrpSpPr/>
              <p:nvPr/>
            </p:nvGrpSpPr>
            <p:grpSpPr>
              <a:xfrm>
                <a:off x="4087527" y="3006998"/>
                <a:ext cx="296019" cy="233526"/>
                <a:chOff x="-9690100" y="3455988"/>
                <a:chExt cx="428625" cy="338137"/>
              </a:xfrm>
              <a:solidFill>
                <a:srgbClr val="000000">
                  <a:lumMod val="65000"/>
                  <a:lumOff val="35000"/>
                </a:srgbClr>
              </a:solidFill>
            </p:grpSpPr>
            <p:sp>
              <p:nvSpPr>
                <p:cNvPr id="731" name="Freeform 85"/>
                <p:cNvSpPr>
                  <a:spLocks noEditPoints="1"/>
                </p:cNvSpPr>
                <p:nvPr/>
              </p:nvSpPr>
              <p:spPr bwMode="auto">
                <a:xfrm>
                  <a:off x="-9394825" y="3711575"/>
                  <a:ext cx="84138" cy="82550"/>
                </a:xfrm>
                <a:custGeom>
                  <a:avLst/>
                  <a:gdLst>
                    <a:gd name="T0" fmla="*/ 27 w 53"/>
                    <a:gd name="T1" fmla="*/ 7 h 52"/>
                    <a:gd name="T2" fmla="*/ 21 w 53"/>
                    <a:gd name="T3" fmla="*/ 7 h 52"/>
                    <a:gd name="T4" fmla="*/ 14 w 53"/>
                    <a:gd name="T5" fmla="*/ 10 h 52"/>
                    <a:gd name="T6" fmla="*/ 11 w 53"/>
                    <a:gd name="T7" fmla="*/ 14 h 52"/>
                    <a:gd name="T8" fmla="*/ 7 w 53"/>
                    <a:gd name="T9" fmla="*/ 21 h 52"/>
                    <a:gd name="T10" fmla="*/ 7 w 53"/>
                    <a:gd name="T11" fmla="*/ 26 h 52"/>
                    <a:gd name="T12" fmla="*/ 7 w 53"/>
                    <a:gd name="T13" fmla="*/ 33 h 52"/>
                    <a:gd name="T14" fmla="*/ 11 w 53"/>
                    <a:gd name="T15" fmla="*/ 38 h 52"/>
                    <a:gd name="T16" fmla="*/ 14 w 53"/>
                    <a:gd name="T17" fmla="*/ 43 h 52"/>
                    <a:gd name="T18" fmla="*/ 21 w 53"/>
                    <a:gd name="T19" fmla="*/ 45 h 52"/>
                    <a:gd name="T20" fmla="*/ 27 w 53"/>
                    <a:gd name="T21" fmla="*/ 47 h 52"/>
                    <a:gd name="T22" fmla="*/ 33 w 53"/>
                    <a:gd name="T23" fmla="*/ 45 h 52"/>
                    <a:gd name="T24" fmla="*/ 39 w 53"/>
                    <a:gd name="T25" fmla="*/ 43 h 52"/>
                    <a:gd name="T26" fmla="*/ 44 w 53"/>
                    <a:gd name="T27" fmla="*/ 38 h 52"/>
                    <a:gd name="T28" fmla="*/ 46 w 53"/>
                    <a:gd name="T29" fmla="*/ 33 h 52"/>
                    <a:gd name="T30" fmla="*/ 47 w 53"/>
                    <a:gd name="T31" fmla="*/ 26 h 52"/>
                    <a:gd name="T32" fmla="*/ 46 w 53"/>
                    <a:gd name="T33" fmla="*/ 21 h 52"/>
                    <a:gd name="T34" fmla="*/ 44 w 53"/>
                    <a:gd name="T35" fmla="*/ 14 h 52"/>
                    <a:gd name="T36" fmla="*/ 39 w 53"/>
                    <a:gd name="T37" fmla="*/ 10 h 52"/>
                    <a:gd name="T38" fmla="*/ 33 w 53"/>
                    <a:gd name="T39" fmla="*/ 7 h 52"/>
                    <a:gd name="T40" fmla="*/ 27 w 53"/>
                    <a:gd name="T41" fmla="*/ 7 h 52"/>
                    <a:gd name="T42" fmla="*/ 27 w 53"/>
                    <a:gd name="T43" fmla="*/ 0 h 52"/>
                    <a:gd name="T44" fmla="*/ 35 w 53"/>
                    <a:gd name="T45" fmla="*/ 2 h 52"/>
                    <a:gd name="T46" fmla="*/ 42 w 53"/>
                    <a:gd name="T47" fmla="*/ 5 h 52"/>
                    <a:gd name="T48" fmla="*/ 47 w 53"/>
                    <a:gd name="T49" fmla="*/ 10 h 52"/>
                    <a:gd name="T50" fmla="*/ 51 w 53"/>
                    <a:gd name="T51" fmla="*/ 19 h 52"/>
                    <a:gd name="T52" fmla="*/ 53 w 53"/>
                    <a:gd name="T53" fmla="*/ 26 h 52"/>
                    <a:gd name="T54" fmla="*/ 51 w 53"/>
                    <a:gd name="T55" fmla="*/ 35 h 52"/>
                    <a:gd name="T56" fmla="*/ 47 w 53"/>
                    <a:gd name="T57" fmla="*/ 42 h 52"/>
                    <a:gd name="T58" fmla="*/ 42 w 53"/>
                    <a:gd name="T59" fmla="*/ 47 h 52"/>
                    <a:gd name="T60" fmla="*/ 35 w 53"/>
                    <a:gd name="T61" fmla="*/ 50 h 52"/>
                    <a:gd name="T62" fmla="*/ 27 w 53"/>
                    <a:gd name="T63" fmla="*/ 52 h 52"/>
                    <a:gd name="T64" fmla="*/ 20 w 53"/>
                    <a:gd name="T65" fmla="*/ 50 h 52"/>
                    <a:gd name="T66" fmla="*/ 13 w 53"/>
                    <a:gd name="T67" fmla="*/ 47 h 52"/>
                    <a:gd name="T68" fmla="*/ 6 w 53"/>
                    <a:gd name="T69" fmla="*/ 42 h 52"/>
                    <a:gd name="T70" fmla="*/ 2 w 53"/>
                    <a:gd name="T71" fmla="*/ 35 h 52"/>
                    <a:gd name="T72" fmla="*/ 0 w 53"/>
                    <a:gd name="T73" fmla="*/ 26 h 52"/>
                    <a:gd name="T74" fmla="*/ 2 w 53"/>
                    <a:gd name="T75" fmla="*/ 19 h 52"/>
                    <a:gd name="T76" fmla="*/ 6 w 53"/>
                    <a:gd name="T77" fmla="*/ 10 h 52"/>
                    <a:gd name="T78" fmla="*/ 13 w 53"/>
                    <a:gd name="T79" fmla="*/ 5 h 52"/>
                    <a:gd name="T80" fmla="*/ 20 w 53"/>
                    <a:gd name="T81" fmla="*/ 2 h 52"/>
                    <a:gd name="T82" fmla="*/ 27 w 53"/>
                    <a:gd name="T8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3" h="52">
                      <a:moveTo>
                        <a:pt x="27" y="7"/>
                      </a:moveTo>
                      <a:lnTo>
                        <a:pt x="21" y="7"/>
                      </a:lnTo>
                      <a:lnTo>
                        <a:pt x="14" y="10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7" y="26"/>
                      </a:lnTo>
                      <a:lnTo>
                        <a:pt x="7" y="33"/>
                      </a:lnTo>
                      <a:lnTo>
                        <a:pt x="11" y="38"/>
                      </a:lnTo>
                      <a:lnTo>
                        <a:pt x="14" y="43"/>
                      </a:lnTo>
                      <a:lnTo>
                        <a:pt x="21" y="45"/>
                      </a:lnTo>
                      <a:lnTo>
                        <a:pt x="27" y="47"/>
                      </a:lnTo>
                      <a:lnTo>
                        <a:pt x="33" y="45"/>
                      </a:lnTo>
                      <a:lnTo>
                        <a:pt x="39" y="43"/>
                      </a:lnTo>
                      <a:lnTo>
                        <a:pt x="44" y="38"/>
                      </a:lnTo>
                      <a:lnTo>
                        <a:pt x="46" y="33"/>
                      </a:lnTo>
                      <a:lnTo>
                        <a:pt x="47" y="26"/>
                      </a:lnTo>
                      <a:lnTo>
                        <a:pt x="46" y="21"/>
                      </a:lnTo>
                      <a:lnTo>
                        <a:pt x="44" y="14"/>
                      </a:lnTo>
                      <a:lnTo>
                        <a:pt x="39" y="10"/>
                      </a:lnTo>
                      <a:lnTo>
                        <a:pt x="33" y="7"/>
                      </a:lnTo>
                      <a:lnTo>
                        <a:pt x="27" y="7"/>
                      </a:lnTo>
                      <a:close/>
                      <a:moveTo>
                        <a:pt x="27" y="0"/>
                      </a:moveTo>
                      <a:lnTo>
                        <a:pt x="35" y="2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1" y="19"/>
                      </a:lnTo>
                      <a:lnTo>
                        <a:pt x="53" y="26"/>
                      </a:lnTo>
                      <a:lnTo>
                        <a:pt x="51" y="35"/>
                      </a:lnTo>
                      <a:lnTo>
                        <a:pt x="47" y="42"/>
                      </a:lnTo>
                      <a:lnTo>
                        <a:pt x="42" y="47"/>
                      </a:lnTo>
                      <a:lnTo>
                        <a:pt x="35" y="50"/>
                      </a:lnTo>
                      <a:lnTo>
                        <a:pt x="27" y="52"/>
                      </a:lnTo>
                      <a:lnTo>
                        <a:pt x="20" y="50"/>
                      </a:lnTo>
                      <a:lnTo>
                        <a:pt x="13" y="47"/>
                      </a:lnTo>
                      <a:lnTo>
                        <a:pt x="6" y="42"/>
                      </a:lnTo>
                      <a:lnTo>
                        <a:pt x="2" y="35"/>
                      </a:lnTo>
                      <a:lnTo>
                        <a:pt x="0" y="26"/>
                      </a:lnTo>
                      <a:lnTo>
                        <a:pt x="2" y="19"/>
                      </a:lnTo>
                      <a:lnTo>
                        <a:pt x="6" y="10"/>
                      </a:lnTo>
                      <a:lnTo>
                        <a:pt x="13" y="5"/>
                      </a:lnTo>
                      <a:lnTo>
                        <a:pt x="20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32" name="Freeform 86"/>
                <p:cNvSpPr>
                  <a:spLocks noEditPoints="1"/>
                </p:cNvSpPr>
                <p:nvPr/>
              </p:nvSpPr>
              <p:spPr bwMode="auto">
                <a:xfrm>
                  <a:off x="-9563100" y="3711575"/>
                  <a:ext cx="82550" cy="82550"/>
                </a:xfrm>
                <a:custGeom>
                  <a:avLst/>
                  <a:gdLst>
                    <a:gd name="T0" fmla="*/ 26 w 52"/>
                    <a:gd name="T1" fmla="*/ 7 h 52"/>
                    <a:gd name="T2" fmla="*/ 21 w 52"/>
                    <a:gd name="T3" fmla="*/ 7 h 52"/>
                    <a:gd name="T4" fmla="*/ 14 w 52"/>
                    <a:gd name="T5" fmla="*/ 10 h 52"/>
                    <a:gd name="T6" fmla="*/ 10 w 52"/>
                    <a:gd name="T7" fmla="*/ 14 h 52"/>
                    <a:gd name="T8" fmla="*/ 7 w 52"/>
                    <a:gd name="T9" fmla="*/ 21 h 52"/>
                    <a:gd name="T10" fmla="*/ 7 w 52"/>
                    <a:gd name="T11" fmla="*/ 26 h 52"/>
                    <a:gd name="T12" fmla="*/ 7 w 52"/>
                    <a:gd name="T13" fmla="*/ 33 h 52"/>
                    <a:gd name="T14" fmla="*/ 10 w 52"/>
                    <a:gd name="T15" fmla="*/ 38 h 52"/>
                    <a:gd name="T16" fmla="*/ 14 w 52"/>
                    <a:gd name="T17" fmla="*/ 43 h 52"/>
                    <a:gd name="T18" fmla="*/ 21 w 52"/>
                    <a:gd name="T19" fmla="*/ 45 h 52"/>
                    <a:gd name="T20" fmla="*/ 26 w 52"/>
                    <a:gd name="T21" fmla="*/ 47 h 52"/>
                    <a:gd name="T22" fmla="*/ 33 w 52"/>
                    <a:gd name="T23" fmla="*/ 45 h 52"/>
                    <a:gd name="T24" fmla="*/ 38 w 52"/>
                    <a:gd name="T25" fmla="*/ 43 h 52"/>
                    <a:gd name="T26" fmla="*/ 43 w 52"/>
                    <a:gd name="T27" fmla="*/ 38 h 52"/>
                    <a:gd name="T28" fmla="*/ 45 w 52"/>
                    <a:gd name="T29" fmla="*/ 33 h 52"/>
                    <a:gd name="T30" fmla="*/ 47 w 52"/>
                    <a:gd name="T31" fmla="*/ 26 h 52"/>
                    <a:gd name="T32" fmla="*/ 45 w 52"/>
                    <a:gd name="T33" fmla="*/ 21 h 52"/>
                    <a:gd name="T34" fmla="*/ 43 w 52"/>
                    <a:gd name="T35" fmla="*/ 14 h 52"/>
                    <a:gd name="T36" fmla="*/ 38 w 52"/>
                    <a:gd name="T37" fmla="*/ 10 h 52"/>
                    <a:gd name="T38" fmla="*/ 33 w 52"/>
                    <a:gd name="T39" fmla="*/ 7 h 52"/>
                    <a:gd name="T40" fmla="*/ 26 w 52"/>
                    <a:gd name="T41" fmla="*/ 7 h 52"/>
                    <a:gd name="T42" fmla="*/ 26 w 52"/>
                    <a:gd name="T43" fmla="*/ 0 h 52"/>
                    <a:gd name="T44" fmla="*/ 35 w 52"/>
                    <a:gd name="T45" fmla="*/ 2 h 52"/>
                    <a:gd name="T46" fmla="*/ 42 w 52"/>
                    <a:gd name="T47" fmla="*/ 5 h 52"/>
                    <a:gd name="T48" fmla="*/ 47 w 52"/>
                    <a:gd name="T49" fmla="*/ 10 h 52"/>
                    <a:gd name="T50" fmla="*/ 50 w 52"/>
                    <a:gd name="T51" fmla="*/ 17 h 52"/>
                    <a:gd name="T52" fmla="*/ 52 w 52"/>
                    <a:gd name="T53" fmla="*/ 26 h 52"/>
                    <a:gd name="T54" fmla="*/ 50 w 52"/>
                    <a:gd name="T55" fmla="*/ 35 h 52"/>
                    <a:gd name="T56" fmla="*/ 47 w 52"/>
                    <a:gd name="T57" fmla="*/ 42 h 52"/>
                    <a:gd name="T58" fmla="*/ 42 w 52"/>
                    <a:gd name="T59" fmla="*/ 47 h 52"/>
                    <a:gd name="T60" fmla="*/ 35 w 52"/>
                    <a:gd name="T61" fmla="*/ 50 h 52"/>
                    <a:gd name="T62" fmla="*/ 26 w 52"/>
                    <a:gd name="T63" fmla="*/ 52 h 52"/>
                    <a:gd name="T64" fmla="*/ 19 w 52"/>
                    <a:gd name="T65" fmla="*/ 50 h 52"/>
                    <a:gd name="T66" fmla="*/ 12 w 52"/>
                    <a:gd name="T67" fmla="*/ 47 h 52"/>
                    <a:gd name="T68" fmla="*/ 5 w 52"/>
                    <a:gd name="T69" fmla="*/ 42 h 52"/>
                    <a:gd name="T70" fmla="*/ 2 w 52"/>
                    <a:gd name="T71" fmla="*/ 35 h 52"/>
                    <a:gd name="T72" fmla="*/ 0 w 52"/>
                    <a:gd name="T73" fmla="*/ 26 h 52"/>
                    <a:gd name="T74" fmla="*/ 2 w 52"/>
                    <a:gd name="T75" fmla="*/ 17 h 52"/>
                    <a:gd name="T76" fmla="*/ 5 w 52"/>
                    <a:gd name="T77" fmla="*/ 10 h 52"/>
                    <a:gd name="T78" fmla="*/ 12 w 52"/>
                    <a:gd name="T79" fmla="*/ 5 h 52"/>
                    <a:gd name="T80" fmla="*/ 19 w 52"/>
                    <a:gd name="T81" fmla="*/ 2 h 52"/>
                    <a:gd name="T82" fmla="*/ 26 w 52"/>
                    <a:gd name="T8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2" h="52">
                      <a:moveTo>
                        <a:pt x="26" y="7"/>
                      </a:moveTo>
                      <a:lnTo>
                        <a:pt x="21" y="7"/>
                      </a:lnTo>
                      <a:lnTo>
                        <a:pt x="14" y="10"/>
                      </a:lnTo>
                      <a:lnTo>
                        <a:pt x="10" y="14"/>
                      </a:lnTo>
                      <a:lnTo>
                        <a:pt x="7" y="21"/>
                      </a:lnTo>
                      <a:lnTo>
                        <a:pt x="7" y="26"/>
                      </a:lnTo>
                      <a:lnTo>
                        <a:pt x="7" y="33"/>
                      </a:lnTo>
                      <a:lnTo>
                        <a:pt x="10" y="38"/>
                      </a:lnTo>
                      <a:lnTo>
                        <a:pt x="14" y="43"/>
                      </a:lnTo>
                      <a:lnTo>
                        <a:pt x="21" y="45"/>
                      </a:lnTo>
                      <a:lnTo>
                        <a:pt x="26" y="47"/>
                      </a:lnTo>
                      <a:lnTo>
                        <a:pt x="33" y="45"/>
                      </a:lnTo>
                      <a:lnTo>
                        <a:pt x="38" y="43"/>
                      </a:lnTo>
                      <a:lnTo>
                        <a:pt x="43" y="38"/>
                      </a:lnTo>
                      <a:lnTo>
                        <a:pt x="45" y="33"/>
                      </a:lnTo>
                      <a:lnTo>
                        <a:pt x="47" y="26"/>
                      </a:lnTo>
                      <a:lnTo>
                        <a:pt x="45" y="21"/>
                      </a:lnTo>
                      <a:lnTo>
                        <a:pt x="43" y="14"/>
                      </a:lnTo>
                      <a:lnTo>
                        <a:pt x="38" y="10"/>
                      </a:lnTo>
                      <a:lnTo>
                        <a:pt x="33" y="7"/>
                      </a:lnTo>
                      <a:lnTo>
                        <a:pt x="26" y="7"/>
                      </a:lnTo>
                      <a:close/>
                      <a:moveTo>
                        <a:pt x="26" y="0"/>
                      </a:moveTo>
                      <a:lnTo>
                        <a:pt x="35" y="2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0" y="17"/>
                      </a:lnTo>
                      <a:lnTo>
                        <a:pt x="52" y="26"/>
                      </a:lnTo>
                      <a:lnTo>
                        <a:pt x="50" y="35"/>
                      </a:lnTo>
                      <a:lnTo>
                        <a:pt x="47" y="42"/>
                      </a:lnTo>
                      <a:lnTo>
                        <a:pt x="42" y="47"/>
                      </a:lnTo>
                      <a:lnTo>
                        <a:pt x="35" y="50"/>
                      </a:lnTo>
                      <a:lnTo>
                        <a:pt x="26" y="52"/>
                      </a:lnTo>
                      <a:lnTo>
                        <a:pt x="19" y="50"/>
                      </a:lnTo>
                      <a:lnTo>
                        <a:pt x="12" y="47"/>
                      </a:lnTo>
                      <a:lnTo>
                        <a:pt x="5" y="42"/>
                      </a:lnTo>
                      <a:lnTo>
                        <a:pt x="2" y="35"/>
                      </a:lnTo>
                      <a:lnTo>
                        <a:pt x="0" y="26"/>
                      </a:lnTo>
                      <a:lnTo>
                        <a:pt x="2" y="17"/>
                      </a:lnTo>
                      <a:lnTo>
                        <a:pt x="5" y="10"/>
                      </a:lnTo>
                      <a:lnTo>
                        <a:pt x="12" y="5"/>
                      </a:lnTo>
                      <a:lnTo>
                        <a:pt x="19" y="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33" name="Freeform 87"/>
                <p:cNvSpPr>
                  <a:spLocks/>
                </p:cNvSpPr>
                <p:nvPr/>
              </p:nvSpPr>
              <p:spPr bwMode="auto">
                <a:xfrm>
                  <a:off x="-9690100" y="3455988"/>
                  <a:ext cx="357188" cy="225425"/>
                </a:xfrm>
                <a:custGeom>
                  <a:avLst/>
                  <a:gdLst>
                    <a:gd name="T0" fmla="*/ 3 w 225"/>
                    <a:gd name="T1" fmla="*/ 0 h 142"/>
                    <a:gd name="T2" fmla="*/ 54 w 225"/>
                    <a:gd name="T3" fmla="*/ 18 h 142"/>
                    <a:gd name="T4" fmla="*/ 55 w 225"/>
                    <a:gd name="T5" fmla="*/ 19 h 142"/>
                    <a:gd name="T6" fmla="*/ 68 w 225"/>
                    <a:gd name="T7" fmla="*/ 58 h 142"/>
                    <a:gd name="T8" fmla="*/ 223 w 225"/>
                    <a:gd name="T9" fmla="*/ 58 h 142"/>
                    <a:gd name="T10" fmla="*/ 225 w 225"/>
                    <a:gd name="T11" fmla="*/ 58 h 142"/>
                    <a:gd name="T12" fmla="*/ 225 w 225"/>
                    <a:gd name="T13" fmla="*/ 60 h 142"/>
                    <a:gd name="T14" fmla="*/ 225 w 225"/>
                    <a:gd name="T15" fmla="*/ 61 h 142"/>
                    <a:gd name="T16" fmla="*/ 223 w 225"/>
                    <a:gd name="T17" fmla="*/ 63 h 142"/>
                    <a:gd name="T18" fmla="*/ 69 w 225"/>
                    <a:gd name="T19" fmla="*/ 63 h 142"/>
                    <a:gd name="T20" fmla="*/ 94 w 225"/>
                    <a:gd name="T21" fmla="*/ 135 h 142"/>
                    <a:gd name="T22" fmla="*/ 200 w 225"/>
                    <a:gd name="T23" fmla="*/ 135 h 142"/>
                    <a:gd name="T24" fmla="*/ 202 w 225"/>
                    <a:gd name="T25" fmla="*/ 136 h 142"/>
                    <a:gd name="T26" fmla="*/ 202 w 225"/>
                    <a:gd name="T27" fmla="*/ 138 h 142"/>
                    <a:gd name="T28" fmla="*/ 202 w 225"/>
                    <a:gd name="T29" fmla="*/ 140 h 142"/>
                    <a:gd name="T30" fmla="*/ 200 w 225"/>
                    <a:gd name="T31" fmla="*/ 142 h 142"/>
                    <a:gd name="T32" fmla="*/ 92 w 225"/>
                    <a:gd name="T33" fmla="*/ 142 h 142"/>
                    <a:gd name="T34" fmla="*/ 92 w 225"/>
                    <a:gd name="T35" fmla="*/ 142 h 142"/>
                    <a:gd name="T36" fmla="*/ 92 w 225"/>
                    <a:gd name="T37" fmla="*/ 142 h 142"/>
                    <a:gd name="T38" fmla="*/ 90 w 225"/>
                    <a:gd name="T39" fmla="*/ 140 h 142"/>
                    <a:gd name="T40" fmla="*/ 90 w 225"/>
                    <a:gd name="T41" fmla="*/ 140 h 142"/>
                    <a:gd name="T42" fmla="*/ 50 w 225"/>
                    <a:gd name="T43" fmla="*/ 23 h 142"/>
                    <a:gd name="T44" fmla="*/ 1 w 225"/>
                    <a:gd name="T45" fmla="*/ 5 h 142"/>
                    <a:gd name="T46" fmla="*/ 0 w 225"/>
                    <a:gd name="T47" fmla="*/ 4 h 142"/>
                    <a:gd name="T48" fmla="*/ 0 w 225"/>
                    <a:gd name="T49" fmla="*/ 2 h 142"/>
                    <a:gd name="T50" fmla="*/ 1 w 225"/>
                    <a:gd name="T51" fmla="*/ 0 h 142"/>
                    <a:gd name="T52" fmla="*/ 3 w 225"/>
                    <a:gd name="T5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5" h="142">
                      <a:moveTo>
                        <a:pt x="3" y="0"/>
                      </a:moveTo>
                      <a:lnTo>
                        <a:pt x="54" y="18"/>
                      </a:lnTo>
                      <a:lnTo>
                        <a:pt x="55" y="19"/>
                      </a:lnTo>
                      <a:lnTo>
                        <a:pt x="68" y="58"/>
                      </a:lnTo>
                      <a:lnTo>
                        <a:pt x="223" y="58"/>
                      </a:lnTo>
                      <a:lnTo>
                        <a:pt x="225" y="58"/>
                      </a:lnTo>
                      <a:lnTo>
                        <a:pt x="225" y="60"/>
                      </a:lnTo>
                      <a:lnTo>
                        <a:pt x="225" y="61"/>
                      </a:lnTo>
                      <a:lnTo>
                        <a:pt x="223" y="63"/>
                      </a:lnTo>
                      <a:lnTo>
                        <a:pt x="69" y="63"/>
                      </a:lnTo>
                      <a:lnTo>
                        <a:pt x="94" y="135"/>
                      </a:lnTo>
                      <a:lnTo>
                        <a:pt x="200" y="135"/>
                      </a:lnTo>
                      <a:lnTo>
                        <a:pt x="202" y="136"/>
                      </a:lnTo>
                      <a:lnTo>
                        <a:pt x="202" y="138"/>
                      </a:lnTo>
                      <a:lnTo>
                        <a:pt x="202" y="140"/>
                      </a:lnTo>
                      <a:lnTo>
                        <a:pt x="200" y="142"/>
                      </a:lnTo>
                      <a:lnTo>
                        <a:pt x="92" y="142"/>
                      </a:lnTo>
                      <a:lnTo>
                        <a:pt x="92" y="142"/>
                      </a:lnTo>
                      <a:lnTo>
                        <a:pt x="92" y="142"/>
                      </a:lnTo>
                      <a:lnTo>
                        <a:pt x="90" y="140"/>
                      </a:lnTo>
                      <a:lnTo>
                        <a:pt x="90" y="140"/>
                      </a:lnTo>
                      <a:lnTo>
                        <a:pt x="50" y="23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34" name="Freeform 88"/>
                <p:cNvSpPr>
                  <a:spLocks/>
                </p:cNvSpPr>
                <p:nvPr/>
              </p:nvSpPr>
              <p:spPr bwMode="auto">
                <a:xfrm>
                  <a:off x="-9559925" y="3484563"/>
                  <a:ext cx="298450" cy="196850"/>
                </a:xfrm>
                <a:custGeom>
                  <a:avLst/>
                  <a:gdLst>
                    <a:gd name="T0" fmla="*/ 3 w 188"/>
                    <a:gd name="T1" fmla="*/ 0 h 124"/>
                    <a:gd name="T2" fmla="*/ 186 w 188"/>
                    <a:gd name="T3" fmla="*/ 0 h 124"/>
                    <a:gd name="T4" fmla="*/ 186 w 188"/>
                    <a:gd name="T5" fmla="*/ 0 h 124"/>
                    <a:gd name="T6" fmla="*/ 186 w 188"/>
                    <a:gd name="T7" fmla="*/ 0 h 124"/>
                    <a:gd name="T8" fmla="*/ 186 w 188"/>
                    <a:gd name="T9" fmla="*/ 0 h 124"/>
                    <a:gd name="T10" fmla="*/ 188 w 188"/>
                    <a:gd name="T11" fmla="*/ 0 h 124"/>
                    <a:gd name="T12" fmla="*/ 188 w 188"/>
                    <a:gd name="T13" fmla="*/ 0 h 124"/>
                    <a:gd name="T14" fmla="*/ 188 w 188"/>
                    <a:gd name="T15" fmla="*/ 1 h 124"/>
                    <a:gd name="T16" fmla="*/ 188 w 188"/>
                    <a:gd name="T17" fmla="*/ 1 h 124"/>
                    <a:gd name="T18" fmla="*/ 188 w 188"/>
                    <a:gd name="T19" fmla="*/ 1 h 124"/>
                    <a:gd name="T20" fmla="*/ 188 w 188"/>
                    <a:gd name="T21" fmla="*/ 3 h 124"/>
                    <a:gd name="T22" fmla="*/ 188 w 188"/>
                    <a:gd name="T23" fmla="*/ 3 h 124"/>
                    <a:gd name="T24" fmla="*/ 188 w 188"/>
                    <a:gd name="T25" fmla="*/ 3 h 124"/>
                    <a:gd name="T26" fmla="*/ 188 w 188"/>
                    <a:gd name="T27" fmla="*/ 3 h 124"/>
                    <a:gd name="T28" fmla="*/ 148 w 188"/>
                    <a:gd name="T29" fmla="*/ 122 h 124"/>
                    <a:gd name="T30" fmla="*/ 148 w 188"/>
                    <a:gd name="T31" fmla="*/ 122 h 124"/>
                    <a:gd name="T32" fmla="*/ 146 w 188"/>
                    <a:gd name="T33" fmla="*/ 124 h 124"/>
                    <a:gd name="T34" fmla="*/ 144 w 188"/>
                    <a:gd name="T35" fmla="*/ 124 h 124"/>
                    <a:gd name="T36" fmla="*/ 143 w 188"/>
                    <a:gd name="T37" fmla="*/ 122 h 124"/>
                    <a:gd name="T38" fmla="*/ 143 w 188"/>
                    <a:gd name="T39" fmla="*/ 120 h 124"/>
                    <a:gd name="T40" fmla="*/ 155 w 188"/>
                    <a:gd name="T41" fmla="*/ 83 h 124"/>
                    <a:gd name="T42" fmla="*/ 28 w 188"/>
                    <a:gd name="T43" fmla="*/ 83 h 124"/>
                    <a:gd name="T44" fmla="*/ 26 w 188"/>
                    <a:gd name="T45" fmla="*/ 83 h 124"/>
                    <a:gd name="T46" fmla="*/ 26 w 188"/>
                    <a:gd name="T47" fmla="*/ 82 h 124"/>
                    <a:gd name="T48" fmla="*/ 26 w 188"/>
                    <a:gd name="T49" fmla="*/ 78 h 124"/>
                    <a:gd name="T50" fmla="*/ 28 w 188"/>
                    <a:gd name="T51" fmla="*/ 78 h 124"/>
                    <a:gd name="T52" fmla="*/ 157 w 188"/>
                    <a:gd name="T53" fmla="*/ 78 h 124"/>
                    <a:gd name="T54" fmla="*/ 181 w 188"/>
                    <a:gd name="T55" fmla="*/ 5 h 124"/>
                    <a:gd name="T56" fmla="*/ 3 w 188"/>
                    <a:gd name="T57" fmla="*/ 5 h 124"/>
                    <a:gd name="T58" fmla="*/ 1 w 188"/>
                    <a:gd name="T59" fmla="*/ 5 h 124"/>
                    <a:gd name="T60" fmla="*/ 0 w 188"/>
                    <a:gd name="T61" fmla="*/ 3 h 124"/>
                    <a:gd name="T62" fmla="*/ 1 w 188"/>
                    <a:gd name="T63" fmla="*/ 1 h 124"/>
                    <a:gd name="T64" fmla="*/ 3 w 188"/>
                    <a:gd name="T65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8" h="124">
                      <a:moveTo>
                        <a:pt x="3" y="0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88" y="1"/>
                      </a:lnTo>
                      <a:lnTo>
                        <a:pt x="188" y="1"/>
                      </a:lnTo>
                      <a:lnTo>
                        <a:pt x="188" y="1"/>
                      </a:lnTo>
                      <a:lnTo>
                        <a:pt x="188" y="3"/>
                      </a:lnTo>
                      <a:lnTo>
                        <a:pt x="188" y="3"/>
                      </a:lnTo>
                      <a:lnTo>
                        <a:pt x="188" y="3"/>
                      </a:lnTo>
                      <a:lnTo>
                        <a:pt x="188" y="3"/>
                      </a:lnTo>
                      <a:lnTo>
                        <a:pt x="148" y="122"/>
                      </a:lnTo>
                      <a:lnTo>
                        <a:pt x="148" y="122"/>
                      </a:lnTo>
                      <a:lnTo>
                        <a:pt x="146" y="124"/>
                      </a:lnTo>
                      <a:lnTo>
                        <a:pt x="144" y="124"/>
                      </a:lnTo>
                      <a:lnTo>
                        <a:pt x="143" y="122"/>
                      </a:lnTo>
                      <a:lnTo>
                        <a:pt x="143" y="120"/>
                      </a:lnTo>
                      <a:lnTo>
                        <a:pt x="155" y="83"/>
                      </a:lnTo>
                      <a:lnTo>
                        <a:pt x="28" y="83"/>
                      </a:lnTo>
                      <a:lnTo>
                        <a:pt x="26" y="83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8" y="78"/>
                      </a:lnTo>
                      <a:lnTo>
                        <a:pt x="157" y="78"/>
                      </a:lnTo>
                      <a:lnTo>
                        <a:pt x="181" y="5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723" name="Group 722"/>
              <p:cNvGrpSpPr/>
              <p:nvPr/>
            </p:nvGrpSpPr>
            <p:grpSpPr>
              <a:xfrm>
                <a:off x="4774109" y="2992546"/>
                <a:ext cx="301486" cy="239522"/>
                <a:chOff x="-9677400" y="1624013"/>
                <a:chExt cx="401638" cy="319088"/>
              </a:xfrm>
              <a:solidFill>
                <a:srgbClr val="000000">
                  <a:lumMod val="65000"/>
                  <a:lumOff val="35000"/>
                </a:srgbClr>
              </a:solidFill>
            </p:grpSpPr>
            <p:sp>
              <p:nvSpPr>
                <p:cNvPr id="729" name="Freeform 110"/>
                <p:cNvSpPr>
                  <a:spLocks noEditPoints="1"/>
                </p:cNvSpPr>
                <p:nvPr/>
              </p:nvSpPr>
              <p:spPr bwMode="auto">
                <a:xfrm>
                  <a:off x="-9667875" y="1706563"/>
                  <a:ext cx="387350" cy="236538"/>
                </a:xfrm>
                <a:custGeom>
                  <a:avLst/>
                  <a:gdLst>
                    <a:gd name="T0" fmla="*/ 5 w 244"/>
                    <a:gd name="T1" fmla="*/ 86 h 149"/>
                    <a:gd name="T2" fmla="*/ 5 w 244"/>
                    <a:gd name="T3" fmla="*/ 103 h 149"/>
                    <a:gd name="T4" fmla="*/ 130 w 244"/>
                    <a:gd name="T5" fmla="*/ 103 h 149"/>
                    <a:gd name="T6" fmla="*/ 237 w 244"/>
                    <a:gd name="T7" fmla="*/ 103 h 149"/>
                    <a:gd name="T8" fmla="*/ 237 w 244"/>
                    <a:gd name="T9" fmla="*/ 86 h 149"/>
                    <a:gd name="T10" fmla="*/ 5 w 244"/>
                    <a:gd name="T11" fmla="*/ 86 h 149"/>
                    <a:gd name="T12" fmla="*/ 1 w 244"/>
                    <a:gd name="T13" fmla="*/ 0 h 149"/>
                    <a:gd name="T14" fmla="*/ 3 w 244"/>
                    <a:gd name="T15" fmla="*/ 0 h 149"/>
                    <a:gd name="T16" fmla="*/ 5 w 244"/>
                    <a:gd name="T17" fmla="*/ 4 h 149"/>
                    <a:gd name="T18" fmla="*/ 5 w 244"/>
                    <a:gd name="T19" fmla="*/ 81 h 149"/>
                    <a:gd name="T20" fmla="*/ 237 w 244"/>
                    <a:gd name="T21" fmla="*/ 81 h 149"/>
                    <a:gd name="T22" fmla="*/ 237 w 244"/>
                    <a:gd name="T23" fmla="*/ 4 h 149"/>
                    <a:gd name="T24" fmla="*/ 239 w 244"/>
                    <a:gd name="T25" fmla="*/ 0 h 149"/>
                    <a:gd name="T26" fmla="*/ 240 w 244"/>
                    <a:gd name="T27" fmla="*/ 0 h 149"/>
                    <a:gd name="T28" fmla="*/ 242 w 244"/>
                    <a:gd name="T29" fmla="*/ 0 h 149"/>
                    <a:gd name="T30" fmla="*/ 244 w 244"/>
                    <a:gd name="T31" fmla="*/ 4 h 149"/>
                    <a:gd name="T32" fmla="*/ 244 w 244"/>
                    <a:gd name="T33" fmla="*/ 105 h 149"/>
                    <a:gd name="T34" fmla="*/ 244 w 244"/>
                    <a:gd name="T35" fmla="*/ 105 h 149"/>
                    <a:gd name="T36" fmla="*/ 244 w 244"/>
                    <a:gd name="T37" fmla="*/ 107 h 149"/>
                    <a:gd name="T38" fmla="*/ 242 w 244"/>
                    <a:gd name="T39" fmla="*/ 109 h 149"/>
                    <a:gd name="T40" fmla="*/ 240 w 244"/>
                    <a:gd name="T41" fmla="*/ 109 h 149"/>
                    <a:gd name="T42" fmla="*/ 240 w 244"/>
                    <a:gd name="T43" fmla="*/ 109 h 149"/>
                    <a:gd name="T44" fmla="*/ 134 w 244"/>
                    <a:gd name="T45" fmla="*/ 109 h 149"/>
                    <a:gd name="T46" fmla="*/ 134 w 244"/>
                    <a:gd name="T47" fmla="*/ 144 h 149"/>
                    <a:gd name="T48" fmla="*/ 190 w 244"/>
                    <a:gd name="T49" fmla="*/ 144 h 149"/>
                    <a:gd name="T50" fmla="*/ 192 w 244"/>
                    <a:gd name="T51" fmla="*/ 145 h 149"/>
                    <a:gd name="T52" fmla="*/ 192 w 244"/>
                    <a:gd name="T53" fmla="*/ 147 h 149"/>
                    <a:gd name="T54" fmla="*/ 192 w 244"/>
                    <a:gd name="T55" fmla="*/ 149 h 149"/>
                    <a:gd name="T56" fmla="*/ 190 w 244"/>
                    <a:gd name="T57" fmla="*/ 149 h 149"/>
                    <a:gd name="T58" fmla="*/ 54 w 244"/>
                    <a:gd name="T59" fmla="*/ 149 h 149"/>
                    <a:gd name="T60" fmla="*/ 50 w 244"/>
                    <a:gd name="T61" fmla="*/ 149 h 149"/>
                    <a:gd name="T62" fmla="*/ 50 w 244"/>
                    <a:gd name="T63" fmla="*/ 147 h 149"/>
                    <a:gd name="T64" fmla="*/ 50 w 244"/>
                    <a:gd name="T65" fmla="*/ 145 h 149"/>
                    <a:gd name="T66" fmla="*/ 54 w 244"/>
                    <a:gd name="T67" fmla="*/ 144 h 149"/>
                    <a:gd name="T68" fmla="*/ 109 w 244"/>
                    <a:gd name="T69" fmla="*/ 144 h 149"/>
                    <a:gd name="T70" fmla="*/ 109 w 244"/>
                    <a:gd name="T71" fmla="*/ 124 h 149"/>
                    <a:gd name="T72" fmla="*/ 109 w 244"/>
                    <a:gd name="T73" fmla="*/ 123 h 149"/>
                    <a:gd name="T74" fmla="*/ 111 w 244"/>
                    <a:gd name="T75" fmla="*/ 121 h 149"/>
                    <a:gd name="T76" fmla="*/ 113 w 244"/>
                    <a:gd name="T77" fmla="*/ 123 h 149"/>
                    <a:gd name="T78" fmla="*/ 115 w 244"/>
                    <a:gd name="T79" fmla="*/ 124 h 149"/>
                    <a:gd name="T80" fmla="*/ 115 w 244"/>
                    <a:gd name="T81" fmla="*/ 144 h 149"/>
                    <a:gd name="T82" fmla="*/ 127 w 244"/>
                    <a:gd name="T83" fmla="*/ 144 h 149"/>
                    <a:gd name="T84" fmla="*/ 127 w 244"/>
                    <a:gd name="T85" fmla="*/ 109 h 149"/>
                    <a:gd name="T86" fmla="*/ 1 w 244"/>
                    <a:gd name="T87" fmla="*/ 109 h 149"/>
                    <a:gd name="T88" fmla="*/ 0 w 244"/>
                    <a:gd name="T89" fmla="*/ 107 h 149"/>
                    <a:gd name="T90" fmla="*/ 0 w 244"/>
                    <a:gd name="T91" fmla="*/ 105 h 149"/>
                    <a:gd name="T92" fmla="*/ 0 w 244"/>
                    <a:gd name="T93" fmla="*/ 4 h 149"/>
                    <a:gd name="T94" fmla="*/ 0 w 244"/>
                    <a:gd name="T95" fmla="*/ 0 h 149"/>
                    <a:gd name="T96" fmla="*/ 1 w 244"/>
                    <a:gd name="T9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4" h="149">
                      <a:moveTo>
                        <a:pt x="5" y="86"/>
                      </a:moveTo>
                      <a:lnTo>
                        <a:pt x="5" y="103"/>
                      </a:lnTo>
                      <a:lnTo>
                        <a:pt x="130" y="103"/>
                      </a:lnTo>
                      <a:lnTo>
                        <a:pt x="237" y="103"/>
                      </a:lnTo>
                      <a:lnTo>
                        <a:pt x="237" y="86"/>
                      </a:lnTo>
                      <a:lnTo>
                        <a:pt x="5" y="86"/>
                      </a:lnTo>
                      <a:close/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4"/>
                      </a:lnTo>
                      <a:lnTo>
                        <a:pt x="5" y="81"/>
                      </a:lnTo>
                      <a:lnTo>
                        <a:pt x="237" y="81"/>
                      </a:lnTo>
                      <a:lnTo>
                        <a:pt x="237" y="4"/>
                      </a:lnTo>
                      <a:lnTo>
                        <a:pt x="239" y="0"/>
                      </a:lnTo>
                      <a:lnTo>
                        <a:pt x="240" y="0"/>
                      </a:lnTo>
                      <a:lnTo>
                        <a:pt x="242" y="0"/>
                      </a:lnTo>
                      <a:lnTo>
                        <a:pt x="244" y="4"/>
                      </a:lnTo>
                      <a:lnTo>
                        <a:pt x="244" y="105"/>
                      </a:lnTo>
                      <a:lnTo>
                        <a:pt x="244" y="105"/>
                      </a:lnTo>
                      <a:lnTo>
                        <a:pt x="244" y="107"/>
                      </a:lnTo>
                      <a:lnTo>
                        <a:pt x="242" y="109"/>
                      </a:lnTo>
                      <a:lnTo>
                        <a:pt x="240" y="109"/>
                      </a:lnTo>
                      <a:lnTo>
                        <a:pt x="240" y="109"/>
                      </a:lnTo>
                      <a:lnTo>
                        <a:pt x="134" y="109"/>
                      </a:lnTo>
                      <a:lnTo>
                        <a:pt x="134" y="144"/>
                      </a:lnTo>
                      <a:lnTo>
                        <a:pt x="190" y="144"/>
                      </a:lnTo>
                      <a:lnTo>
                        <a:pt x="192" y="145"/>
                      </a:lnTo>
                      <a:lnTo>
                        <a:pt x="192" y="147"/>
                      </a:lnTo>
                      <a:lnTo>
                        <a:pt x="192" y="149"/>
                      </a:lnTo>
                      <a:lnTo>
                        <a:pt x="190" y="149"/>
                      </a:lnTo>
                      <a:lnTo>
                        <a:pt x="54" y="149"/>
                      </a:lnTo>
                      <a:lnTo>
                        <a:pt x="50" y="149"/>
                      </a:lnTo>
                      <a:lnTo>
                        <a:pt x="50" y="147"/>
                      </a:lnTo>
                      <a:lnTo>
                        <a:pt x="50" y="145"/>
                      </a:lnTo>
                      <a:lnTo>
                        <a:pt x="54" y="144"/>
                      </a:lnTo>
                      <a:lnTo>
                        <a:pt x="109" y="144"/>
                      </a:lnTo>
                      <a:lnTo>
                        <a:pt x="109" y="124"/>
                      </a:lnTo>
                      <a:lnTo>
                        <a:pt x="109" y="123"/>
                      </a:lnTo>
                      <a:lnTo>
                        <a:pt x="111" y="121"/>
                      </a:lnTo>
                      <a:lnTo>
                        <a:pt x="113" y="123"/>
                      </a:lnTo>
                      <a:lnTo>
                        <a:pt x="115" y="124"/>
                      </a:lnTo>
                      <a:lnTo>
                        <a:pt x="115" y="144"/>
                      </a:lnTo>
                      <a:lnTo>
                        <a:pt x="127" y="144"/>
                      </a:lnTo>
                      <a:lnTo>
                        <a:pt x="127" y="109"/>
                      </a:lnTo>
                      <a:lnTo>
                        <a:pt x="1" y="109"/>
                      </a:lnTo>
                      <a:lnTo>
                        <a:pt x="0" y="107"/>
                      </a:lnTo>
                      <a:lnTo>
                        <a:pt x="0" y="105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30" name="Freeform 111"/>
                <p:cNvSpPr>
                  <a:spLocks noEditPoints="1"/>
                </p:cNvSpPr>
                <p:nvPr/>
              </p:nvSpPr>
              <p:spPr bwMode="auto">
                <a:xfrm>
                  <a:off x="-9677400" y="1624013"/>
                  <a:ext cx="401638" cy="85725"/>
                </a:xfrm>
                <a:custGeom>
                  <a:avLst/>
                  <a:gdLst>
                    <a:gd name="T0" fmla="*/ 206 w 253"/>
                    <a:gd name="T1" fmla="*/ 31 h 54"/>
                    <a:gd name="T2" fmla="*/ 224 w 253"/>
                    <a:gd name="T3" fmla="*/ 45 h 54"/>
                    <a:gd name="T4" fmla="*/ 236 w 253"/>
                    <a:gd name="T5" fmla="*/ 47 h 54"/>
                    <a:gd name="T6" fmla="*/ 246 w 253"/>
                    <a:gd name="T7" fmla="*/ 37 h 54"/>
                    <a:gd name="T8" fmla="*/ 245 w 253"/>
                    <a:gd name="T9" fmla="*/ 7 h 54"/>
                    <a:gd name="T10" fmla="*/ 156 w 253"/>
                    <a:gd name="T11" fmla="*/ 26 h 54"/>
                    <a:gd name="T12" fmla="*/ 166 w 253"/>
                    <a:gd name="T13" fmla="*/ 44 h 54"/>
                    <a:gd name="T14" fmla="*/ 180 w 253"/>
                    <a:gd name="T15" fmla="*/ 47 h 54"/>
                    <a:gd name="T16" fmla="*/ 194 w 253"/>
                    <a:gd name="T17" fmla="*/ 40 h 54"/>
                    <a:gd name="T18" fmla="*/ 199 w 253"/>
                    <a:gd name="T19" fmla="*/ 26 h 54"/>
                    <a:gd name="T20" fmla="*/ 107 w 253"/>
                    <a:gd name="T21" fmla="*/ 7 h 54"/>
                    <a:gd name="T22" fmla="*/ 109 w 253"/>
                    <a:gd name="T23" fmla="*/ 37 h 54"/>
                    <a:gd name="T24" fmla="*/ 122 w 253"/>
                    <a:gd name="T25" fmla="*/ 47 h 54"/>
                    <a:gd name="T26" fmla="*/ 135 w 253"/>
                    <a:gd name="T27" fmla="*/ 47 h 54"/>
                    <a:gd name="T28" fmla="*/ 147 w 253"/>
                    <a:gd name="T29" fmla="*/ 37 h 54"/>
                    <a:gd name="T30" fmla="*/ 149 w 253"/>
                    <a:gd name="T31" fmla="*/ 7 h 54"/>
                    <a:gd name="T32" fmla="*/ 56 w 253"/>
                    <a:gd name="T33" fmla="*/ 26 h 54"/>
                    <a:gd name="T34" fmla="*/ 61 w 253"/>
                    <a:gd name="T35" fmla="*/ 42 h 54"/>
                    <a:gd name="T36" fmla="*/ 77 w 253"/>
                    <a:gd name="T37" fmla="*/ 47 h 54"/>
                    <a:gd name="T38" fmla="*/ 91 w 253"/>
                    <a:gd name="T39" fmla="*/ 44 h 54"/>
                    <a:gd name="T40" fmla="*/ 102 w 253"/>
                    <a:gd name="T41" fmla="*/ 26 h 54"/>
                    <a:gd name="T42" fmla="*/ 11 w 253"/>
                    <a:gd name="T43" fmla="*/ 7 h 54"/>
                    <a:gd name="T44" fmla="*/ 7 w 253"/>
                    <a:gd name="T45" fmla="*/ 37 h 54"/>
                    <a:gd name="T46" fmla="*/ 19 w 253"/>
                    <a:gd name="T47" fmla="*/ 47 h 54"/>
                    <a:gd name="T48" fmla="*/ 32 w 253"/>
                    <a:gd name="T49" fmla="*/ 47 h 54"/>
                    <a:gd name="T50" fmla="*/ 49 w 253"/>
                    <a:gd name="T51" fmla="*/ 33 h 54"/>
                    <a:gd name="T52" fmla="*/ 11 w 253"/>
                    <a:gd name="T53" fmla="*/ 7 h 54"/>
                    <a:gd name="T54" fmla="*/ 152 w 253"/>
                    <a:gd name="T55" fmla="*/ 0 h 54"/>
                    <a:gd name="T56" fmla="*/ 248 w 253"/>
                    <a:gd name="T57" fmla="*/ 2 h 54"/>
                    <a:gd name="T58" fmla="*/ 250 w 253"/>
                    <a:gd name="T59" fmla="*/ 4 h 54"/>
                    <a:gd name="T60" fmla="*/ 252 w 253"/>
                    <a:gd name="T61" fmla="*/ 38 h 54"/>
                    <a:gd name="T62" fmla="*/ 238 w 253"/>
                    <a:gd name="T63" fmla="*/ 52 h 54"/>
                    <a:gd name="T64" fmla="*/ 222 w 253"/>
                    <a:gd name="T65" fmla="*/ 52 h 54"/>
                    <a:gd name="T66" fmla="*/ 203 w 253"/>
                    <a:gd name="T67" fmla="*/ 38 h 54"/>
                    <a:gd name="T68" fmla="*/ 194 w 253"/>
                    <a:gd name="T69" fmla="*/ 49 h 54"/>
                    <a:gd name="T70" fmla="*/ 180 w 253"/>
                    <a:gd name="T71" fmla="*/ 52 h 54"/>
                    <a:gd name="T72" fmla="*/ 157 w 253"/>
                    <a:gd name="T73" fmla="*/ 44 h 54"/>
                    <a:gd name="T74" fmla="*/ 149 w 253"/>
                    <a:gd name="T75" fmla="*/ 45 h 54"/>
                    <a:gd name="T76" fmla="*/ 128 w 253"/>
                    <a:gd name="T77" fmla="*/ 54 h 54"/>
                    <a:gd name="T78" fmla="*/ 114 w 253"/>
                    <a:gd name="T79" fmla="*/ 49 h 54"/>
                    <a:gd name="T80" fmla="*/ 103 w 253"/>
                    <a:gd name="T81" fmla="*/ 38 h 54"/>
                    <a:gd name="T82" fmla="*/ 86 w 253"/>
                    <a:gd name="T83" fmla="*/ 52 h 54"/>
                    <a:gd name="T84" fmla="*/ 68 w 253"/>
                    <a:gd name="T85" fmla="*/ 52 h 54"/>
                    <a:gd name="T86" fmla="*/ 54 w 253"/>
                    <a:gd name="T87" fmla="*/ 42 h 54"/>
                    <a:gd name="T88" fmla="*/ 40 w 253"/>
                    <a:gd name="T89" fmla="*/ 49 h 54"/>
                    <a:gd name="T90" fmla="*/ 25 w 253"/>
                    <a:gd name="T91" fmla="*/ 54 h 54"/>
                    <a:gd name="T92" fmla="*/ 6 w 253"/>
                    <a:gd name="T93" fmla="*/ 45 h 54"/>
                    <a:gd name="T94" fmla="*/ 0 w 253"/>
                    <a:gd name="T95" fmla="*/ 26 h 54"/>
                    <a:gd name="T96" fmla="*/ 6 w 253"/>
                    <a:gd name="T97" fmla="*/ 2 h 54"/>
                    <a:gd name="T98" fmla="*/ 7 w 253"/>
                    <a:gd name="T9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3" h="54">
                      <a:moveTo>
                        <a:pt x="203" y="7"/>
                      </a:moveTo>
                      <a:lnTo>
                        <a:pt x="205" y="26"/>
                      </a:lnTo>
                      <a:lnTo>
                        <a:pt x="206" y="31"/>
                      </a:lnTo>
                      <a:lnTo>
                        <a:pt x="211" y="38"/>
                      </a:lnTo>
                      <a:lnTo>
                        <a:pt x="217" y="44"/>
                      </a:lnTo>
                      <a:lnTo>
                        <a:pt x="224" y="45"/>
                      </a:lnTo>
                      <a:lnTo>
                        <a:pt x="231" y="47"/>
                      </a:lnTo>
                      <a:lnTo>
                        <a:pt x="231" y="47"/>
                      </a:lnTo>
                      <a:lnTo>
                        <a:pt x="236" y="47"/>
                      </a:lnTo>
                      <a:lnTo>
                        <a:pt x="241" y="44"/>
                      </a:lnTo>
                      <a:lnTo>
                        <a:pt x="245" y="40"/>
                      </a:lnTo>
                      <a:lnTo>
                        <a:pt x="246" y="37"/>
                      </a:lnTo>
                      <a:lnTo>
                        <a:pt x="248" y="31"/>
                      </a:lnTo>
                      <a:lnTo>
                        <a:pt x="248" y="26"/>
                      </a:lnTo>
                      <a:lnTo>
                        <a:pt x="245" y="7"/>
                      </a:lnTo>
                      <a:lnTo>
                        <a:pt x="203" y="7"/>
                      </a:lnTo>
                      <a:close/>
                      <a:moveTo>
                        <a:pt x="156" y="7"/>
                      </a:moveTo>
                      <a:lnTo>
                        <a:pt x="156" y="26"/>
                      </a:lnTo>
                      <a:lnTo>
                        <a:pt x="157" y="33"/>
                      </a:lnTo>
                      <a:lnTo>
                        <a:pt x="161" y="38"/>
                      </a:lnTo>
                      <a:lnTo>
                        <a:pt x="166" y="44"/>
                      </a:lnTo>
                      <a:lnTo>
                        <a:pt x="173" y="47"/>
                      </a:lnTo>
                      <a:lnTo>
                        <a:pt x="180" y="47"/>
                      </a:lnTo>
                      <a:lnTo>
                        <a:pt x="180" y="47"/>
                      </a:lnTo>
                      <a:lnTo>
                        <a:pt x="185" y="47"/>
                      </a:lnTo>
                      <a:lnTo>
                        <a:pt x="191" y="44"/>
                      </a:lnTo>
                      <a:lnTo>
                        <a:pt x="194" y="40"/>
                      </a:lnTo>
                      <a:lnTo>
                        <a:pt x="198" y="37"/>
                      </a:lnTo>
                      <a:lnTo>
                        <a:pt x="199" y="31"/>
                      </a:lnTo>
                      <a:lnTo>
                        <a:pt x="199" y="26"/>
                      </a:lnTo>
                      <a:lnTo>
                        <a:pt x="198" y="7"/>
                      </a:lnTo>
                      <a:lnTo>
                        <a:pt x="156" y="7"/>
                      </a:lnTo>
                      <a:close/>
                      <a:moveTo>
                        <a:pt x="107" y="7"/>
                      </a:moveTo>
                      <a:lnTo>
                        <a:pt x="107" y="26"/>
                      </a:lnTo>
                      <a:lnTo>
                        <a:pt x="107" y="31"/>
                      </a:lnTo>
                      <a:lnTo>
                        <a:pt x="109" y="37"/>
                      </a:lnTo>
                      <a:lnTo>
                        <a:pt x="112" y="40"/>
                      </a:lnTo>
                      <a:lnTo>
                        <a:pt x="117" y="45"/>
                      </a:lnTo>
                      <a:lnTo>
                        <a:pt x="122" y="47"/>
                      </a:lnTo>
                      <a:lnTo>
                        <a:pt x="128" y="47"/>
                      </a:lnTo>
                      <a:lnTo>
                        <a:pt x="128" y="47"/>
                      </a:lnTo>
                      <a:lnTo>
                        <a:pt x="135" y="47"/>
                      </a:lnTo>
                      <a:lnTo>
                        <a:pt x="140" y="44"/>
                      </a:lnTo>
                      <a:lnTo>
                        <a:pt x="145" y="40"/>
                      </a:lnTo>
                      <a:lnTo>
                        <a:pt x="147" y="37"/>
                      </a:lnTo>
                      <a:lnTo>
                        <a:pt x="150" y="31"/>
                      </a:lnTo>
                      <a:lnTo>
                        <a:pt x="150" y="26"/>
                      </a:lnTo>
                      <a:lnTo>
                        <a:pt x="149" y="7"/>
                      </a:lnTo>
                      <a:lnTo>
                        <a:pt x="107" y="7"/>
                      </a:lnTo>
                      <a:close/>
                      <a:moveTo>
                        <a:pt x="60" y="7"/>
                      </a:moveTo>
                      <a:lnTo>
                        <a:pt x="56" y="26"/>
                      </a:lnTo>
                      <a:lnTo>
                        <a:pt x="56" y="31"/>
                      </a:lnTo>
                      <a:lnTo>
                        <a:pt x="58" y="37"/>
                      </a:lnTo>
                      <a:lnTo>
                        <a:pt x="61" y="42"/>
                      </a:lnTo>
                      <a:lnTo>
                        <a:pt x="65" y="45"/>
                      </a:lnTo>
                      <a:lnTo>
                        <a:pt x="70" y="47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84" y="47"/>
                      </a:lnTo>
                      <a:lnTo>
                        <a:pt x="91" y="44"/>
                      </a:lnTo>
                      <a:lnTo>
                        <a:pt x="96" y="38"/>
                      </a:lnTo>
                      <a:lnTo>
                        <a:pt x="100" y="33"/>
                      </a:lnTo>
                      <a:lnTo>
                        <a:pt x="102" y="26"/>
                      </a:lnTo>
                      <a:lnTo>
                        <a:pt x="102" y="7"/>
                      </a:lnTo>
                      <a:lnTo>
                        <a:pt x="60" y="7"/>
                      </a:lnTo>
                      <a:close/>
                      <a:moveTo>
                        <a:pt x="11" y="7"/>
                      </a:moveTo>
                      <a:lnTo>
                        <a:pt x="6" y="26"/>
                      </a:lnTo>
                      <a:lnTo>
                        <a:pt x="6" y="31"/>
                      </a:lnTo>
                      <a:lnTo>
                        <a:pt x="7" y="37"/>
                      </a:lnTo>
                      <a:lnTo>
                        <a:pt x="9" y="42"/>
                      </a:lnTo>
                      <a:lnTo>
                        <a:pt x="14" y="45"/>
                      </a:lnTo>
                      <a:lnTo>
                        <a:pt x="19" y="47"/>
                      </a:lnTo>
                      <a:lnTo>
                        <a:pt x="25" y="49"/>
                      </a:lnTo>
                      <a:lnTo>
                        <a:pt x="25" y="49"/>
                      </a:lnTo>
                      <a:lnTo>
                        <a:pt x="32" y="47"/>
                      </a:lnTo>
                      <a:lnTo>
                        <a:pt x="39" y="44"/>
                      </a:lnTo>
                      <a:lnTo>
                        <a:pt x="44" y="38"/>
                      </a:lnTo>
                      <a:lnTo>
                        <a:pt x="49" y="33"/>
                      </a:lnTo>
                      <a:lnTo>
                        <a:pt x="51" y="26"/>
                      </a:lnTo>
                      <a:lnTo>
                        <a:pt x="53" y="7"/>
                      </a:lnTo>
                      <a:lnTo>
                        <a:pt x="11" y="7"/>
                      </a:lnTo>
                      <a:close/>
                      <a:moveTo>
                        <a:pt x="7" y="0"/>
                      </a:moveTo>
                      <a:lnTo>
                        <a:pt x="152" y="0"/>
                      </a:lnTo>
                      <a:lnTo>
                        <a:pt x="152" y="0"/>
                      </a:lnTo>
                      <a:lnTo>
                        <a:pt x="152" y="0"/>
                      </a:lnTo>
                      <a:lnTo>
                        <a:pt x="246" y="0"/>
                      </a:lnTo>
                      <a:lnTo>
                        <a:pt x="248" y="2"/>
                      </a:lnTo>
                      <a:lnTo>
                        <a:pt x="250" y="2"/>
                      </a:lnTo>
                      <a:lnTo>
                        <a:pt x="250" y="2"/>
                      </a:lnTo>
                      <a:lnTo>
                        <a:pt x="250" y="4"/>
                      </a:lnTo>
                      <a:lnTo>
                        <a:pt x="253" y="24"/>
                      </a:lnTo>
                      <a:lnTo>
                        <a:pt x="253" y="31"/>
                      </a:lnTo>
                      <a:lnTo>
                        <a:pt x="252" y="38"/>
                      </a:lnTo>
                      <a:lnTo>
                        <a:pt x="248" y="44"/>
                      </a:lnTo>
                      <a:lnTo>
                        <a:pt x="245" y="49"/>
                      </a:lnTo>
                      <a:lnTo>
                        <a:pt x="238" y="52"/>
                      </a:lnTo>
                      <a:lnTo>
                        <a:pt x="231" y="52"/>
                      </a:lnTo>
                      <a:lnTo>
                        <a:pt x="231" y="52"/>
                      </a:lnTo>
                      <a:lnTo>
                        <a:pt x="222" y="52"/>
                      </a:lnTo>
                      <a:lnTo>
                        <a:pt x="215" y="49"/>
                      </a:lnTo>
                      <a:lnTo>
                        <a:pt x="208" y="44"/>
                      </a:lnTo>
                      <a:lnTo>
                        <a:pt x="203" y="38"/>
                      </a:lnTo>
                      <a:lnTo>
                        <a:pt x="201" y="42"/>
                      </a:lnTo>
                      <a:lnTo>
                        <a:pt x="199" y="45"/>
                      </a:lnTo>
                      <a:lnTo>
                        <a:pt x="194" y="49"/>
                      </a:lnTo>
                      <a:lnTo>
                        <a:pt x="187" y="52"/>
                      </a:lnTo>
                      <a:lnTo>
                        <a:pt x="180" y="52"/>
                      </a:lnTo>
                      <a:lnTo>
                        <a:pt x="180" y="52"/>
                      </a:lnTo>
                      <a:lnTo>
                        <a:pt x="171" y="52"/>
                      </a:lnTo>
                      <a:lnTo>
                        <a:pt x="164" y="49"/>
                      </a:lnTo>
                      <a:lnTo>
                        <a:pt x="157" y="44"/>
                      </a:lnTo>
                      <a:lnTo>
                        <a:pt x="154" y="38"/>
                      </a:lnTo>
                      <a:lnTo>
                        <a:pt x="152" y="42"/>
                      </a:lnTo>
                      <a:lnTo>
                        <a:pt x="149" y="45"/>
                      </a:lnTo>
                      <a:lnTo>
                        <a:pt x="143" y="49"/>
                      </a:lnTo>
                      <a:lnTo>
                        <a:pt x="136" y="52"/>
                      </a:lnTo>
                      <a:lnTo>
                        <a:pt x="128" y="54"/>
                      </a:lnTo>
                      <a:lnTo>
                        <a:pt x="128" y="54"/>
                      </a:lnTo>
                      <a:lnTo>
                        <a:pt x="121" y="52"/>
                      </a:lnTo>
                      <a:lnTo>
                        <a:pt x="114" y="49"/>
                      </a:lnTo>
                      <a:lnTo>
                        <a:pt x="109" y="45"/>
                      </a:lnTo>
                      <a:lnTo>
                        <a:pt x="105" y="42"/>
                      </a:lnTo>
                      <a:lnTo>
                        <a:pt x="103" y="38"/>
                      </a:lnTo>
                      <a:lnTo>
                        <a:pt x="98" y="44"/>
                      </a:lnTo>
                      <a:lnTo>
                        <a:pt x="93" y="49"/>
                      </a:lnTo>
                      <a:lnTo>
                        <a:pt x="86" y="52"/>
                      </a:lnTo>
                      <a:lnTo>
                        <a:pt x="77" y="54"/>
                      </a:lnTo>
                      <a:lnTo>
                        <a:pt x="77" y="54"/>
                      </a:lnTo>
                      <a:lnTo>
                        <a:pt x="68" y="52"/>
                      </a:lnTo>
                      <a:lnTo>
                        <a:pt x="63" y="49"/>
                      </a:lnTo>
                      <a:lnTo>
                        <a:pt x="56" y="45"/>
                      </a:lnTo>
                      <a:lnTo>
                        <a:pt x="54" y="42"/>
                      </a:lnTo>
                      <a:lnTo>
                        <a:pt x="53" y="38"/>
                      </a:lnTo>
                      <a:lnTo>
                        <a:pt x="47" y="44"/>
                      </a:lnTo>
                      <a:lnTo>
                        <a:pt x="40" y="49"/>
                      </a:lnTo>
                      <a:lnTo>
                        <a:pt x="33" y="52"/>
                      </a:lnTo>
                      <a:lnTo>
                        <a:pt x="25" y="54"/>
                      </a:lnTo>
                      <a:lnTo>
                        <a:pt x="25" y="54"/>
                      </a:lnTo>
                      <a:lnTo>
                        <a:pt x="18" y="52"/>
                      </a:lnTo>
                      <a:lnTo>
                        <a:pt x="11" y="51"/>
                      </a:lnTo>
                      <a:lnTo>
                        <a:pt x="6" y="45"/>
                      </a:lnTo>
                      <a:lnTo>
                        <a:pt x="2" y="40"/>
                      </a:lnTo>
                      <a:lnTo>
                        <a:pt x="0" y="33"/>
                      </a:lnTo>
                      <a:lnTo>
                        <a:pt x="0" y="2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724" name="Group 723"/>
              <p:cNvGrpSpPr/>
              <p:nvPr/>
            </p:nvGrpSpPr>
            <p:grpSpPr>
              <a:xfrm>
                <a:off x="4046390" y="2086179"/>
                <a:ext cx="372485" cy="253843"/>
                <a:chOff x="-1123038" y="2259499"/>
                <a:chExt cx="559997" cy="381629"/>
              </a:xfrm>
            </p:grpSpPr>
            <p:sp>
              <p:nvSpPr>
                <p:cNvPr id="725" name="Rounded Rectangle 724"/>
                <p:cNvSpPr/>
                <p:nvPr/>
              </p:nvSpPr>
              <p:spPr>
                <a:xfrm>
                  <a:off x="-1072878" y="2291759"/>
                  <a:ext cx="459864" cy="277497"/>
                </a:xfrm>
                <a:prstGeom prst="roundRect">
                  <a:avLst>
                    <a:gd name="adj" fmla="val 7514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26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-1123038" y="2259499"/>
                  <a:ext cx="559997" cy="381629"/>
                  <a:chOff x="1383" y="1137"/>
                  <a:chExt cx="2992" cy="2039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727" name="Freeform 72"/>
                  <p:cNvSpPr>
                    <a:spLocks noEditPoints="1"/>
                  </p:cNvSpPr>
                  <p:nvPr/>
                </p:nvSpPr>
                <p:spPr bwMode="auto">
                  <a:xfrm>
                    <a:off x="1651" y="1281"/>
                    <a:ext cx="2457" cy="1511"/>
                  </a:xfrm>
                  <a:custGeom>
                    <a:avLst/>
                    <a:gdLst>
                      <a:gd name="T0" fmla="*/ 147 w 4914"/>
                      <a:gd name="T1" fmla="*/ 129 h 3023"/>
                      <a:gd name="T2" fmla="*/ 142 w 4914"/>
                      <a:gd name="T3" fmla="*/ 129 h 3023"/>
                      <a:gd name="T4" fmla="*/ 136 w 4914"/>
                      <a:gd name="T5" fmla="*/ 132 h 3023"/>
                      <a:gd name="T6" fmla="*/ 131 w 4914"/>
                      <a:gd name="T7" fmla="*/ 136 h 3023"/>
                      <a:gd name="T8" fmla="*/ 129 w 4914"/>
                      <a:gd name="T9" fmla="*/ 141 h 3023"/>
                      <a:gd name="T10" fmla="*/ 127 w 4914"/>
                      <a:gd name="T11" fmla="*/ 149 h 3023"/>
                      <a:gd name="T12" fmla="*/ 127 w 4914"/>
                      <a:gd name="T13" fmla="*/ 2874 h 3023"/>
                      <a:gd name="T14" fmla="*/ 129 w 4914"/>
                      <a:gd name="T15" fmla="*/ 2882 h 3023"/>
                      <a:gd name="T16" fmla="*/ 131 w 4914"/>
                      <a:gd name="T17" fmla="*/ 2887 h 3023"/>
                      <a:gd name="T18" fmla="*/ 136 w 4914"/>
                      <a:gd name="T19" fmla="*/ 2891 h 3023"/>
                      <a:gd name="T20" fmla="*/ 142 w 4914"/>
                      <a:gd name="T21" fmla="*/ 2894 h 3023"/>
                      <a:gd name="T22" fmla="*/ 147 w 4914"/>
                      <a:gd name="T23" fmla="*/ 2894 h 3023"/>
                      <a:gd name="T24" fmla="*/ 4767 w 4914"/>
                      <a:gd name="T25" fmla="*/ 2894 h 3023"/>
                      <a:gd name="T26" fmla="*/ 4773 w 4914"/>
                      <a:gd name="T27" fmla="*/ 2894 h 3023"/>
                      <a:gd name="T28" fmla="*/ 4778 w 4914"/>
                      <a:gd name="T29" fmla="*/ 2891 h 3023"/>
                      <a:gd name="T30" fmla="*/ 4783 w 4914"/>
                      <a:gd name="T31" fmla="*/ 2887 h 3023"/>
                      <a:gd name="T32" fmla="*/ 4785 w 4914"/>
                      <a:gd name="T33" fmla="*/ 2882 h 3023"/>
                      <a:gd name="T34" fmla="*/ 4787 w 4914"/>
                      <a:gd name="T35" fmla="*/ 2874 h 3023"/>
                      <a:gd name="T36" fmla="*/ 4787 w 4914"/>
                      <a:gd name="T37" fmla="*/ 149 h 3023"/>
                      <a:gd name="T38" fmla="*/ 4785 w 4914"/>
                      <a:gd name="T39" fmla="*/ 141 h 3023"/>
                      <a:gd name="T40" fmla="*/ 4783 w 4914"/>
                      <a:gd name="T41" fmla="*/ 136 h 3023"/>
                      <a:gd name="T42" fmla="*/ 4778 w 4914"/>
                      <a:gd name="T43" fmla="*/ 132 h 3023"/>
                      <a:gd name="T44" fmla="*/ 4773 w 4914"/>
                      <a:gd name="T45" fmla="*/ 129 h 3023"/>
                      <a:gd name="T46" fmla="*/ 4767 w 4914"/>
                      <a:gd name="T47" fmla="*/ 129 h 3023"/>
                      <a:gd name="T48" fmla="*/ 147 w 4914"/>
                      <a:gd name="T49" fmla="*/ 129 h 3023"/>
                      <a:gd name="T50" fmla="*/ 147 w 4914"/>
                      <a:gd name="T51" fmla="*/ 0 h 3023"/>
                      <a:gd name="T52" fmla="*/ 4767 w 4914"/>
                      <a:gd name="T53" fmla="*/ 0 h 3023"/>
                      <a:gd name="T54" fmla="*/ 4805 w 4914"/>
                      <a:gd name="T55" fmla="*/ 6 h 3023"/>
                      <a:gd name="T56" fmla="*/ 4841 w 4914"/>
                      <a:gd name="T57" fmla="*/ 20 h 3023"/>
                      <a:gd name="T58" fmla="*/ 4871 w 4914"/>
                      <a:gd name="T59" fmla="*/ 44 h 3023"/>
                      <a:gd name="T60" fmla="*/ 4894 w 4914"/>
                      <a:gd name="T61" fmla="*/ 73 h 3023"/>
                      <a:gd name="T62" fmla="*/ 4909 w 4914"/>
                      <a:gd name="T63" fmla="*/ 109 h 3023"/>
                      <a:gd name="T64" fmla="*/ 4914 w 4914"/>
                      <a:gd name="T65" fmla="*/ 149 h 3023"/>
                      <a:gd name="T66" fmla="*/ 4914 w 4914"/>
                      <a:gd name="T67" fmla="*/ 2874 h 3023"/>
                      <a:gd name="T68" fmla="*/ 4909 w 4914"/>
                      <a:gd name="T69" fmla="*/ 2914 h 3023"/>
                      <a:gd name="T70" fmla="*/ 4894 w 4914"/>
                      <a:gd name="T71" fmla="*/ 2950 h 3023"/>
                      <a:gd name="T72" fmla="*/ 4871 w 4914"/>
                      <a:gd name="T73" fmla="*/ 2979 h 3023"/>
                      <a:gd name="T74" fmla="*/ 4841 w 4914"/>
                      <a:gd name="T75" fmla="*/ 3003 h 3023"/>
                      <a:gd name="T76" fmla="*/ 4805 w 4914"/>
                      <a:gd name="T77" fmla="*/ 3017 h 3023"/>
                      <a:gd name="T78" fmla="*/ 4767 w 4914"/>
                      <a:gd name="T79" fmla="*/ 3023 h 3023"/>
                      <a:gd name="T80" fmla="*/ 147 w 4914"/>
                      <a:gd name="T81" fmla="*/ 3023 h 3023"/>
                      <a:gd name="T82" fmla="*/ 109 w 4914"/>
                      <a:gd name="T83" fmla="*/ 3017 h 3023"/>
                      <a:gd name="T84" fmla="*/ 73 w 4914"/>
                      <a:gd name="T85" fmla="*/ 3003 h 3023"/>
                      <a:gd name="T86" fmla="*/ 44 w 4914"/>
                      <a:gd name="T87" fmla="*/ 2979 h 3023"/>
                      <a:gd name="T88" fmla="*/ 20 w 4914"/>
                      <a:gd name="T89" fmla="*/ 2950 h 3023"/>
                      <a:gd name="T90" fmla="*/ 6 w 4914"/>
                      <a:gd name="T91" fmla="*/ 2914 h 3023"/>
                      <a:gd name="T92" fmla="*/ 0 w 4914"/>
                      <a:gd name="T93" fmla="*/ 2874 h 3023"/>
                      <a:gd name="T94" fmla="*/ 0 w 4914"/>
                      <a:gd name="T95" fmla="*/ 149 h 3023"/>
                      <a:gd name="T96" fmla="*/ 6 w 4914"/>
                      <a:gd name="T97" fmla="*/ 109 h 3023"/>
                      <a:gd name="T98" fmla="*/ 20 w 4914"/>
                      <a:gd name="T99" fmla="*/ 73 h 3023"/>
                      <a:gd name="T100" fmla="*/ 44 w 4914"/>
                      <a:gd name="T101" fmla="*/ 44 h 3023"/>
                      <a:gd name="T102" fmla="*/ 73 w 4914"/>
                      <a:gd name="T103" fmla="*/ 20 h 3023"/>
                      <a:gd name="T104" fmla="*/ 109 w 4914"/>
                      <a:gd name="T105" fmla="*/ 6 h 3023"/>
                      <a:gd name="T106" fmla="*/ 147 w 4914"/>
                      <a:gd name="T107" fmla="*/ 0 h 3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914" h="3023">
                        <a:moveTo>
                          <a:pt x="147" y="129"/>
                        </a:moveTo>
                        <a:lnTo>
                          <a:pt x="142" y="129"/>
                        </a:lnTo>
                        <a:lnTo>
                          <a:pt x="136" y="132"/>
                        </a:lnTo>
                        <a:lnTo>
                          <a:pt x="131" y="136"/>
                        </a:lnTo>
                        <a:lnTo>
                          <a:pt x="129" y="141"/>
                        </a:lnTo>
                        <a:lnTo>
                          <a:pt x="127" y="149"/>
                        </a:lnTo>
                        <a:lnTo>
                          <a:pt x="127" y="2874"/>
                        </a:lnTo>
                        <a:lnTo>
                          <a:pt x="129" y="2882"/>
                        </a:lnTo>
                        <a:lnTo>
                          <a:pt x="131" y="2887"/>
                        </a:lnTo>
                        <a:lnTo>
                          <a:pt x="136" y="2891"/>
                        </a:lnTo>
                        <a:lnTo>
                          <a:pt x="142" y="2894"/>
                        </a:lnTo>
                        <a:lnTo>
                          <a:pt x="147" y="2894"/>
                        </a:lnTo>
                        <a:lnTo>
                          <a:pt x="4767" y="2894"/>
                        </a:lnTo>
                        <a:lnTo>
                          <a:pt x="4773" y="2894"/>
                        </a:lnTo>
                        <a:lnTo>
                          <a:pt x="4778" y="2891"/>
                        </a:lnTo>
                        <a:lnTo>
                          <a:pt x="4783" y="2887"/>
                        </a:lnTo>
                        <a:lnTo>
                          <a:pt x="4785" y="2882"/>
                        </a:lnTo>
                        <a:lnTo>
                          <a:pt x="4787" y="2874"/>
                        </a:lnTo>
                        <a:lnTo>
                          <a:pt x="4787" y="149"/>
                        </a:lnTo>
                        <a:lnTo>
                          <a:pt x="4785" y="141"/>
                        </a:lnTo>
                        <a:lnTo>
                          <a:pt x="4783" y="136"/>
                        </a:lnTo>
                        <a:lnTo>
                          <a:pt x="4778" y="132"/>
                        </a:lnTo>
                        <a:lnTo>
                          <a:pt x="4773" y="129"/>
                        </a:lnTo>
                        <a:lnTo>
                          <a:pt x="4767" y="129"/>
                        </a:lnTo>
                        <a:lnTo>
                          <a:pt x="147" y="129"/>
                        </a:lnTo>
                        <a:close/>
                        <a:moveTo>
                          <a:pt x="147" y="0"/>
                        </a:moveTo>
                        <a:lnTo>
                          <a:pt x="4767" y="0"/>
                        </a:lnTo>
                        <a:lnTo>
                          <a:pt x="4805" y="6"/>
                        </a:lnTo>
                        <a:lnTo>
                          <a:pt x="4841" y="20"/>
                        </a:lnTo>
                        <a:lnTo>
                          <a:pt x="4871" y="44"/>
                        </a:lnTo>
                        <a:lnTo>
                          <a:pt x="4894" y="73"/>
                        </a:lnTo>
                        <a:lnTo>
                          <a:pt x="4909" y="109"/>
                        </a:lnTo>
                        <a:lnTo>
                          <a:pt x="4914" y="149"/>
                        </a:lnTo>
                        <a:lnTo>
                          <a:pt x="4914" y="2874"/>
                        </a:lnTo>
                        <a:lnTo>
                          <a:pt x="4909" y="2914"/>
                        </a:lnTo>
                        <a:lnTo>
                          <a:pt x="4894" y="2950"/>
                        </a:lnTo>
                        <a:lnTo>
                          <a:pt x="4871" y="2979"/>
                        </a:lnTo>
                        <a:lnTo>
                          <a:pt x="4841" y="3003"/>
                        </a:lnTo>
                        <a:lnTo>
                          <a:pt x="4805" y="3017"/>
                        </a:lnTo>
                        <a:lnTo>
                          <a:pt x="4767" y="3023"/>
                        </a:lnTo>
                        <a:lnTo>
                          <a:pt x="147" y="3023"/>
                        </a:lnTo>
                        <a:lnTo>
                          <a:pt x="109" y="3017"/>
                        </a:lnTo>
                        <a:lnTo>
                          <a:pt x="73" y="3003"/>
                        </a:lnTo>
                        <a:lnTo>
                          <a:pt x="44" y="2979"/>
                        </a:lnTo>
                        <a:lnTo>
                          <a:pt x="20" y="2950"/>
                        </a:lnTo>
                        <a:lnTo>
                          <a:pt x="6" y="2914"/>
                        </a:lnTo>
                        <a:lnTo>
                          <a:pt x="0" y="2874"/>
                        </a:lnTo>
                        <a:lnTo>
                          <a:pt x="0" y="149"/>
                        </a:lnTo>
                        <a:lnTo>
                          <a:pt x="6" y="109"/>
                        </a:lnTo>
                        <a:lnTo>
                          <a:pt x="20" y="73"/>
                        </a:lnTo>
                        <a:lnTo>
                          <a:pt x="44" y="44"/>
                        </a:lnTo>
                        <a:lnTo>
                          <a:pt x="73" y="20"/>
                        </a:lnTo>
                        <a:lnTo>
                          <a:pt x="109" y="6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728" name="Freeform 73"/>
                  <p:cNvSpPr>
                    <a:spLocks noEditPoints="1"/>
                  </p:cNvSpPr>
                  <p:nvPr/>
                </p:nvSpPr>
                <p:spPr bwMode="auto">
                  <a:xfrm>
                    <a:off x="1383" y="1137"/>
                    <a:ext cx="2992" cy="2039"/>
                  </a:xfrm>
                  <a:custGeom>
                    <a:avLst/>
                    <a:gdLst>
                      <a:gd name="T0" fmla="*/ 2711 w 5984"/>
                      <a:gd name="T1" fmla="*/ 3648 h 4078"/>
                      <a:gd name="T2" fmla="*/ 2722 w 5984"/>
                      <a:gd name="T3" fmla="*/ 3677 h 4078"/>
                      <a:gd name="T4" fmla="*/ 2751 w 5984"/>
                      <a:gd name="T5" fmla="*/ 3690 h 4078"/>
                      <a:gd name="T6" fmla="*/ 3250 w 5984"/>
                      <a:gd name="T7" fmla="*/ 3686 h 4078"/>
                      <a:gd name="T8" fmla="*/ 3272 w 5984"/>
                      <a:gd name="T9" fmla="*/ 3664 h 4078"/>
                      <a:gd name="T10" fmla="*/ 3273 w 5984"/>
                      <a:gd name="T11" fmla="*/ 3599 h 4078"/>
                      <a:gd name="T12" fmla="*/ 192 w 5984"/>
                      <a:gd name="T13" fmla="*/ 3599 h 4078"/>
                      <a:gd name="T14" fmla="*/ 196 w 5984"/>
                      <a:gd name="T15" fmla="*/ 3798 h 4078"/>
                      <a:gd name="T16" fmla="*/ 227 w 5984"/>
                      <a:gd name="T17" fmla="*/ 3851 h 4078"/>
                      <a:gd name="T18" fmla="*/ 279 w 5984"/>
                      <a:gd name="T19" fmla="*/ 3880 h 4078"/>
                      <a:gd name="T20" fmla="*/ 5674 w 5984"/>
                      <a:gd name="T21" fmla="*/ 3885 h 4078"/>
                      <a:gd name="T22" fmla="*/ 5734 w 5984"/>
                      <a:gd name="T23" fmla="*/ 3869 h 4078"/>
                      <a:gd name="T24" fmla="*/ 5776 w 5984"/>
                      <a:gd name="T25" fmla="*/ 3826 h 4078"/>
                      <a:gd name="T26" fmla="*/ 5792 w 5984"/>
                      <a:gd name="T27" fmla="*/ 3766 h 4078"/>
                      <a:gd name="T28" fmla="*/ 3402 w 5984"/>
                      <a:gd name="T29" fmla="*/ 3599 h 4078"/>
                      <a:gd name="T30" fmla="*/ 3397 w 5984"/>
                      <a:gd name="T31" fmla="*/ 3688 h 4078"/>
                      <a:gd name="T32" fmla="*/ 3364 w 5984"/>
                      <a:gd name="T33" fmla="*/ 3755 h 4078"/>
                      <a:gd name="T34" fmla="*/ 3308 w 5984"/>
                      <a:gd name="T35" fmla="*/ 3800 h 4078"/>
                      <a:gd name="T36" fmla="*/ 3234 w 5984"/>
                      <a:gd name="T37" fmla="*/ 3818 h 4078"/>
                      <a:gd name="T38" fmla="*/ 2713 w 5984"/>
                      <a:gd name="T39" fmla="*/ 3813 h 4078"/>
                      <a:gd name="T40" fmla="*/ 2646 w 5984"/>
                      <a:gd name="T41" fmla="*/ 3780 h 4078"/>
                      <a:gd name="T42" fmla="*/ 2600 w 5984"/>
                      <a:gd name="T43" fmla="*/ 3722 h 4078"/>
                      <a:gd name="T44" fmla="*/ 2582 w 5984"/>
                      <a:gd name="T45" fmla="*/ 3648 h 4078"/>
                      <a:gd name="T46" fmla="*/ 192 w 5984"/>
                      <a:gd name="T47" fmla="*/ 3599 h 4078"/>
                      <a:gd name="T48" fmla="*/ 573 w 5984"/>
                      <a:gd name="T49" fmla="*/ 198 h 4078"/>
                      <a:gd name="T50" fmla="*/ 504 w 5984"/>
                      <a:gd name="T51" fmla="*/ 230 h 4078"/>
                      <a:gd name="T52" fmla="*/ 455 w 5984"/>
                      <a:gd name="T53" fmla="*/ 290 h 4078"/>
                      <a:gd name="T54" fmla="*/ 439 w 5984"/>
                      <a:gd name="T55" fmla="*/ 366 h 4078"/>
                      <a:gd name="T56" fmla="*/ 5545 w 5984"/>
                      <a:gd name="T57" fmla="*/ 3407 h 4078"/>
                      <a:gd name="T58" fmla="*/ 5542 w 5984"/>
                      <a:gd name="T59" fmla="*/ 326 h 4078"/>
                      <a:gd name="T60" fmla="*/ 5507 w 5984"/>
                      <a:gd name="T61" fmla="*/ 257 h 4078"/>
                      <a:gd name="T62" fmla="*/ 5449 w 5984"/>
                      <a:gd name="T63" fmla="*/ 210 h 4078"/>
                      <a:gd name="T64" fmla="*/ 5371 w 5984"/>
                      <a:gd name="T65" fmla="*/ 192 h 4078"/>
                      <a:gd name="T66" fmla="*/ 613 w 5984"/>
                      <a:gd name="T67" fmla="*/ 0 h 4078"/>
                      <a:gd name="T68" fmla="*/ 5431 w 5984"/>
                      <a:gd name="T69" fmla="*/ 5 h 4078"/>
                      <a:gd name="T70" fmla="*/ 5540 w 5984"/>
                      <a:gd name="T71" fmla="*/ 42 h 4078"/>
                      <a:gd name="T72" fmla="*/ 5631 w 5984"/>
                      <a:gd name="T73" fmla="*/ 107 h 4078"/>
                      <a:gd name="T74" fmla="*/ 5698 w 5984"/>
                      <a:gd name="T75" fmla="*/ 198 h 4078"/>
                      <a:gd name="T76" fmla="*/ 5732 w 5984"/>
                      <a:gd name="T77" fmla="*/ 306 h 4078"/>
                      <a:gd name="T78" fmla="*/ 5738 w 5984"/>
                      <a:gd name="T79" fmla="*/ 3407 h 4078"/>
                      <a:gd name="T80" fmla="*/ 5919 w 5984"/>
                      <a:gd name="T81" fmla="*/ 3412 h 4078"/>
                      <a:gd name="T82" fmla="*/ 5966 w 5984"/>
                      <a:gd name="T83" fmla="*/ 3447 h 4078"/>
                      <a:gd name="T84" fmla="*/ 5984 w 5984"/>
                      <a:gd name="T85" fmla="*/ 3503 h 4078"/>
                      <a:gd name="T86" fmla="*/ 5979 w 5984"/>
                      <a:gd name="T87" fmla="*/ 3822 h 4078"/>
                      <a:gd name="T88" fmla="*/ 5943 w 5984"/>
                      <a:gd name="T89" fmla="*/ 3923 h 4078"/>
                      <a:gd name="T90" fmla="*/ 5874 w 5984"/>
                      <a:gd name="T91" fmla="*/ 4003 h 4078"/>
                      <a:gd name="T92" fmla="*/ 5781 w 5984"/>
                      <a:gd name="T93" fmla="*/ 4058 h 4078"/>
                      <a:gd name="T94" fmla="*/ 5674 w 5984"/>
                      <a:gd name="T95" fmla="*/ 4078 h 4078"/>
                      <a:gd name="T96" fmla="*/ 256 w 5984"/>
                      <a:gd name="T97" fmla="*/ 4072 h 4078"/>
                      <a:gd name="T98" fmla="*/ 154 w 5984"/>
                      <a:gd name="T99" fmla="*/ 4034 h 4078"/>
                      <a:gd name="T100" fmla="*/ 73 w 5984"/>
                      <a:gd name="T101" fmla="*/ 3967 h 4078"/>
                      <a:gd name="T102" fmla="*/ 20 w 5984"/>
                      <a:gd name="T103" fmla="*/ 3875 h 4078"/>
                      <a:gd name="T104" fmla="*/ 0 w 5984"/>
                      <a:gd name="T105" fmla="*/ 3766 h 4078"/>
                      <a:gd name="T106" fmla="*/ 5 w 5984"/>
                      <a:gd name="T107" fmla="*/ 3472 h 4078"/>
                      <a:gd name="T108" fmla="*/ 40 w 5984"/>
                      <a:gd name="T109" fmla="*/ 3425 h 4078"/>
                      <a:gd name="T110" fmla="*/ 96 w 5984"/>
                      <a:gd name="T111" fmla="*/ 3407 h 4078"/>
                      <a:gd name="T112" fmla="*/ 247 w 5984"/>
                      <a:gd name="T113" fmla="*/ 366 h 4078"/>
                      <a:gd name="T114" fmla="*/ 265 w 5984"/>
                      <a:gd name="T115" fmla="*/ 250 h 4078"/>
                      <a:gd name="T116" fmla="*/ 318 w 5984"/>
                      <a:gd name="T117" fmla="*/ 150 h 4078"/>
                      <a:gd name="T118" fmla="*/ 396 w 5984"/>
                      <a:gd name="T119" fmla="*/ 71 h 4078"/>
                      <a:gd name="T120" fmla="*/ 497 w 5984"/>
                      <a:gd name="T121" fmla="*/ 20 h 4078"/>
                      <a:gd name="T122" fmla="*/ 613 w 5984"/>
                      <a:gd name="T123" fmla="*/ 0 h 40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984" h="4078">
                        <a:moveTo>
                          <a:pt x="2711" y="3599"/>
                        </a:moveTo>
                        <a:lnTo>
                          <a:pt x="2711" y="3648"/>
                        </a:lnTo>
                        <a:lnTo>
                          <a:pt x="2713" y="3664"/>
                        </a:lnTo>
                        <a:lnTo>
                          <a:pt x="2722" y="3677"/>
                        </a:lnTo>
                        <a:lnTo>
                          <a:pt x="2735" y="3686"/>
                        </a:lnTo>
                        <a:lnTo>
                          <a:pt x="2751" y="3690"/>
                        </a:lnTo>
                        <a:lnTo>
                          <a:pt x="3234" y="3690"/>
                        </a:lnTo>
                        <a:lnTo>
                          <a:pt x="3250" y="3686"/>
                        </a:lnTo>
                        <a:lnTo>
                          <a:pt x="3263" y="3677"/>
                        </a:lnTo>
                        <a:lnTo>
                          <a:pt x="3272" y="3664"/>
                        </a:lnTo>
                        <a:lnTo>
                          <a:pt x="3273" y="3648"/>
                        </a:lnTo>
                        <a:lnTo>
                          <a:pt x="3273" y="3599"/>
                        </a:lnTo>
                        <a:lnTo>
                          <a:pt x="2711" y="3599"/>
                        </a:lnTo>
                        <a:close/>
                        <a:moveTo>
                          <a:pt x="192" y="3599"/>
                        </a:moveTo>
                        <a:lnTo>
                          <a:pt x="192" y="3766"/>
                        </a:lnTo>
                        <a:lnTo>
                          <a:pt x="196" y="3798"/>
                        </a:lnTo>
                        <a:lnTo>
                          <a:pt x="209" y="3826"/>
                        </a:lnTo>
                        <a:lnTo>
                          <a:pt x="227" y="3851"/>
                        </a:lnTo>
                        <a:lnTo>
                          <a:pt x="250" y="3869"/>
                        </a:lnTo>
                        <a:lnTo>
                          <a:pt x="279" y="3880"/>
                        </a:lnTo>
                        <a:lnTo>
                          <a:pt x="310" y="3885"/>
                        </a:lnTo>
                        <a:lnTo>
                          <a:pt x="5674" y="3885"/>
                        </a:lnTo>
                        <a:lnTo>
                          <a:pt x="5705" y="3880"/>
                        </a:lnTo>
                        <a:lnTo>
                          <a:pt x="5734" y="3869"/>
                        </a:lnTo>
                        <a:lnTo>
                          <a:pt x="5758" y="3851"/>
                        </a:lnTo>
                        <a:lnTo>
                          <a:pt x="5776" y="3826"/>
                        </a:lnTo>
                        <a:lnTo>
                          <a:pt x="5788" y="3798"/>
                        </a:lnTo>
                        <a:lnTo>
                          <a:pt x="5792" y="3766"/>
                        </a:lnTo>
                        <a:lnTo>
                          <a:pt x="5792" y="3599"/>
                        </a:lnTo>
                        <a:lnTo>
                          <a:pt x="3402" y="3599"/>
                        </a:lnTo>
                        <a:lnTo>
                          <a:pt x="3402" y="3648"/>
                        </a:lnTo>
                        <a:lnTo>
                          <a:pt x="3397" y="3688"/>
                        </a:lnTo>
                        <a:lnTo>
                          <a:pt x="3384" y="3722"/>
                        </a:lnTo>
                        <a:lnTo>
                          <a:pt x="3364" y="3755"/>
                        </a:lnTo>
                        <a:lnTo>
                          <a:pt x="3339" y="3780"/>
                        </a:lnTo>
                        <a:lnTo>
                          <a:pt x="3308" y="3800"/>
                        </a:lnTo>
                        <a:lnTo>
                          <a:pt x="3272" y="3813"/>
                        </a:lnTo>
                        <a:lnTo>
                          <a:pt x="3234" y="3818"/>
                        </a:lnTo>
                        <a:lnTo>
                          <a:pt x="2751" y="3818"/>
                        </a:lnTo>
                        <a:lnTo>
                          <a:pt x="2713" y="3813"/>
                        </a:lnTo>
                        <a:lnTo>
                          <a:pt x="2676" y="3800"/>
                        </a:lnTo>
                        <a:lnTo>
                          <a:pt x="2646" y="3780"/>
                        </a:lnTo>
                        <a:lnTo>
                          <a:pt x="2620" y="3755"/>
                        </a:lnTo>
                        <a:lnTo>
                          <a:pt x="2600" y="3722"/>
                        </a:lnTo>
                        <a:lnTo>
                          <a:pt x="2588" y="3688"/>
                        </a:lnTo>
                        <a:lnTo>
                          <a:pt x="2582" y="3648"/>
                        </a:lnTo>
                        <a:lnTo>
                          <a:pt x="2582" y="3599"/>
                        </a:lnTo>
                        <a:lnTo>
                          <a:pt x="192" y="3599"/>
                        </a:lnTo>
                        <a:close/>
                        <a:moveTo>
                          <a:pt x="613" y="192"/>
                        </a:moveTo>
                        <a:lnTo>
                          <a:pt x="573" y="198"/>
                        </a:lnTo>
                        <a:lnTo>
                          <a:pt x="535" y="210"/>
                        </a:lnTo>
                        <a:lnTo>
                          <a:pt x="504" y="230"/>
                        </a:lnTo>
                        <a:lnTo>
                          <a:pt x="477" y="257"/>
                        </a:lnTo>
                        <a:lnTo>
                          <a:pt x="455" y="290"/>
                        </a:lnTo>
                        <a:lnTo>
                          <a:pt x="443" y="326"/>
                        </a:lnTo>
                        <a:lnTo>
                          <a:pt x="439" y="366"/>
                        </a:lnTo>
                        <a:lnTo>
                          <a:pt x="439" y="3407"/>
                        </a:lnTo>
                        <a:lnTo>
                          <a:pt x="5545" y="3407"/>
                        </a:lnTo>
                        <a:lnTo>
                          <a:pt x="5545" y="366"/>
                        </a:lnTo>
                        <a:lnTo>
                          <a:pt x="5542" y="326"/>
                        </a:lnTo>
                        <a:lnTo>
                          <a:pt x="5527" y="290"/>
                        </a:lnTo>
                        <a:lnTo>
                          <a:pt x="5507" y="257"/>
                        </a:lnTo>
                        <a:lnTo>
                          <a:pt x="5480" y="230"/>
                        </a:lnTo>
                        <a:lnTo>
                          <a:pt x="5449" y="210"/>
                        </a:lnTo>
                        <a:lnTo>
                          <a:pt x="5411" y="198"/>
                        </a:lnTo>
                        <a:lnTo>
                          <a:pt x="5371" y="192"/>
                        </a:lnTo>
                        <a:lnTo>
                          <a:pt x="613" y="192"/>
                        </a:lnTo>
                        <a:close/>
                        <a:moveTo>
                          <a:pt x="613" y="0"/>
                        </a:moveTo>
                        <a:lnTo>
                          <a:pt x="5371" y="0"/>
                        </a:lnTo>
                        <a:lnTo>
                          <a:pt x="5431" y="5"/>
                        </a:lnTo>
                        <a:lnTo>
                          <a:pt x="5487" y="20"/>
                        </a:lnTo>
                        <a:lnTo>
                          <a:pt x="5540" y="42"/>
                        </a:lnTo>
                        <a:lnTo>
                          <a:pt x="5587" y="71"/>
                        </a:lnTo>
                        <a:lnTo>
                          <a:pt x="5631" y="107"/>
                        </a:lnTo>
                        <a:lnTo>
                          <a:pt x="5667" y="150"/>
                        </a:lnTo>
                        <a:lnTo>
                          <a:pt x="5698" y="198"/>
                        </a:lnTo>
                        <a:lnTo>
                          <a:pt x="5719" y="250"/>
                        </a:lnTo>
                        <a:lnTo>
                          <a:pt x="5732" y="306"/>
                        </a:lnTo>
                        <a:lnTo>
                          <a:pt x="5738" y="366"/>
                        </a:lnTo>
                        <a:lnTo>
                          <a:pt x="5738" y="3407"/>
                        </a:lnTo>
                        <a:lnTo>
                          <a:pt x="5888" y="3407"/>
                        </a:lnTo>
                        <a:lnTo>
                          <a:pt x="5919" y="3412"/>
                        </a:lnTo>
                        <a:lnTo>
                          <a:pt x="5944" y="3425"/>
                        </a:lnTo>
                        <a:lnTo>
                          <a:pt x="5966" y="3447"/>
                        </a:lnTo>
                        <a:lnTo>
                          <a:pt x="5979" y="3472"/>
                        </a:lnTo>
                        <a:lnTo>
                          <a:pt x="5984" y="3503"/>
                        </a:lnTo>
                        <a:lnTo>
                          <a:pt x="5984" y="3766"/>
                        </a:lnTo>
                        <a:lnTo>
                          <a:pt x="5979" y="3822"/>
                        </a:lnTo>
                        <a:lnTo>
                          <a:pt x="5964" y="3875"/>
                        </a:lnTo>
                        <a:lnTo>
                          <a:pt x="5943" y="3923"/>
                        </a:lnTo>
                        <a:lnTo>
                          <a:pt x="5912" y="3967"/>
                        </a:lnTo>
                        <a:lnTo>
                          <a:pt x="5874" y="4003"/>
                        </a:lnTo>
                        <a:lnTo>
                          <a:pt x="5830" y="4034"/>
                        </a:lnTo>
                        <a:lnTo>
                          <a:pt x="5781" y="4058"/>
                        </a:lnTo>
                        <a:lnTo>
                          <a:pt x="5729" y="4072"/>
                        </a:lnTo>
                        <a:lnTo>
                          <a:pt x="5674" y="4078"/>
                        </a:lnTo>
                        <a:lnTo>
                          <a:pt x="310" y="4078"/>
                        </a:lnTo>
                        <a:lnTo>
                          <a:pt x="256" y="4072"/>
                        </a:lnTo>
                        <a:lnTo>
                          <a:pt x="203" y="4058"/>
                        </a:lnTo>
                        <a:lnTo>
                          <a:pt x="154" y="4034"/>
                        </a:lnTo>
                        <a:lnTo>
                          <a:pt x="111" y="4003"/>
                        </a:lnTo>
                        <a:lnTo>
                          <a:pt x="73" y="3967"/>
                        </a:lnTo>
                        <a:lnTo>
                          <a:pt x="42" y="3923"/>
                        </a:lnTo>
                        <a:lnTo>
                          <a:pt x="20" y="3875"/>
                        </a:lnTo>
                        <a:lnTo>
                          <a:pt x="5" y="3822"/>
                        </a:lnTo>
                        <a:lnTo>
                          <a:pt x="0" y="3766"/>
                        </a:lnTo>
                        <a:lnTo>
                          <a:pt x="0" y="3503"/>
                        </a:lnTo>
                        <a:lnTo>
                          <a:pt x="5" y="3472"/>
                        </a:lnTo>
                        <a:lnTo>
                          <a:pt x="18" y="3447"/>
                        </a:lnTo>
                        <a:lnTo>
                          <a:pt x="40" y="3425"/>
                        </a:lnTo>
                        <a:lnTo>
                          <a:pt x="65" y="3412"/>
                        </a:lnTo>
                        <a:lnTo>
                          <a:pt x="96" y="3407"/>
                        </a:lnTo>
                        <a:lnTo>
                          <a:pt x="247" y="3407"/>
                        </a:lnTo>
                        <a:lnTo>
                          <a:pt x="247" y="366"/>
                        </a:lnTo>
                        <a:lnTo>
                          <a:pt x="250" y="306"/>
                        </a:lnTo>
                        <a:lnTo>
                          <a:pt x="265" y="250"/>
                        </a:lnTo>
                        <a:lnTo>
                          <a:pt x="287" y="198"/>
                        </a:lnTo>
                        <a:lnTo>
                          <a:pt x="318" y="150"/>
                        </a:lnTo>
                        <a:lnTo>
                          <a:pt x="354" y="107"/>
                        </a:lnTo>
                        <a:lnTo>
                          <a:pt x="396" y="71"/>
                        </a:lnTo>
                        <a:lnTo>
                          <a:pt x="445" y="42"/>
                        </a:lnTo>
                        <a:lnTo>
                          <a:pt x="497" y="20"/>
                        </a:lnTo>
                        <a:lnTo>
                          <a:pt x="553" y="5"/>
                        </a:lnTo>
                        <a:lnTo>
                          <a:pt x="61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49" name="Group 1048"/>
            <p:cNvGrpSpPr/>
            <p:nvPr/>
          </p:nvGrpSpPr>
          <p:grpSpPr>
            <a:xfrm>
              <a:off x="5787950" y="2351153"/>
              <a:ext cx="869641" cy="716243"/>
              <a:chOff x="5787950" y="2351153"/>
              <a:chExt cx="869641" cy="716243"/>
            </a:xfrm>
          </p:grpSpPr>
          <p:grpSp>
            <p:nvGrpSpPr>
              <p:cNvPr id="1050" name="Group 1049"/>
              <p:cNvGrpSpPr/>
              <p:nvPr/>
            </p:nvGrpSpPr>
            <p:grpSpPr>
              <a:xfrm>
                <a:off x="5799962" y="2351153"/>
                <a:ext cx="295649" cy="295649"/>
                <a:chOff x="-2653894" y="1993252"/>
                <a:chExt cx="1152008" cy="1152008"/>
              </a:xfrm>
            </p:grpSpPr>
            <p:sp>
              <p:nvSpPr>
                <p:cNvPr id="1070" name="Rounded Rectangle 1069"/>
                <p:cNvSpPr/>
                <p:nvPr/>
              </p:nvSpPr>
              <p:spPr>
                <a:xfrm>
                  <a:off x="-2152673" y="2472516"/>
                  <a:ext cx="497365" cy="656237"/>
                </a:xfrm>
                <a:prstGeom prst="roundRect">
                  <a:avLst>
                    <a:gd name="adj" fmla="val 7514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71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-2653894" y="1993252"/>
                  <a:ext cx="1152008" cy="1152008"/>
                  <a:chOff x="1080" y="0"/>
                  <a:chExt cx="3586" cy="3586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1072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1080" y="0"/>
                    <a:ext cx="3586" cy="3586"/>
                  </a:xfrm>
                  <a:custGeom>
                    <a:avLst/>
                    <a:gdLst>
                      <a:gd name="T0" fmla="*/ 3600 w 8000"/>
                      <a:gd name="T1" fmla="*/ 7733 h 8000"/>
                      <a:gd name="T2" fmla="*/ 3600 w 8000"/>
                      <a:gd name="T3" fmla="*/ 3467 h 8000"/>
                      <a:gd name="T4" fmla="*/ 6800 w 8000"/>
                      <a:gd name="T5" fmla="*/ 3467 h 8000"/>
                      <a:gd name="T6" fmla="*/ 6800 w 8000"/>
                      <a:gd name="T7" fmla="*/ 7733 h 8000"/>
                      <a:gd name="T8" fmla="*/ 3600 w 8000"/>
                      <a:gd name="T9" fmla="*/ 7733 h 8000"/>
                      <a:gd name="T10" fmla="*/ 2267 w 8000"/>
                      <a:gd name="T11" fmla="*/ 7733 h 8000"/>
                      <a:gd name="T12" fmla="*/ 2267 w 8000"/>
                      <a:gd name="T13" fmla="*/ 6533 h 8000"/>
                      <a:gd name="T14" fmla="*/ 2400 w 8000"/>
                      <a:gd name="T15" fmla="*/ 6400 h 8000"/>
                      <a:gd name="T16" fmla="*/ 2667 w 8000"/>
                      <a:gd name="T17" fmla="*/ 6400 h 8000"/>
                      <a:gd name="T18" fmla="*/ 2800 w 8000"/>
                      <a:gd name="T19" fmla="*/ 6533 h 8000"/>
                      <a:gd name="T20" fmla="*/ 2800 w 8000"/>
                      <a:gd name="T21" fmla="*/ 7733 h 8000"/>
                      <a:gd name="T22" fmla="*/ 2267 w 8000"/>
                      <a:gd name="T23" fmla="*/ 7733 h 8000"/>
                      <a:gd name="T24" fmla="*/ 1600 w 8000"/>
                      <a:gd name="T25" fmla="*/ 267 h 8000"/>
                      <a:gd name="T26" fmla="*/ 4800 w 8000"/>
                      <a:gd name="T27" fmla="*/ 267 h 8000"/>
                      <a:gd name="T28" fmla="*/ 4800 w 8000"/>
                      <a:gd name="T29" fmla="*/ 3200 h 8000"/>
                      <a:gd name="T30" fmla="*/ 3467 w 8000"/>
                      <a:gd name="T31" fmla="*/ 3200 h 8000"/>
                      <a:gd name="T32" fmla="*/ 3333 w 8000"/>
                      <a:gd name="T33" fmla="*/ 3333 h 8000"/>
                      <a:gd name="T34" fmla="*/ 3333 w 8000"/>
                      <a:gd name="T35" fmla="*/ 7733 h 8000"/>
                      <a:gd name="T36" fmla="*/ 3067 w 8000"/>
                      <a:gd name="T37" fmla="*/ 7733 h 8000"/>
                      <a:gd name="T38" fmla="*/ 3067 w 8000"/>
                      <a:gd name="T39" fmla="*/ 6533 h 8000"/>
                      <a:gd name="T40" fmla="*/ 2667 w 8000"/>
                      <a:gd name="T41" fmla="*/ 6133 h 8000"/>
                      <a:gd name="T42" fmla="*/ 2400 w 8000"/>
                      <a:gd name="T43" fmla="*/ 6133 h 8000"/>
                      <a:gd name="T44" fmla="*/ 2000 w 8000"/>
                      <a:gd name="T45" fmla="*/ 6533 h 8000"/>
                      <a:gd name="T46" fmla="*/ 2000 w 8000"/>
                      <a:gd name="T47" fmla="*/ 7733 h 8000"/>
                      <a:gd name="T48" fmla="*/ 1600 w 8000"/>
                      <a:gd name="T49" fmla="*/ 7733 h 8000"/>
                      <a:gd name="T50" fmla="*/ 1600 w 8000"/>
                      <a:gd name="T51" fmla="*/ 267 h 8000"/>
                      <a:gd name="T52" fmla="*/ 7867 w 8000"/>
                      <a:gd name="T53" fmla="*/ 7733 h 8000"/>
                      <a:gd name="T54" fmla="*/ 7067 w 8000"/>
                      <a:gd name="T55" fmla="*/ 7733 h 8000"/>
                      <a:gd name="T56" fmla="*/ 7067 w 8000"/>
                      <a:gd name="T57" fmla="*/ 3333 h 8000"/>
                      <a:gd name="T58" fmla="*/ 6933 w 8000"/>
                      <a:gd name="T59" fmla="*/ 3200 h 8000"/>
                      <a:gd name="T60" fmla="*/ 5067 w 8000"/>
                      <a:gd name="T61" fmla="*/ 3200 h 8000"/>
                      <a:gd name="T62" fmla="*/ 5067 w 8000"/>
                      <a:gd name="T63" fmla="*/ 133 h 8000"/>
                      <a:gd name="T64" fmla="*/ 4933 w 8000"/>
                      <a:gd name="T65" fmla="*/ 0 h 8000"/>
                      <a:gd name="T66" fmla="*/ 1467 w 8000"/>
                      <a:gd name="T67" fmla="*/ 0 h 8000"/>
                      <a:gd name="T68" fmla="*/ 1333 w 8000"/>
                      <a:gd name="T69" fmla="*/ 133 h 8000"/>
                      <a:gd name="T70" fmla="*/ 1333 w 8000"/>
                      <a:gd name="T71" fmla="*/ 7733 h 8000"/>
                      <a:gd name="T72" fmla="*/ 133 w 8000"/>
                      <a:gd name="T73" fmla="*/ 7733 h 8000"/>
                      <a:gd name="T74" fmla="*/ 0 w 8000"/>
                      <a:gd name="T75" fmla="*/ 7867 h 8000"/>
                      <a:gd name="T76" fmla="*/ 133 w 8000"/>
                      <a:gd name="T77" fmla="*/ 8000 h 8000"/>
                      <a:gd name="T78" fmla="*/ 7867 w 8000"/>
                      <a:gd name="T79" fmla="*/ 8000 h 8000"/>
                      <a:gd name="T80" fmla="*/ 8000 w 8000"/>
                      <a:gd name="T81" fmla="*/ 7867 h 8000"/>
                      <a:gd name="T82" fmla="*/ 7867 w 8000"/>
                      <a:gd name="T83" fmla="*/ 7733 h 8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000" h="8000">
                        <a:moveTo>
                          <a:pt x="3600" y="7733"/>
                        </a:moveTo>
                        <a:lnTo>
                          <a:pt x="3600" y="3467"/>
                        </a:lnTo>
                        <a:lnTo>
                          <a:pt x="6800" y="3467"/>
                        </a:lnTo>
                        <a:lnTo>
                          <a:pt x="6800" y="7733"/>
                        </a:lnTo>
                        <a:lnTo>
                          <a:pt x="3600" y="7733"/>
                        </a:lnTo>
                        <a:close/>
                        <a:moveTo>
                          <a:pt x="2267" y="7733"/>
                        </a:moveTo>
                        <a:lnTo>
                          <a:pt x="2267" y="6533"/>
                        </a:lnTo>
                        <a:cubicBezTo>
                          <a:pt x="2267" y="6460"/>
                          <a:pt x="2326" y="6400"/>
                          <a:pt x="2400" y="6400"/>
                        </a:cubicBezTo>
                        <a:lnTo>
                          <a:pt x="2667" y="6400"/>
                        </a:lnTo>
                        <a:cubicBezTo>
                          <a:pt x="2740" y="6400"/>
                          <a:pt x="2800" y="6460"/>
                          <a:pt x="2800" y="6533"/>
                        </a:cubicBezTo>
                        <a:lnTo>
                          <a:pt x="2800" y="7733"/>
                        </a:lnTo>
                        <a:lnTo>
                          <a:pt x="2267" y="7733"/>
                        </a:lnTo>
                        <a:close/>
                        <a:moveTo>
                          <a:pt x="1600" y="267"/>
                        </a:moveTo>
                        <a:lnTo>
                          <a:pt x="4800" y="267"/>
                        </a:lnTo>
                        <a:lnTo>
                          <a:pt x="4800" y="3200"/>
                        </a:lnTo>
                        <a:lnTo>
                          <a:pt x="3467" y="3200"/>
                        </a:lnTo>
                        <a:cubicBezTo>
                          <a:pt x="3393" y="3200"/>
                          <a:pt x="3333" y="3260"/>
                          <a:pt x="3333" y="3333"/>
                        </a:cubicBezTo>
                        <a:lnTo>
                          <a:pt x="3333" y="7733"/>
                        </a:lnTo>
                        <a:lnTo>
                          <a:pt x="3067" y="7733"/>
                        </a:lnTo>
                        <a:lnTo>
                          <a:pt x="3067" y="6533"/>
                        </a:lnTo>
                        <a:cubicBezTo>
                          <a:pt x="3067" y="6312"/>
                          <a:pt x="2888" y="6133"/>
                          <a:pt x="2667" y="6133"/>
                        </a:cubicBezTo>
                        <a:lnTo>
                          <a:pt x="2400" y="6133"/>
                        </a:lnTo>
                        <a:cubicBezTo>
                          <a:pt x="2179" y="6133"/>
                          <a:pt x="2000" y="6312"/>
                          <a:pt x="2000" y="6533"/>
                        </a:cubicBezTo>
                        <a:lnTo>
                          <a:pt x="2000" y="7733"/>
                        </a:lnTo>
                        <a:lnTo>
                          <a:pt x="1600" y="7733"/>
                        </a:lnTo>
                        <a:lnTo>
                          <a:pt x="1600" y="267"/>
                        </a:lnTo>
                        <a:close/>
                        <a:moveTo>
                          <a:pt x="7867" y="7733"/>
                        </a:moveTo>
                        <a:lnTo>
                          <a:pt x="7067" y="7733"/>
                        </a:lnTo>
                        <a:lnTo>
                          <a:pt x="7067" y="3333"/>
                        </a:lnTo>
                        <a:cubicBezTo>
                          <a:pt x="7067" y="3260"/>
                          <a:pt x="7007" y="3200"/>
                          <a:pt x="6933" y="3200"/>
                        </a:cubicBezTo>
                        <a:lnTo>
                          <a:pt x="5067" y="3200"/>
                        </a:lnTo>
                        <a:lnTo>
                          <a:pt x="5067" y="133"/>
                        </a:lnTo>
                        <a:cubicBezTo>
                          <a:pt x="5067" y="60"/>
                          <a:pt x="5007" y="0"/>
                          <a:pt x="4933" y="0"/>
                        </a:cubicBezTo>
                        <a:lnTo>
                          <a:pt x="1467" y="0"/>
                        </a:lnTo>
                        <a:cubicBezTo>
                          <a:pt x="1393" y="0"/>
                          <a:pt x="1333" y="60"/>
                          <a:pt x="1333" y="133"/>
                        </a:cubicBezTo>
                        <a:lnTo>
                          <a:pt x="1333" y="7733"/>
                        </a:lnTo>
                        <a:lnTo>
                          <a:pt x="133" y="7733"/>
                        </a:lnTo>
                        <a:cubicBezTo>
                          <a:pt x="60" y="7733"/>
                          <a:pt x="0" y="7793"/>
                          <a:pt x="0" y="7867"/>
                        </a:cubicBezTo>
                        <a:cubicBezTo>
                          <a:pt x="0" y="7940"/>
                          <a:pt x="60" y="8000"/>
                          <a:pt x="133" y="8000"/>
                        </a:cubicBezTo>
                        <a:lnTo>
                          <a:pt x="7867" y="8000"/>
                        </a:lnTo>
                        <a:cubicBezTo>
                          <a:pt x="7940" y="8000"/>
                          <a:pt x="8000" y="7940"/>
                          <a:pt x="8000" y="7867"/>
                        </a:cubicBezTo>
                        <a:cubicBezTo>
                          <a:pt x="8000" y="7793"/>
                          <a:pt x="7940" y="7733"/>
                          <a:pt x="7867" y="77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73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2574" y="837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6 h 1066"/>
                      <a:gd name="T2" fmla="*/ 800 w 1067"/>
                      <a:gd name="T3" fmla="*/ 266 h 1066"/>
                      <a:gd name="T4" fmla="*/ 800 w 1067"/>
                      <a:gd name="T5" fmla="*/ 800 h 1066"/>
                      <a:gd name="T6" fmla="*/ 267 w 1067"/>
                      <a:gd name="T7" fmla="*/ 800 h 1066"/>
                      <a:gd name="T8" fmla="*/ 267 w 1067"/>
                      <a:gd name="T9" fmla="*/ 266 h 1066"/>
                      <a:gd name="T10" fmla="*/ 134 w 1067"/>
                      <a:gd name="T11" fmla="*/ 1066 h 1066"/>
                      <a:gd name="T12" fmla="*/ 934 w 1067"/>
                      <a:gd name="T13" fmla="*/ 1066 h 1066"/>
                      <a:gd name="T14" fmla="*/ 1067 w 1067"/>
                      <a:gd name="T15" fmla="*/ 933 h 1066"/>
                      <a:gd name="T16" fmla="*/ 1067 w 1067"/>
                      <a:gd name="T17" fmla="*/ 133 h 1066"/>
                      <a:gd name="T18" fmla="*/ 934 w 1067"/>
                      <a:gd name="T19" fmla="*/ 0 h 1066"/>
                      <a:gd name="T20" fmla="*/ 134 w 1067"/>
                      <a:gd name="T21" fmla="*/ 0 h 1066"/>
                      <a:gd name="T22" fmla="*/ 0 w 1067"/>
                      <a:gd name="T23" fmla="*/ 133 h 1066"/>
                      <a:gd name="T24" fmla="*/ 0 w 1067"/>
                      <a:gd name="T25" fmla="*/ 933 h 1066"/>
                      <a:gd name="T26" fmla="*/ 134 w 1067"/>
                      <a:gd name="T27" fmla="*/ 1066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267" y="266"/>
                        </a:moveTo>
                        <a:lnTo>
                          <a:pt x="800" y="266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6"/>
                        </a:lnTo>
                        <a:close/>
                        <a:moveTo>
                          <a:pt x="134" y="1066"/>
                        </a:moveTo>
                        <a:lnTo>
                          <a:pt x="934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4" y="0"/>
                        </a:cubicBezTo>
                        <a:lnTo>
                          <a:pt x="134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4" y="10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74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574" y="239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4 w 1067"/>
                      <a:gd name="T11" fmla="*/ 1067 h 1067"/>
                      <a:gd name="T12" fmla="*/ 934 w 1067"/>
                      <a:gd name="T13" fmla="*/ 1067 h 1067"/>
                      <a:gd name="T14" fmla="*/ 1067 w 1067"/>
                      <a:gd name="T15" fmla="*/ 934 h 1067"/>
                      <a:gd name="T16" fmla="*/ 1067 w 1067"/>
                      <a:gd name="T17" fmla="*/ 134 h 1067"/>
                      <a:gd name="T18" fmla="*/ 934 w 1067"/>
                      <a:gd name="T19" fmla="*/ 0 h 1067"/>
                      <a:gd name="T20" fmla="*/ 134 w 1067"/>
                      <a:gd name="T21" fmla="*/ 0 h 1067"/>
                      <a:gd name="T22" fmla="*/ 0 w 1067"/>
                      <a:gd name="T23" fmla="*/ 134 h 1067"/>
                      <a:gd name="T24" fmla="*/ 0 w 1067"/>
                      <a:gd name="T25" fmla="*/ 934 h 1067"/>
                      <a:gd name="T26" fmla="*/ 134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4" y="1067"/>
                        </a:moveTo>
                        <a:lnTo>
                          <a:pt x="934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4" y="0"/>
                        </a:cubicBezTo>
                        <a:lnTo>
                          <a:pt x="134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4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75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977" y="837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6 h 1066"/>
                      <a:gd name="T2" fmla="*/ 800 w 1067"/>
                      <a:gd name="T3" fmla="*/ 266 h 1066"/>
                      <a:gd name="T4" fmla="*/ 800 w 1067"/>
                      <a:gd name="T5" fmla="*/ 800 h 1066"/>
                      <a:gd name="T6" fmla="*/ 267 w 1067"/>
                      <a:gd name="T7" fmla="*/ 800 h 1066"/>
                      <a:gd name="T8" fmla="*/ 267 w 1067"/>
                      <a:gd name="T9" fmla="*/ 266 h 1066"/>
                      <a:gd name="T10" fmla="*/ 133 w 1067"/>
                      <a:gd name="T11" fmla="*/ 1066 h 1066"/>
                      <a:gd name="T12" fmla="*/ 933 w 1067"/>
                      <a:gd name="T13" fmla="*/ 1066 h 1066"/>
                      <a:gd name="T14" fmla="*/ 1067 w 1067"/>
                      <a:gd name="T15" fmla="*/ 933 h 1066"/>
                      <a:gd name="T16" fmla="*/ 1067 w 1067"/>
                      <a:gd name="T17" fmla="*/ 133 h 1066"/>
                      <a:gd name="T18" fmla="*/ 933 w 1067"/>
                      <a:gd name="T19" fmla="*/ 0 h 1066"/>
                      <a:gd name="T20" fmla="*/ 133 w 1067"/>
                      <a:gd name="T21" fmla="*/ 0 h 1066"/>
                      <a:gd name="T22" fmla="*/ 0 w 1067"/>
                      <a:gd name="T23" fmla="*/ 133 h 1066"/>
                      <a:gd name="T24" fmla="*/ 0 w 1067"/>
                      <a:gd name="T25" fmla="*/ 933 h 1066"/>
                      <a:gd name="T26" fmla="*/ 133 w 1067"/>
                      <a:gd name="T27" fmla="*/ 1066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267" y="266"/>
                        </a:moveTo>
                        <a:lnTo>
                          <a:pt x="800" y="266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6"/>
                        </a:lnTo>
                        <a:close/>
                        <a:moveTo>
                          <a:pt x="133" y="1066"/>
                        </a:moveTo>
                        <a:lnTo>
                          <a:pt x="933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3" y="10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76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1977" y="239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3 w 1067"/>
                      <a:gd name="T11" fmla="*/ 1067 h 1067"/>
                      <a:gd name="T12" fmla="*/ 933 w 1067"/>
                      <a:gd name="T13" fmla="*/ 1067 h 1067"/>
                      <a:gd name="T14" fmla="*/ 1067 w 1067"/>
                      <a:gd name="T15" fmla="*/ 934 h 1067"/>
                      <a:gd name="T16" fmla="*/ 1067 w 1067"/>
                      <a:gd name="T17" fmla="*/ 134 h 1067"/>
                      <a:gd name="T18" fmla="*/ 933 w 1067"/>
                      <a:gd name="T19" fmla="*/ 0 h 1067"/>
                      <a:gd name="T20" fmla="*/ 133 w 1067"/>
                      <a:gd name="T21" fmla="*/ 0 h 1067"/>
                      <a:gd name="T22" fmla="*/ 0 w 1067"/>
                      <a:gd name="T23" fmla="*/ 134 h 1067"/>
                      <a:gd name="T24" fmla="*/ 0 w 1067"/>
                      <a:gd name="T25" fmla="*/ 934 h 1067"/>
                      <a:gd name="T26" fmla="*/ 133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3" y="1067"/>
                        </a:move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77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977" y="1434"/>
                    <a:ext cx="478" cy="479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3 w 1067"/>
                      <a:gd name="T11" fmla="*/ 1067 h 1067"/>
                      <a:gd name="T12" fmla="*/ 933 w 1067"/>
                      <a:gd name="T13" fmla="*/ 1067 h 1067"/>
                      <a:gd name="T14" fmla="*/ 1067 w 1067"/>
                      <a:gd name="T15" fmla="*/ 933 h 1067"/>
                      <a:gd name="T16" fmla="*/ 1067 w 1067"/>
                      <a:gd name="T17" fmla="*/ 133 h 1067"/>
                      <a:gd name="T18" fmla="*/ 933 w 1067"/>
                      <a:gd name="T19" fmla="*/ 0 h 1067"/>
                      <a:gd name="T20" fmla="*/ 133 w 1067"/>
                      <a:gd name="T21" fmla="*/ 0 h 1067"/>
                      <a:gd name="T22" fmla="*/ 0 w 1067"/>
                      <a:gd name="T23" fmla="*/ 133 h 1067"/>
                      <a:gd name="T24" fmla="*/ 0 w 1067"/>
                      <a:gd name="T25" fmla="*/ 933 h 1067"/>
                      <a:gd name="T26" fmla="*/ 133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3" y="1067"/>
                        </a:move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78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1977" y="2032"/>
                    <a:ext cx="478" cy="478"/>
                  </a:xfrm>
                  <a:custGeom>
                    <a:avLst/>
                    <a:gdLst>
                      <a:gd name="T0" fmla="*/ 267 w 1067"/>
                      <a:gd name="T1" fmla="*/ 267 h 1067"/>
                      <a:gd name="T2" fmla="*/ 800 w 1067"/>
                      <a:gd name="T3" fmla="*/ 267 h 1067"/>
                      <a:gd name="T4" fmla="*/ 800 w 1067"/>
                      <a:gd name="T5" fmla="*/ 800 h 1067"/>
                      <a:gd name="T6" fmla="*/ 267 w 1067"/>
                      <a:gd name="T7" fmla="*/ 800 h 1067"/>
                      <a:gd name="T8" fmla="*/ 267 w 1067"/>
                      <a:gd name="T9" fmla="*/ 267 h 1067"/>
                      <a:gd name="T10" fmla="*/ 133 w 1067"/>
                      <a:gd name="T11" fmla="*/ 1067 h 1067"/>
                      <a:gd name="T12" fmla="*/ 933 w 1067"/>
                      <a:gd name="T13" fmla="*/ 1067 h 1067"/>
                      <a:gd name="T14" fmla="*/ 1067 w 1067"/>
                      <a:gd name="T15" fmla="*/ 934 h 1067"/>
                      <a:gd name="T16" fmla="*/ 1067 w 1067"/>
                      <a:gd name="T17" fmla="*/ 134 h 1067"/>
                      <a:gd name="T18" fmla="*/ 933 w 1067"/>
                      <a:gd name="T19" fmla="*/ 0 h 1067"/>
                      <a:gd name="T20" fmla="*/ 133 w 1067"/>
                      <a:gd name="T21" fmla="*/ 0 h 1067"/>
                      <a:gd name="T22" fmla="*/ 0 w 1067"/>
                      <a:gd name="T23" fmla="*/ 134 h 1067"/>
                      <a:gd name="T24" fmla="*/ 0 w 1067"/>
                      <a:gd name="T25" fmla="*/ 934 h 1067"/>
                      <a:gd name="T26" fmla="*/ 133 w 1067"/>
                      <a:gd name="T27" fmla="*/ 1067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267" y="267"/>
                        </a:moveTo>
                        <a:lnTo>
                          <a:pt x="800" y="267"/>
                        </a:lnTo>
                        <a:lnTo>
                          <a:pt x="800" y="800"/>
                        </a:lnTo>
                        <a:lnTo>
                          <a:pt x="267" y="800"/>
                        </a:lnTo>
                        <a:lnTo>
                          <a:pt x="267" y="267"/>
                        </a:lnTo>
                        <a:close/>
                        <a:moveTo>
                          <a:pt x="133" y="1067"/>
                        </a:move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79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3471" y="2271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6"/>
                      <a:gd name="T2" fmla="*/ 267 w 1067"/>
                      <a:gd name="T3" fmla="*/ 800 h 1066"/>
                      <a:gd name="T4" fmla="*/ 267 w 1067"/>
                      <a:gd name="T5" fmla="*/ 266 h 1066"/>
                      <a:gd name="T6" fmla="*/ 800 w 1067"/>
                      <a:gd name="T7" fmla="*/ 266 h 1066"/>
                      <a:gd name="T8" fmla="*/ 800 w 1067"/>
                      <a:gd name="T9" fmla="*/ 800 h 1066"/>
                      <a:gd name="T10" fmla="*/ 934 w 1067"/>
                      <a:gd name="T11" fmla="*/ 0 h 1066"/>
                      <a:gd name="T12" fmla="*/ 134 w 1067"/>
                      <a:gd name="T13" fmla="*/ 0 h 1066"/>
                      <a:gd name="T14" fmla="*/ 0 w 1067"/>
                      <a:gd name="T15" fmla="*/ 133 h 1066"/>
                      <a:gd name="T16" fmla="*/ 0 w 1067"/>
                      <a:gd name="T17" fmla="*/ 933 h 1066"/>
                      <a:gd name="T18" fmla="*/ 134 w 1067"/>
                      <a:gd name="T19" fmla="*/ 1066 h 1066"/>
                      <a:gd name="T20" fmla="*/ 934 w 1067"/>
                      <a:gd name="T21" fmla="*/ 1066 h 1066"/>
                      <a:gd name="T22" fmla="*/ 1067 w 1067"/>
                      <a:gd name="T23" fmla="*/ 933 h 1066"/>
                      <a:gd name="T24" fmla="*/ 1067 w 1067"/>
                      <a:gd name="T25" fmla="*/ 133 h 1066"/>
                      <a:gd name="T26" fmla="*/ 934 w 1067"/>
                      <a:gd name="T27" fmla="*/ 0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6"/>
                        </a:lnTo>
                        <a:lnTo>
                          <a:pt x="800" y="266"/>
                        </a:lnTo>
                        <a:lnTo>
                          <a:pt x="800" y="800"/>
                        </a:lnTo>
                        <a:close/>
                        <a:moveTo>
                          <a:pt x="934" y="0"/>
                        </a:moveTo>
                        <a:lnTo>
                          <a:pt x="134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4" y="1066"/>
                        </a:cubicBezTo>
                        <a:lnTo>
                          <a:pt x="934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80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3471" y="1673"/>
                    <a:ext cx="478" cy="479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4 w 1067"/>
                      <a:gd name="T11" fmla="*/ 0 h 1067"/>
                      <a:gd name="T12" fmla="*/ 134 w 1067"/>
                      <a:gd name="T13" fmla="*/ 0 h 1067"/>
                      <a:gd name="T14" fmla="*/ 0 w 1067"/>
                      <a:gd name="T15" fmla="*/ 134 h 1067"/>
                      <a:gd name="T16" fmla="*/ 0 w 1067"/>
                      <a:gd name="T17" fmla="*/ 934 h 1067"/>
                      <a:gd name="T18" fmla="*/ 134 w 1067"/>
                      <a:gd name="T19" fmla="*/ 1067 h 1067"/>
                      <a:gd name="T20" fmla="*/ 934 w 1067"/>
                      <a:gd name="T21" fmla="*/ 1067 h 1067"/>
                      <a:gd name="T22" fmla="*/ 1067 w 1067"/>
                      <a:gd name="T23" fmla="*/ 934 h 1067"/>
                      <a:gd name="T24" fmla="*/ 1067 w 1067"/>
                      <a:gd name="T25" fmla="*/ 134 h 1067"/>
                      <a:gd name="T26" fmla="*/ 934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4" y="0"/>
                        </a:moveTo>
                        <a:lnTo>
                          <a:pt x="134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4" y="1067"/>
                        </a:cubicBezTo>
                        <a:lnTo>
                          <a:pt x="934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81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471" y="2869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4 w 1067"/>
                      <a:gd name="T11" fmla="*/ 0 h 1067"/>
                      <a:gd name="T12" fmla="*/ 134 w 1067"/>
                      <a:gd name="T13" fmla="*/ 0 h 1067"/>
                      <a:gd name="T14" fmla="*/ 0 w 1067"/>
                      <a:gd name="T15" fmla="*/ 133 h 1067"/>
                      <a:gd name="T16" fmla="*/ 0 w 1067"/>
                      <a:gd name="T17" fmla="*/ 933 h 1067"/>
                      <a:gd name="T18" fmla="*/ 134 w 1067"/>
                      <a:gd name="T19" fmla="*/ 1067 h 1067"/>
                      <a:gd name="T20" fmla="*/ 934 w 1067"/>
                      <a:gd name="T21" fmla="*/ 1067 h 1067"/>
                      <a:gd name="T22" fmla="*/ 1067 w 1067"/>
                      <a:gd name="T23" fmla="*/ 933 h 1067"/>
                      <a:gd name="T24" fmla="*/ 1067 w 1067"/>
                      <a:gd name="T25" fmla="*/ 133 h 1067"/>
                      <a:gd name="T26" fmla="*/ 934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4" y="0"/>
                        </a:moveTo>
                        <a:lnTo>
                          <a:pt x="134" y="0"/>
                        </a:lnTo>
                        <a:cubicBezTo>
                          <a:pt x="60" y="0"/>
                          <a:pt x="0" y="60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7"/>
                          <a:pt x="134" y="1067"/>
                        </a:cubicBezTo>
                        <a:lnTo>
                          <a:pt x="934" y="1067"/>
                        </a:lnTo>
                        <a:cubicBezTo>
                          <a:pt x="1007" y="1067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60"/>
                          <a:pt x="1007" y="0"/>
                          <a:pt x="9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82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2873" y="2271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6"/>
                      <a:gd name="T2" fmla="*/ 267 w 1067"/>
                      <a:gd name="T3" fmla="*/ 800 h 1066"/>
                      <a:gd name="T4" fmla="*/ 267 w 1067"/>
                      <a:gd name="T5" fmla="*/ 266 h 1066"/>
                      <a:gd name="T6" fmla="*/ 800 w 1067"/>
                      <a:gd name="T7" fmla="*/ 266 h 1066"/>
                      <a:gd name="T8" fmla="*/ 800 w 1067"/>
                      <a:gd name="T9" fmla="*/ 800 h 1066"/>
                      <a:gd name="T10" fmla="*/ 933 w 1067"/>
                      <a:gd name="T11" fmla="*/ 0 h 1066"/>
                      <a:gd name="T12" fmla="*/ 133 w 1067"/>
                      <a:gd name="T13" fmla="*/ 0 h 1066"/>
                      <a:gd name="T14" fmla="*/ 0 w 1067"/>
                      <a:gd name="T15" fmla="*/ 133 h 1066"/>
                      <a:gd name="T16" fmla="*/ 0 w 1067"/>
                      <a:gd name="T17" fmla="*/ 933 h 1066"/>
                      <a:gd name="T18" fmla="*/ 133 w 1067"/>
                      <a:gd name="T19" fmla="*/ 1066 h 1066"/>
                      <a:gd name="T20" fmla="*/ 933 w 1067"/>
                      <a:gd name="T21" fmla="*/ 1066 h 1066"/>
                      <a:gd name="T22" fmla="*/ 1067 w 1067"/>
                      <a:gd name="T23" fmla="*/ 933 h 1066"/>
                      <a:gd name="T24" fmla="*/ 1067 w 1067"/>
                      <a:gd name="T25" fmla="*/ 133 h 1066"/>
                      <a:gd name="T26" fmla="*/ 933 w 1067"/>
                      <a:gd name="T27" fmla="*/ 0 h 10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6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6"/>
                        </a:lnTo>
                        <a:lnTo>
                          <a:pt x="800" y="266"/>
                        </a:lnTo>
                        <a:lnTo>
                          <a:pt x="800" y="800"/>
                        </a:lnTo>
                        <a:close/>
                        <a:moveTo>
                          <a:pt x="933" y="0"/>
                        </a:moveTo>
                        <a:lnTo>
                          <a:pt x="133" y="0"/>
                        </a:lnTo>
                        <a:cubicBezTo>
                          <a:pt x="60" y="0"/>
                          <a:pt x="0" y="59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6"/>
                          <a:pt x="133" y="1066"/>
                        </a:cubicBezTo>
                        <a:lnTo>
                          <a:pt x="933" y="1066"/>
                        </a:lnTo>
                        <a:cubicBezTo>
                          <a:pt x="1007" y="1066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59"/>
                          <a:pt x="1007" y="0"/>
                          <a:pt x="9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83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2873" y="1673"/>
                    <a:ext cx="478" cy="479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3 w 1067"/>
                      <a:gd name="T11" fmla="*/ 0 h 1067"/>
                      <a:gd name="T12" fmla="*/ 133 w 1067"/>
                      <a:gd name="T13" fmla="*/ 0 h 1067"/>
                      <a:gd name="T14" fmla="*/ 0 w 1067"/>
                      <a:gd name="T15" fmla="*/ 134 h 1067"/>
                      <a:gd name="T16" fmla="*/ 0 w 1067"/>
                      <a:gd name="T17" fmla="*/ 934 h 1067"/>
                      <a:gd name="T18" fmla="*/ 133 w 1067"/>
                      <a:gd name="T19" fmla="*/ 1067 h 1067"/>
                      <a:gd name="T20" fmla="*/ 933 w 1067"/>
                      <a:gd name="T21" fmla="*/ 1067 h 1067"/>
                      <a:gd name="T22" fmla="*/ 1067 w 1067"/>
                      <a:gd name="T23" fmla="*/ 934 h 1067"/>
                      <a:gd name="T24" fmla="*/ 1067 w 1067"/>
                      <a:gd name="T25" fmla="*/ 134 h 1067"/>
                      <a:gd name="T26" fmla="*/ 933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3" y="0"/>
                        </a:move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4"/>
                        </a:cubicBezTo>
                        <a:lnTo>
                          <a:pt x="0" y="934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4"/>
                        </a:cubicBezTo>
                        <a:lnTo>
                          <a:pt x="1067" y="134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84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2873" y="2869"/>
                    <a:ext cx="478" cy="478"/>
                  </a:xfrm>
                  <a:custGeom>
                    <a:avLst/>
                    <a:gdLst>
                      <a:gd name="T0" fmla="*/ 800 w 1067"/>
                      <a:gd name="T1" fmla="*/ 800 h 1067"/>
                      <a:gd name="T2" fmla="*/ 267 w 1067"/>
                      <a:gd name="T3" fmla="*/ 800 h 1067"/>
                      <a:gd name="T4" fmla="*/ 267 w 1067"/>
                      <a:gd name="T5" fmla="*/ 267 h 1067"/>
                      <a:gd name="T6" fmla="*/ 800 w 1067"/>
                      <a:gd name="T7" fmla="*/ 267 h 1067"/>
                      <a:gd name="T8" fmla="*/ 800 w 1067"/>
                      <a:gd name="T9" fmla="*/ 800 h 1067"/>
                      <a:gd name="T10" fmla="*/ 933 w 1067"/>
                      <a:gd name="T11" fmla="*/ 0 h 1067"/>
                      <a:gd name="T12" fmla="*/ 133 w 1067"/>
                      <a:gd name="T13" fmla="*/ 0 h 1067"/>
                      <a:gd name="T14" fmla="*/ 0 w 1067"/>
                      <a:gd name="T15" fmla="*/ 133 h 1067"/>
                      <a:gd name="T16" fmla="*/ 0 w 1067"/>
                      <a:gd name="T17" fmla="*/ 933 h 1067"/>
                      <a:gd name="T18" fmla="*/ 133 w 1067"/>
                      <a:gd name="T19" fmla="*/ 1067 h 1067"/>
                      <a:gd name="T20" fmla="*/ 933 w 1067"/>
                      <a:gd name="T21" fmla="*/ 1067 h 1067"/>
                      <a:gd name="T22" fmla="*/ 1067 w 1067"/>
                      <a:gd name="T23" fmla="*/ 933 h 1067"/>
                      <a:gd name="T24" fmla="*/ 1067 w 1067"/>
                      <a:gd name="T25" fmla="*/ 133 h 1067"/>
                      <a:gd name="T26" fmla="*/ 933 w 1067"/>
                      <a:gd name="T27" fmla="*/ 0 h 10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67" h="1067">
                        <a:moveTo>
                          <a:pt x="800" y="800"/>
                        </a:moveTo>
                        <a:lnTo>
                          <a:pt x="267" y="800"/>
                        </a:lnTo>
                        <a:lnTo>
                          <a:pt x="267" y="267"/>
                        </a:lnTo>
                        <a:lnTo>
                          <a:pt x="800" y="267"/>
                        </a:lnTo>
                        <a:lnTo>
                          <a:pt x="800" y="800"/>
                        </a:lnTo>
                        <a:close/>
                        <a:moveTo>
                          <a:pt x="933" y="0"/>
                        </a:moveTo>
                        <a:lnTo>
                          <a:pt x="133" y="0"/>
                        </a:lnTo>
                        <a:cubicBezTo>
                          <a:pt x="60" y="0"/>
                          <a:pt x="0" y="60"/>
                          <a:pt x="0" y="133"/>
                        </a:cubicBezTo>
                        <a:lnTo>
                          <a:pt x="0" y="933"/>
                        </a:lnTo>
                        <a:cubicBezTo>
                          <a:pt x="0" y="1007"/>
                          <a:pt x="60" y="1067"/>
                          <a:pt x="133" y="1067"/>
                        </a:cubicBezTo>
                        <a:lnTo>
                          <a:pt x="933" y="1067"/>
                        </a:lnTo>
                        <a:cubicBezTo>
                          <a:pt x="1007" y="1067"/>
                          <a:pt x="1067" y="1007"/>
                          <a:pt x="1067" y="933"/>
                        </a:cubicBezTo>
                        <a:lnTo>
                          <a:pt x="1067" y="133"/>
                        </a:lnTo>
                        <a:cubicBezTo>
                          <a:pt x="1067" y="60"/>
                          <a:pt x="1007" y="0"/>
                          <a:pt x="9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51" name="Group 1050"/>
              <p:cNvGrpSpPr/>
              <p:nvPr/>
            </p:nvGrpSpPr>
            <p:grpSpPr>
              <a:xfrm>
                <a:off x="5787950" y="2830465"/>
                <a:ext cx="296019" cy="233526"/>
                <a:chOff x="5753700" y="2830465"/>
                <a:chExt cx="296019" cy="233526"/>
              </a:xfrm>
            </p:grpSpPr>
            <p:sp>
              <p:nvSpPr>
                <p:cNvPr id="1064" name="Trapezoid 1063"/>
                <p:cNvSpPr/>
                <p:nvPr/>
              </p:nvSpPr>
              <p:spPr>
                <a:xfrm flipV="1">
                  <a:off x="5814284" y="2853975"/>
                  <a:ext cx="235435" cy="127294"/>
                </a:xfrm>
                <a:prstGeom prst="trapezoid">
                  <a:avLst>
                    <a:gd name="adj" fmla="val 33638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65" name="Group 1064"/>
                <p:cNvGrpSpPr/>
                <p:nvPr/>
              </p:nvGrpSpPr>
              <p:grpSpPr>
                <a:xfrm>
                  <a:off x="5753700" y="2830465"/>
                  <a:ext cx="296019" cy="233526"/>
                  <a:chOff x="-9690100" y="3455988"/>
                  <a:chExt cx="428625" cy="338137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1066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-9394825" y="3711575"/>
                    <a:ext cx="84138" cy="82550"/>
                  </a:xfrm>
                  <a:custGeom>
                    <a:avLst/>
                    <a:gdLst>
                      <a:gd name="T0" fmla="*/ 27 w 53"/>
                      <a:gd name="T1" fmla="*/ 7 h 52"/>
                      <a:gd name="T2" fmla="*/ 21 w 53"/>
                      <a:gd name="T3" fmla="*/ 7 h 52"/>
                      <a:gd name="T4" fmla="*/ 14 w 53"/>
                      <a:gd name="T5" fmla="*/ 10 h 52"/>
                      <a:gd name="T6" fmla="*/ 11 w 53"/>
                      <a:gd name="T7" fmla="*/ 14 h 52"/>
                      <a:gd name="T8" fmla="*/ 7 w 53"/>
                      <a:gd name="T9" fmla="*/ 21 h 52"/>
                      <a:gd name="T10" fmla="*/ 7 w 53"/>
                      <a:gd name="T11" fmla="*/ 26 h 52"/>
                      <a:gd name="T12" fmla="*/ 7 w 53"/>
                      <a:gd name="T13" fmla="*/ 33 h 52"/>
                      <a:gd name="T14" fmla="*/ 11 w 53"/>
                      <a:gd name="T15" fmla="*/ 38 h 52"/>
                      <a:gd name="T16" fmla="*/ 14 w 53"/>
                      <a:gd name="T17" fmla="*/ 43 h 52"/>
                      <a:gd name="T18" fmla="*/ 21 w 53"/>
                      <a:gd name="T19" fmla="*/ 45 h 52"/>
                      <a:gd name="T20" fmla="*/ 27 w 53"/>
                      <a:gd name="T21" fmla="*/ 47 h 52"/>
                      <a:gd name="T22" fmla="*/ 33 w 53"/>
                      <a:gd name="T23" fmla="*/ 45 h 52"/>
                      <a:gd name="T24" fmla="*/ 39 w 53"/>
                      <a:gd name="T25" fmla="*/ 43 h 52"/>
                      <a:gd name="T26" fmla="*/ 44 w 53"/>
                      <a:gd name="T27" fmla="*/ 38 h 52"/>
                      <a:gd name="T28" fmla="*/ 46 w 53"/>
                      <a:gd name="T29" fmla="*/ 33 h 52"/>
                      <a:gd name="T30" fmla="*/ 47 w 53"/>
                      <a:gd name="T31" fmla="*/ 26 h 52"/>
                      <a:gd name="T32" fmla="*/ 46 w 53"/>
                      <a:gd name="T33" fmla="*/ 21 h 52"/>
                      <a:gd name="T34" fmla="*/ 44 w 53"/>
                      <a:gd name="T35" fmla="*/ 14 h 52"/>
                      <a:gd name="T36" fmla="*/ 39 w 53"/>
                      <a:gd name="T37" fmla="*/ 10 h 52"/>
                      <a:gd name="T38" fmla="*/ 33 w 53"/>
                      <a:gd name="T39" fmla="*/ 7 h 52"/>
                      <a:gd name="T40" fmla="*/ 27 w 53"/>
                      <a:gd name="T41" fmla="*/ 7 h 52"/>
                      <a:gd name="T42" fmla="*/ 27 w 53"/>
                      <a:gd name="T43" fmla="*/ 0 h 52"/>
                      <a:gd name="T44" fmla="*/ 35 w 53"/>
                      <a:gd name="T45" fmla="*/ 2 h 52"/>
                      <a:gd name="T46" fmla="*/ 42 w 53"/>
                      <a:gd name="T47" fmla="*/ 5 h 52"/>
                      <a:gd name="T48" fmla="*/ 47 w 53"/>
                      <a:gd name="T49" fmla="*/ 10 h 52"/>
                      <a:gd name="T50" fmla="*/ 51 w 53"/>
                      <a:gd name="T51" fmla="*/ 19 h 52"/>
                      <a:gd name="T52" fmla="*/ 53 w 53"/>
                      <a:gd name="T53" fmla="*/ 26 h 52"/>
                      <a:gd name="T54" fmla="*/ 51 w 53"/>
                      <a:gd name="T55" fmla="*/ 35 h 52"/>
                      <a:gd name="T56" fmla="*/ 47 w 53"/>
                      <a:gd name="T57" fmla="*/ 42 h 52"/>
                      <a:gd name="T58" fmla="*/ 42 w 53"/>
                      <a:gd name="T59" fmla="*/ 47 h 52"/>
                      <a:gd name="T60" fmla="*/ 35 w 53"/>
                      <a:gd name="T61" fmla="*/ 50 h 52"/>
                      <a:gd name="T62" fmla="*/ 27 w 53"/>
                      <a:gd name="T63" fmla="*/ 52 h 52"/>
                      <a:gd name="T64" fmla="*/ 20 w 53"/>
                      <a:gd name="T65" fmla="*/ 50 h 52"/>
                      <a:gd name="T66" fmla="*/ 13 w 53"/>
                      <a:gd name="T67" fmla="*/ 47 h 52"/>
                      <a:gd name="T68" fmla="*/ 6 w 53"/>
                      <a:gd name="T69" fmla="*/ 42 h 52"/>
                      <a:gd name="T70" fmla="*/ 2 w 53"/>
                      <a:gd name="T71" fmla="*/ 35 h 52"/>
                      <a:gd name="T72" fmla="*/ 0 w 53"/>
                      <a:gd name="T73" fmla="*/ 26 h 52"/>
                      <a:gd name="T74" fmla="*/ 2 w 53"/>
                      <a:gd name="T75" fmla="*/ 19 h 52"/>
                      <a:gd name="T76" fmla="*/ 6 w 53"/>
                      <a:gd name="T77" fmla="*/ 10 h 52"/>
                      <a:gd name="T78" fmla="*/ 13 w 53"/>
                      <a:gd name="T79" fmla="*/ 5 h 52"/>
                      <a:gd name="T80" fmla="*/ 20 w 53"/>
                      <a:gd name="T81" fmla="*/ 2 h 52"/>
                      <a:gd name="T82" fmla="*/ 27 w 53"/>
                      <a:gd name="T8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3" h="52">
                        <a:moveTo>
                          <a:pt x="27" y="7"/>
                        </a:moveTo>
                        <a:lnTo>
                          <a:pt x="21" y="7"/>
                        </a:lnTo>
                        <a:lnTo>
                          <a:pt x="14" y="10"/>
                        </a:lnTo>
                        <a:lnTo>
                          <a:pt x="11" y="14"/>
                        </a:lnTo>
                        <a:lnTo>
                          <a:pt x="7" y="21"/>
                        </a:lnTo>
                        <a:lnTo>
                          <a:pt x="7" y="26"/>
                        </a:lnTo>
                        <a:lnTo>
                          <a:pt x="7" y="33"/>
                        </a:lnTo>
                        <a:lnTo>
                          <a:pt x="11" y="38"/>
                        </a:lnTo>
                        <a:lnTo>
                          <a:pt x="14" y="43"/>
                        </a:lnTo>
                        <a:lnTo>
                          <a:pt x="21" y="45"/>
                        </a:lnTo>
                        <a:lnTo>
                          <a:pt x="27" y="47"/>
                        </a:lnTo>
                        <a:lnTo>
                          <a:pt x="33" y="45"/>
                        </a:lnTo>
                        <a:lnTo>
                          <a:pt x="39" y="43"/>
                        </a:lnTo>
                        <a:lnTo>
                          <a:pt x="44" y="38"/>
                        </a:lnTo>
                        <a:lnTo>
                          <a:pt x="46" y="33"/>
                        </a:lnTo>
                        <a:lnTo>
                          <a:pt x="47" y="26"/>
                        </a:lnTo>
                        <a:lnTo>
                          <a:pt x="46" y="21"/>
                        </a:lnTo>
                        <a:lnTo>
                          <a:pt x="44" y="14"/>
                        </a:lnTo>
                        <a:lnTo>
                          <a:pt x="39" y="10"/>
                        </a:lnTo>
                        <a:lnTo>
                          <a:pt x="33" y="7"/>
                        </a:lnTo>
                        <a:lnTo>
                          <a:pt x="27" y="7"/>
                        </a:lnTo>
                        <a:close/>
                        <a:moveTo>
                          <a:pt x="27" y="0"/>
                        </a:moveTo>
                        <a:lnTo>
                          <a:pt x="35" y="2"/>
                        </a:lnTo>
                        <a:lnTo>
                          <a:pt x="42" y="5"/>
                        </a:lnTo>
                        <a:lnTo>
                          <a:pt x="47" y="10"/>
                        </a:lnTo>
                        <a:lnTo>
                          <a:pt x="51" y="19"/>
                        </a:lnTo>
                        <a:lnTo>
                          <a:pt x="53" y="26"/>
                        </a:lnTo>
                        <a:lnTo>
                          <a:pt x="51" y="35"/>
                        </a:lnTo>
                        <a:lnTo>
                          <a:pt x="47" y="42"/>
                        </a:lnTo>
                        <a:lnTo>
                          <a:pt x="42" y="47"/>
                        </a:lnTo>
                        <a:lnTo>
                          <a:pt x="35" y="50"/>
                        </a:lnTo>
                        <a:lnTo>
                          <a:pt x="27" y="52"/>
                        </a:lnTo>
                        <a:lnTo>
                          <a:pt x="20" y="50"/>
                        </a:lnTo>
                        <a:lnTo>
                          <a:pt x="13" y="47"/>
                        </a:lnTo>
                        <a:lnTo>
                          <a:pt x="6" y="42"/>
                        </a:lnTo>
                        <a:lnTo>
                          <a:pt x="2" y="35"/>
                        </a:lnTo>
                        <a:lnTo>
                          <a:pt x="0" y="26"/>
                        </a:lnTo>
                        <a:lnTo>
                          <a:pt x="2" y="19"/>
                        </a:lnTo>
                        <a:lnTo>
                          <a:pt x="6" y="10"/>
                        </a:lnTo>
                        <a:lnTo>
                          <a:pt x="13" y="5"/>
                        </a:lnTo>
                        <a:lnTo>
                          <a:pt x="20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000000">
                        <a:lumMod val="65000"/>
                        <a:lumOff val="35000"/>
                      </a:srgb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67" name="Freeform 86"/>
                  <p:cNvSpPr>
                    <a:spLocks noEditPoints="1"/>
                  </p:cNvSpPr>
                  <p:nvPr/>
                </p:nvSpPr>
                <p:spPr bwMode="auto">
                  <a:xfrm>
                    <a:off x="-9563100" y="3711575"/>
                    <a:ext cx="82550" cy="82550"/>
                  </a:xfrm>
                  <a:custGeom>
                    <a:avLst/>
                    <a:gdLst>
                      <a:gd name="T0" fmla="*/ 26 w 52"/>
                      <a:gd name="T1" fmla="*/ 7 h 52"/>
                      <a:gd name="T2" fmla="*/ 21 w 52"/>
                      <a:gd name="T3" fmla="*/ 7 h 52"/>
                      <a:gd name="T4" fmla="*/ 14 w 52"/>
                      <a:gd name="T5" fmla="*/ 10 h 52"/>
                      <a:gd name="T6" fmla="*/ 10 w 52"/>
                      <a:gd name="T7" fmla="*/ 14 h 52"/>
                      <a:gd name="T8" fmla="*/ 7 w 52"/>
                      <a:gd name="T9" fmla="*/ 21 h 52"/>
                      <a:gd name="T10" fmla="*/ 7 w 52"/>
                      <a:gd name="T11" fmla="*/ 26 h 52"/>
                      <a:gd name="T12" fmla="*/ 7 w 52"/>
                      <a:gd name="T13" fmla="*/ 33 h 52"/>
                      <a:gd name="T14" fmla="*/ 10 w 52"/>
                      <a:gd name="T15" fmla="*/ 38 h 52"/>
                      <a:gd name="T16" fmla="*/ 14 w 52"/>
                      <a:gd name="T17" fmla="*/ 43 h 52"/>
                      <a:gd name="T18" fmla="*/ 21 w 52"/>
                      <a:gd name="T19" fmla="*/ 45 h 52"/>
                      <a:gd name="T20" fmla="*/ 26 w 52"/>
                      <a:gd name="T21" fmla="*/ 47 h 52"/>
                      <a:gd name="T22" fmla="*/ 33 w 52"/>
                      <a:gd name="T23" fmla="*/ 45 h 52"/>
                      <a:gd name="T24" fmla="*/ 38 w 52"/>
                      <a:gd name="T25" fmla="*/ 43 h 52"/>
                      <a:gd name="T26" fmla="*/ 43 w 52"/>
                      <a:gd name="T27" fmla="*/ 38 h 52"/>
                      <a:gd name="T28" fmla="*/ 45 w 52"/>
                      <a:gd name="T29" fmla="*/ 33 h 52"/>
                      <a:gd name="T30" fmla="*/ 47 w 52"/>
                      <a:gd name="T31" fmla="*/ 26 h 52"/>
                      <a:gd name="T32" fmla="*/ 45 w 52"/>
                      <a:gd name="T33" fmla="*/ 21 h 52"/>
                      <a:gd name="T34" fmla="*/ 43 w 52"/>
                      <a:gd name="T35" fmla="*/ 14 h 52"/>
                      <a:gd name="T36" fmla="*/ 38 w 52"/>
                      <a:gd name="T37" fmla="*/ 10 h 52"/>
                      <a:gd name="T38" fmla="*/ 33 w 52"/>
                      <a:gd name="T39" fmla="*/ 7 h 52"/>
                      <a:gd name="T40" fmla="*/ 26 w 52"/>
                      <a:gd name="T41" fmla="*/ 7 h 52"/>
                      <a:gd name="T42" fmla="*/ 26 w 52"/>
                      <a:gd name="T43" fmla="*/ 0 h 52"/>
                      <a:gd name="T44" fmla="*/ 35 w 52"/>
                      <a:gd name="T45" fmla="*/ 2 h 52"/>
                      <a:gd name="T46" fmla="*/ 42 w 52"/>
                      <a:gd name="T47" fmla="*/ 5 h 52"/>
                      <a:gd name="T48" fmla="*/ 47 w 52"/>
                      <a:gd name="T49" fmla="*/ 10 h 52"/>
                      <a:gd name="T50" fmla="*/ 50 w 52"/>
                      <a:gd name="T51" fmla="*/ 17 h 52"/>
                      <a:gd name="T52" fmla="*/ 52 w 52"/>
                      <a:gd name="T53" fmla="*/ 26 h 52"/>
                      <a:gd name="T54" fmla="*/ 50 w 52"/>
                      <a:gd name="T55" fmla="*/ 35 h 52"/>
                      <a:gd name="T56" fmla="*/ 47 w 52"/>
                      <a:gd name="T57" fmla="*/ 42 h 52"/>
                      <a:gd name="T58" fmla="*/ 42 w 52"/>
                      <a:gd name="T59" fmla="*/ 47 h 52"/>
                      <a:gd name="T60" fmla="*/ 35 w 52"/>
                      <a:gd name="T61" fmla="*/ 50 h 52"/>
                      <a:gd name="T62" fmla="*/ 26 w 52"/>
                      <a:gd name="T63" fmla="*/ 52 h 52"/>
                      <a:gd name="T64" fmla="*/ 19 w 52"/>
                      <a:gd name="T65" fmla="*/ 50 h 52"/>
                      <a:gd name="T66" fmla="*/ 12 w 52"/>
                      <a:gd name="T67" fmla="*/ 47 h 52"/>
                      <a:gd name="T68" fmla="*/ 5 w 52"/>
                      <a:gd name="T69" fmla="*/ 42 h 52"/>
                      <a:gd name="T70" fmla="*/ 2 w 52"/>
                      <a:gd name="T71" fmla="*/ 35 h 52"/>
                      <a:gd name="T72" fmla="*/ 0 w 52"/>
                      <a:gd name="T73" fmla="*/ 26 h 52"/>
                      <a:gd name="T74" fmla="*/ 2 w 52"/>
                      <a:gd name="T75" fmla="*/ 17 h 52"/>
                      <a:gd name="T76" fmla="*/ 5 w 52"/>
                      <a:gd name="T77" fmla="*/ 10 h 52"/>
                      <a:gd name="T78" fmla="*/ 12 w 52"/>
                      <a:gd name="T79" fmla="*/ 5 h 52"/>
                      <a:gd name="T80" fmla="*/ 19 w 52"/>
                      <a:gd name="T81" fmla="*/ 2 h 52"/>
                      <a:gd name="T82" fmla="*/ 26 w 52"/>
                      <a:gd name="T8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2" h="52">
                        <a:moveTo>
                          <a:pt x="26" y="7"/>
                        </a:moveTo>
                        <a:lnTo>
                          <a:pt x="21" y="7"/>
                        </a:lnTo>
                        <a:lnTo>
                          <a:pt x="14" y="10"/>
                        </a:lnTo>
                        <a:lnTo>
                          <a:pt x="10" y="14"/>
                        </a:lnTo>
                        <a:lnTo>
                          <a:pt x="7" y="21"/>
                        </a:lnTo>
                        <a:lnTo>
                          <a:pt x="7" y="26"/>
                        </a:lnTo>
                        <a:lnTo>
                          <a:pt x="7" y="33"/>
                        </a:lnTo>
                        <a:lnTo>
                          <a:pt x="10" y="38"/>
                        </a:lnTo>
                        <a:lnTo>
                          <a:pt x="14" y="43"/>
                        </a:lnTo>
                        <a:lnTo>
                          <a:pt x="21" y="45"/>
                        </a:lnTo>
                        <a:lnTo>
                          <a:pt x="26" y="47"/>
                        </a:lnTo>
                        <a:lnTo>
                          <a:pt x="33" y="45"/>
                        </a:lnTo>
                        <a:lnTo>
                          <a:pt x="38" y="43"/>
                        </a:lnTo>
                        <a:lnTo>
                          <a:pt x="43" y="38"/>
                        </a:lnTo>
                        <a:lnTo>
                          <a:pt x="45" y="33"/>
                        </a:lnTo>
                        <a:lnTo>
                          <a:pt x="47" y="26"/>
                        </a:lnTo>
                        <a:lnTo>
                          <a:pt x="45" y="21"/>
                        </a:lnTo>
                        <a:lnTo>
                          <a:pt x="43" y="14"/>
                        </a:lnTo>
                        <a:lnTo>
                          <a:pt x="38" y="10"/>
                        </a:lnTo>
                        <a:lnTo>
                          <a:pt x="33" y="7"/>
                        </a:lnTo>
                        <a:lnTo>
                          <a:pt x="26" y="7"/>
                        </a:lnTo>
                        <a:close/>
                        <a:moveTo>
                          <a:pt x="26" y="0"/>
                        </a:moveTo>
                        <a:lnTo>
                          <a:pt x="35" y="2"/>
                        </a:lnTo>
                        <a:lnTo>
                          <a:pt x="42" y="5"/>
                        </a:lnTo>
                        <a:lnTo>
                          <a:pt x="47" y="10"/>
                        </a:lnTo>
                        <a:lnTo>
                          <a:pt x="50" y="17"/>
                        </a:lnTo>
                        <a:lnTo>
                          <a:pt x="52" y="26"/>
                        </a:lnTo>
                        <a:lnTo>
                          <a:pt x="50" y="35"/>
                        </a:lnTo>
                        <a:lnTo>
                          <a:pt x="47" y="42"/>
                        </a:lnTo>
                        <a:lnTo>
                          <a:pt x="42" y="47"/>
                        </a:lnTo>
                        <a:lnTo>
                          <a:pt x="35" y="50"/>
                        </a:lnTo>
                        <a:lnTo>
                          <a:pt x="26" y="52"/>
                        </a:lnTo>
                        <a:lnTo>
                          <a:pt x="19" y="50"/>
                        </a:lnTo>
                        <a:lnTo>
                          <a:pt x="12" y="47"/>
                        </a:lnTo>
                        <a:lnTo>
                          <a:pt x="5" y="42"/>
                        </a:lnTo>
                        <a:lnTo>
                          <a:pt x="2" y="35"/>
                        </a:lnTo>
                        <a:lnTo>
                          <a:pt x="0" y="26"/>
                        </a:lnTo>
                        <a:lnTo>
                          <a:pt x="2" y="17"/>
                        </a:lnTo>
                        <a:lnTo>
                          <a:pt x="5" y="10"/>
                        </a:lnTo>
                        <a:lnTo>
                          <a:pt x="12" y="5"/>
                        </a:lnTo>
                        <a:lnTo>
                          <a:pt x="19" y="2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000000">
                        <a:lumMod val="65000"/>
                        <a:lumOff val="35000"/>
                      </a:srgb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68" name="Freeform 87"/>
                  <p:cNvSpPr>
                    <a:spLocks/>
                  </p:cNvSpPr>
                  <p:nvPr/>
                </p:nvSpPr>
                <p:spPr bwMode="auto">
                  <a:xfrm>
                    <a:off x="-9690100" y="3455988"/>
                    <a:ext cx="357188" cy="225425"/>
                  </a:xfrm>
                  <a:custGeom>
                    <a:avLst/>
                    <a:gdLst>
                      <a:gd name="T0" fmla="*/ 3 w 225"/>
                      <a:gd name="T1" fmla="*/ 0 h 142"/>
                      <a:gd name="T2" fmla="*/ 54 w 225"/>
                      <a:gd name="T3" fmla="*/ 18 h 142"/>
                      <a:gd name="T4" fmla="*/ 55 w 225"/>
                      <a:gd name="T5" fmla="*/ 19 h 142"/>
                      <a:gd name="T6" fmla="*/ 68 w 225"/>
                      <a:gd name="T7" fmla="*/ 58 h 142"/>
                      <a:gd name="T8" fmla="*/ 223 w 225"/>
                      <a:gd name="T9" fmla="*/ 58 h 142"/>
                      <a:gd name="T10" fmla="*/ 225 w 225"/>
                      <a:gd name="T11" fmla="*/ 58 h 142"/>
                      <a:gd name="T12" fmla="*/ 225 w 225"/>
                      <a:gd name="T13" fmla="*/ 60 h 142"/>
                      <a:gd name="T14" fmla="*/ 225 w 225"/>
                      <a:gd name="T15" fmla="*/ 61 h 142"/>
                      <a:gd name="T16" fmla="*/ 223 w 225"/>
                      <a:gd name="T17" fmla="*/ 63 h 142"/>
                      <a:gd name="T18" fmla="*/ 69 w 225"/>
                      <a:gd name="T19" fmla="*/ 63 h 142"/>
                      <a:gd name="T20" fmla="*/ 94 w 225"/>
                      <a:gd name="T21" fmla="*/ 135 h 142"/>
                      <a:gd name="T22" fmla="*/ 200 w 225"/>
                      <a:gd name="T23" fmla="*/ 135 h 142"/>
                      <a:gd name="T24" fmla="*/ 202 w 225"/>
                      <a:gd name="T25" fmla="*/ 136 h 142"/>
                      <a:gd name="T26" fmla="*/ 202 w 225"/>
                      <a:gd name="T27" fmla="*/ 138 h 142"/>
                      <a:gd name="T28" fmla="*/ 202 w 225"/>
                      <a:gd name="T29" fmla="*/ 140 h 142"/>
                      <a:gd name="T30" fmla="*/ 200 w 225"/>
                      <a:gd name="T31" fmla="*/ 142 h 142"/>
                      <a:gd name="T32" fmla="*/ 92 w 225"/>
                      <a:gd name="T33" fmla="*/ 142 h 142"/>
                      <a:gd name="T34" fmla="*/ 92 w 225"/>
                      <a:gd name="T35" fmla="*/ 142 h 142"/>
                      <a:gd name="T36" fmla="*/ 92 w 225"/>
                      <a:gd name="T37" fmla="*/ 142 h 142"/>
                      <a:gd name="T38" fmla="*/ 90 w 225"/>
                      <a:gd name="T39" fmla="*/ 140 h 142"/>
                      <a:gd name="T40" fmla="*/ 90 w 225"/>
                      <a:gd name="T41" fmla="*/ 140 h 142"/>
                      <a:gd name="T42" fmla="*/ 50 w 225"/>
                      <a:gd name="T43" fmla="*/ 23 h 142"/>
                      <a:gd name="T44" fmla="*/ 1 w 225"/>
                      <a:gd name="T45" fmla="*/ 5 h 142"/>
                      <a:gd name="T46" fmla="*/ 0 w 225"/>
                      <a:gd name="T47" fmla="*/ 4 h 142"/>
                      <a:gd name="T48" fmla="*/ 0 w 225"/>
                      <a:gd name="T49" fmla="*/ 2 h 142"/>
                      <a:gd name="T50" fmla="*/ 1 w 225"/>
                      <a:gd name="T51" fmla="*/ 0 h 142"/>
                      <a:gd name="T52" fmla="*/ 3 w 225"/>
                      <a:gd name="T53" fmla="*/ 0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25" h="142">
                        <a:moveTo>
                          <a:pt x="3" y="0"/>
                        </a:moveTo>
                        <a:lnTo>
                          <a:pt x="54" y="18"/>
                        </a:lnTo>
                        <a:lnTo>
                          <a:pt x="55" y="19"/>
                        </a:lnTo>
                        <a:lnTo>
                          <a:pt x="68" y="58"/>
                        </a:lnTo>
                        <a:lnTo>
                          <a:pt x="223" y="58"/>
                        </a:lnTo>
                        <a:lnTo>
                          <a:pt x="225" y="58"/>
                        </a:lnTo>
                        <a:lnTo>
                          <a:pt x="225" y="60"/>
                        </a:lnTo>
                        <a:lnTo>
                          <a:pt x="225" y="61"/>
                        </a:lnTo>
                        <a:lnTo>
                          <a:pt x="223" y="63"/>
                        </a:lnTo>
                        <a:lnTo>
                          <a:pt x="69" y="63"/>
                        </a:lnTo>
                        <a:lnTo>
                          <a:pt x="94" y="135"/>
                        </a:lnTo>
                        <a:lnTo>
                          <a:pt x="200" y="135"/>
                        </a:lnTo>
                        <a:lnTo>
                          <a:pt x="202" y="136"/>
                        </a:lnTo>
                        <a:lnTo>
                          <a:pt x="202" y="138"/>
                        </a:lnTo>
                        <a:lnTo>
                          <a:pt x="202" y="140"/>
                        </a:lnTo>
                        <a:lnTo>
                          <a:pt x="200" y="142"/>
                        </a:lnTo>
                        <a:lnTo>
                          <a:pt x="92" y="142"/>
                        </a:lnTo>
                        <a:lnTo>
                          <a:pt x="92" y="142"/>
                        </a:lnTo>
                        <a:lnTo>
                          <a:pt x="92" y="142"/>
                        </a:lnTo>
                        <a:lnTo>
                          <a:pt x="90" y="140"/>
                        </a:lnTo>
                        <a:lnTo>
                          <a:pt x="90" y="140"/>
                        </a:lnTo>
                        <a:lnTo>
                          <a:pt x="50" y="23"/>
                        </a:lnTo>
                        <a:lnTo>
                          <a:pt x="1" y="5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000000">
                        <a:lumMod val="65000"/>
                        <a:lumOff val="35000"/>
                      </a:srgb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69" name="Freeform 88"/>
                  <p:cNvSpPr>
                    <a:spLocks/>
                  </p:cNvSpPr>
                  <p:nvPr/>
                </p:nvSpPr>
                <p:spPr bwMode="auto">
                  <a:xfrm>
                    <a:off x="-9559925" y="3484563"/>
                    <a:ext cx="298450" cy="196850"/>
                  </a:xfrm>
                  <a:custGeom>
                    <a:avLst/>
                    <a:gdLst>
                      <a:gd name="T0" fmla="*/ 3 w 188"/>
                      <a:gd name="T1" fmla="*/ 0 h 124"/>
                      <a:gd name="T2" fmla="*/ 186 w 188"/>
                      <a:gd name="T3" fmla="*/ 0 h 124"/>
                      <a:gd name="T4" fmla="*/ 186 w 188"/>
                      <a:gd name="T5" fmla="*/ 0 h 124"/>
                      <a:gd name="T6" fmla="*/ 186 w 188"/>
                      <a:gd name="T7" fmla="*/ 0 h 124"/>
                      <a:gd name="T8" fmla="*/ 186 w 188"/>
                      <a:gd name="T9" fmla="*/ 0 h 124"/>
                      <a:gd name="T10" fmla="*/ 188 w 188"/>
                      <a:gd name="T11" fmla="*/ 0 h 124"/>
                      <a:gd name="T12" fmla="*/ 188 w 188"/>
                      <a:gd name="T13" fmla="*/ 0 h 124"/>
                      <a:gd name="T14" fmla="*/ 188 w 188"/>
                      <a:gd name="T15" fmla="*/ 1 h 124"/>
                      <a:gd name="T16" fmla="*/ 188 w 188"/>
                      <a:gd name="T17" fmla="*/ 1 h 124"/>
                      <a:gd name="T18" fmla="*/ 188 w 188"/>
                      <a:gd name="T19" fmla="*/ 1 h 124"/>
                      <a:gd name="T20" fmla="*/ 188 w 188"/>
                      <a:gd name="T21" fmla="*/ 3 h 124"/>
                      <a:gd name="T22" fmla="*/ 188 w 188"/>
                      <a:gd name="T23" fmla="*/ 3 h 124"/>
                      <a:gd name="T24" fmla="*/ 188 w 188"/>
                      <a:gd name="T25" fmla="*/ 3 h 124"/>
                      <a:gd name="T26" fmla="*/ 188 w 188"/>
                      <a:gd name="T27" fmla="*/ 3 h 124"/>
                      <a:gd name="T28" fmla="*/ 148 w 188"/>
                      <a:gd name="T29" fmla="*/ 122 h 124"/>
                      <a:gd name="T30" fmla="*/ 148 w 188"/>
                      <a:gd name="T31" fmla="*/ 122 h 124"/>
                      <a:gd name="T32" fmla="*/ 146 w 188"/>
                      <a:gd name="T33" fmla="*/ 124 h 124"/>
                      <a:gd name="T34" fmla="*/ 144 w 188"/>
                      <a:gd name="T35" fmla="*/ 124 h 124"/>
                      <a:gd name="T36" fmla="*/ 143 w 188"/>
                      <a:gd name="T37" fmla="*/ 122 h 124"/>
                      <a:gd name="T38" fmla="*/ 143 w 188"/>
                      <a:gd name="T39" fmla="*/ 120 h 124"/>
                      <a:gd name="T40" fmla="*/ 155 w 188"/>
                      <a:gd name="T41" fmla="*/ 83 h 124"/>
                      <a:gd name="T42" fmla="*/ 28 w 188"/>
                      <a:gd name="T43" fmla="*/ 83 h 124"/>
                      <a:gd name="T44" fmla="*/ 26 w 188"/>
                      <a:gd name="T45" fmla="*/ 83 h 124"/>
                      <a:gd name="T46" fmla="*/ 26 w 188"/>
                      <a:gd name="T47" fmla="*/ 82 h 124"/>
                      <a:gd name="T48" fmla="*/ 26 w 188"/>
                      <a:gd name="T49" fmla="*/ 78 h 124"/>
                      <a:gd name="T50" fmla="*/ 28 w 188"/>
                      <a:gd name="T51" fmla="*/ 78 h 124"/>
                      <a:gd name="T52" fmla="*/ 157 w 188"/>
                      <a:gd name="T53" fmla="*/ 78 h 124"/>
                      <a:gd name="T54" fmla="*/ 181 w 188"/>
                      <a:gd name="T55" fmla="*/ 5 h 124"/>
                      <a:gd name="T56" fmla="*/ 3 w 188"/>
                      <a:gd name="T57" fmla="*/ 5 h 124"/>
                      <a:gd name="T58" fmla="*/ 1 w 188"/>
                      <a:gd name="T59" fmla="*/ 5 h 124"/>
                      <a:gd name="T60" fmla="*/ 0 w 188"/>
                      <a:gd name="T61" fmla="*/ 3 h 124"/>
                      <a:gd name="T62" fmla="*/ 1 w 188"/>
                      <a:gd name="T63" fmla="*/ 1 h 124"/>
                      <a:gd name="T64" fmla="*/ 3 w 188"/>
                      <a:gd name="T65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8" h="124">
                        <a:moveTo>
                          <a:pt x="3" y="0"/>
                        </a:move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8" y="0"/>
                        </a:lnTo>
                        <a:lnTo>
                          <a:pt x="188" y="0"/>
                        </a:lnTo>
                        <a:lnTo>
                          <a:pt x="188" y="1"/>
                        </a:lnTo>
                        <a:lnTo>
                          <a:pt x="188" y="1"/>
                        </a:lnTo>
                        <a:lnTo>
                          <a:pt x="188" y="1"/>
                        </a:lnTo>
                        <a:lnTo>
                          <a:pt x="188" y="3"/>
                        </a:lnTo>
                        <a:lnTo>
                          <a:pt x="188" y="3"/>
                        </a:lnTo>
                        <a:lnTo>
                          <a:pt x="188" y="3"/>
                        </a:lnTo>
                        <a:lnTo>
                          <a:pt x="188" y="3"/>
                        </a:lnTo>
                        <a:lnTo>
                          <a:pt x="148" y="122"/>
                        </a:lnTo>
                        <a:lnTo>
                          <a:pt x="148" y="122"/>
                        </a:lnTo>
                        <a:lnTo>
                          <a:pt x="146" y="124"/>
                        </a:lnTo>
                        <a:lnTo>
                          <a:pt x="144" y="124"/>
                        </a:lnTo>
                        <a:lnTo>
                          <a:pt x="143" y="122"/>
                        </a:lnTo>
                        <a:lnTo>
                          <a:pt x="143" y="120"/>
                        </a:lnTo>
                        <a:lnTo>
                          <a:pt x="155" y="83"/>
                        </a:lnTo>
                        <a:lnTo>
                          <a:pt x="28" y="83"/>
                        </a:lnTo>
                        <a:lnTo>
                          <a:pt x="26" y="83"/>
                        </a:lnTo>
                        <a:lnTo>
                          <a:pt x="26" y="82"/>
                        </a:lnTo>
                        <a:lnTo>
                          <a:pt x="26" y="78"/>
                        </a:lnTo>
                        <a:lnTo>
                          <a:pt x="28" y="78"/>
                        </a:lnTo>
                        <a:lnTo>
                          <a:pt x="157" y="78"/>
                        </a:lnTo>
                        <a:lnTo>
                          <a:pt x="181" y="5"/>
                        </a:lnTo>
                        <a:lnTo>
                          <a:pt x="3" y="5"/>
                        </a:lnTo>
                        <a:lnTo>
                          <a:pt x="1" y="5"/>
                        </a:ln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000000">
                        <a:lumMod val="65000"/>
                        <a:lumOff val="35000"/>
                      </a:srgb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52" name="Group 1051"/>
              <p:cNvGrpSpPr/>
              <p:nvPr/>
            </p:nvGrpSpPr>
            <p:grpSpPr>
              <a:xfrm>
                <a:off x="6309486" y="2820558"/>
                <a:ext cx="348105" cy="246838"/>
                <a:chOff x="6275236" y="2820558"/>
                <a:chExt cx="348105" cy="246838"/>
              </a:xfrm>
            </p:grpSpPr>
            <p:sp>
              <p:nvSpPr>
                <p:cNvPr id="1060" name="Rectangle 1059"/>
                <p:cNvSpPr/>
                <p:nvPr/>
              </p:nvSpPr>
              <p:spPr>
                <a:xfrm>
                  <a:off x="6282759" y="2826207"/>
                  <a:ext cx="208606" cy="160998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61" name="Group 1060"/>
                <p:cNvGrpSpPr/>
                <p:nvPr/>
              </p:nvGrpSpPr>
              <p:grpSpPr>
                <a:xfrm>
                  <a:off x="6275236" y="2820558"/>
                  <a:ext cx="348105" cy="246838"/>
                  <a:chOff x="-6892925" y="4391025"/>
                  <a:chExt cx="436563" cy="309563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1062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-6892925" y="4391025"/>
                    <a:ext cx="392113" cy="309563"/>
                  </a:xfrm>
                  <a:custGeom>
                    <a:avLst/>
                    <a:gdLst>
                      <a:gd name="T0" fmla="*/ 213 w 247"/>
                      <a:gd name="T1" fmla="*/ 150 h 195"/>
                      <a:gd name="T2" fmla="*/ 203 w 247"/>
                      <a:gd name="T3" fmla="*/ 157 h 195"/>
                      <a:gd name="T4" fmla="*/ 199 w 247"/>
                      <a:gd name="T5" fmla="*/ 169 h 195"/>
                      <a:gd name="T6" fmla="*/ 201 w 247"/>
                      <a:gd name="T7" fmla="*/ 174 h 195"/>
                      <a:gd name="T8" fmla="*/ 208 w 247"/>
                      <a:gd name="T9" fmla="*/ 185 h 195"/>
                      <a:gd name="T10" fmla="*/ 220 w 247"/>
                      <a:gd name="T11" fmla="*/ 188 h 195"/>
                      <a:gd name="T12" fmla="*/ 233 w 247"/>
                      <a:gd name="T13" fmla="*/ 185 h 195"/>
                      <a:gd name="T14" fmla="*/ 240 w 247"/>
                      <a:gd name="T15" fmla="*/ 174 h 195"/>
                      <a:gd name="T16" fmla="*/ 240 w 247"/>
                      <a:gd name="T17" fmla="*/ 162 h 195"/>
                      <a:gd name="T18" fmla="*/ 233 w 247"/>
                      <a:gd name="T19" fmla="*/ 152 h 195"/>
                      <a:gd name="T20" fmla="*/ 220 w 247"/>
                      <a:gd name="T21" fmla="*/ 148 h 195"/>
                      <a:gd name="T22" fmla="*/ 48 w 247"/>
                      <a:gd name="T23" fmla="*/ 150 h 195"/>
                      <a:gd name="T24" fmla="*/ 37 w 247"/>
                      <a:gd name="T25" fmla="*/ 157 h 195"/>
                      <a:gd name="T26" fmla="*/ 34 w 247"/>
                      <a:gd name="T27" fmla="*/ 169 h 195"/>
                      <a:gd name="T28" fmla="*/ 37 w 247"/>
                      <a:gd name="T29" fmla="*/ 181 h 195"/>
                      <a:gd name="T30" fmla="*/ 48 w 247"/>
                      <a:gd name="T31" fmla="*/ 188 h 195"/>
                      <a:gd name="T32" fmla="*/ 60 w 247"/>
                      <a:gd name="T33" fmla="*/ 188 h 195"/>
                      <a:gd name="T34" fmla="*/ 70 w 247"/>
                      <a:gd name="T35" fmla="*/ 181 h 195"/>
                      <a:gd name="T36" fmla="*/ 74 w 247"/>
                      <a:gd name="T37" fmla="*/ 169 h 195"/>
                      <a:gd name="T38" fmla="*/ 70 w 247"/>
                      <a:gd name="T39" fmla="*/ 157 h 195"/>
                      <a:gd name="T40" fmla="*/ 60 w 247"/>
                      <a:gd name="T41" fmla="*/ 150 h 195"/>
                      <a:gd name="T42" fmla="*/ 6 w 247"/>
                      <a:gd name="T43" fmla="*/ 5 h 195"/>
                      <a:gd name="T44" fmla="*/ 166 w 247"/>
                      <a:gd name="T45" fmla="*/ 131 h 195"/>
                      <a:gd name="T46" fmla="*/ 6 w 247"/>
                      <a:gd name="T47" fmla="*/ 5 h 195"/>
                      <a:gd name="T48" fmla="*/ 170 w 247"/>
                      <a:gd name="T49" fmla="*/ 0 h 195"/>
                      <a:gd name="T50" fmla="*/ 172 w 247"/>
                      <a:gd name="T51" fmla="*/ 3 h 195"/>
                      <a:gd name="T52" fmla="*/ 194 w 247"/>
                      <a:gd name="T53" fmla="*/ 165 h 195"/>
                      <a:gd name="T54" fmla="*/ 199 w 247"/>
                      <a:gd name="T55" fmla="*/ 152 h 195"/>
                      <a:gd name="T56" fmla="*/ 212 w 247"/>
                      <a:gd name="T57" fmla="*/ 143 h 195"/>
                      <a:gd name="T58" fmla="*/ 229 w 247"/>
                      <a:gd name="T59" fmla="*/ 143 h 195"/>
                      <a:gd name="T60" fmla="*/ 241 w 247"/>
                      <a:gd name="T61" fmla="*/ 153 h 195"/>
                      <a:gd name="T62" fmla="*/ 247 w 247"/>
                      <a:gd name="T63" fmla="*/ 169 h 195"/>
                      <a:gd name="T64" fmla="*/ 241 w 247"/>
                      <a:gd name="T65" fmla="*/ 185 h 195"/>
                      <a:gd name="T66" fmla="*/ 229 w 247"/>
                      <a:gd name="T67" fmla="*/ 193 h 195"/>
                      <a:gd name="T68" fmla="*/ 212 w 247"/>
                      <a:gd name="T69" fmla="*/ 193 h 195"/>
                      <a:gd name="T70" fmla="*/ 199 w 247"/>
                      <a:gd name="T71" fmla="*/ 185 h 195"/>
                      <a:gd name="T72" fmla="*/ 194 w 247"/>
                      <a:gd name="T73" fmla="*/ 171 h 195"/>
                      <a:gd name="T74" fmla="*/ 91 w 247"/>
                      <a:gd name="T75" fmla="*/ 171 h 195"/>
                      <a:gd name="T76" fmla="*/ 91 w 247"/>
                      <a:gd name="T77" fmla="*/ 167 h 195"/>
                      <a:gd name="T78" fmla="*/ 166 w 247"/>
                      <a:gd name="T79" fmla="*/ 165 h 195"/>
                      <a:gd name="T80" fmla="*/ 6 w 247"/>
                      <a:gd name="T81" fmla="*/ 136 h 195"/>
                      <a:gd name="T82" fmla="*/ 27 w 247"/>
                      <a:gd name="T83" fmla="*/ 165 h 195"/>
                      <a:gd name="T84" fmla="*/ 34 w 247"/>
                      <a:gd name="T85" fmla="*/ 152 h 195"/>
                      <a:gd name="T86" fmla="*/ 46 w 247"/>
                      <a:gd name="T87" fmla="*/ 143 h 195"/>
                      <a:gd name="T88" fmla="*/ 62 w 247"/>
                      <a:gd name="T89" fmla="*/ 143 h 195"/>
                      <a:gd name="T90" fmla="*/ 76 w 247"/>
                      <a:gd name="T91" fmla="*/ 153 h 195"/>
                      <a:gd name="T92" fmla="*/ 81 w 247"/>
                      <a:gd name="T93" fmla="*/ 169 h 195"/>
                      <a:gd name="T94" fmla="*/ 76 w 247"/>
                      <a:gd name="T95" fmla="*/ 185 h 195"/>
                      <a:gd name="T96" fmla="*/ 62 w 247"/>
                      <a:gd name="T97" fmla="*/ 193 h 195"/>
                      <a:gd name="T98" fmla="*/ 46 w 247"/>
                      <a:gd name="T99" fmla="*/ 193 h 195"/>
                      <a:gd name="T100" fmla="*/ 34 w 247"/>
                      <a:gd name="T101" fmla="*/ 185 h 195"/>
                      <a:gd name="T102" fmla="*/ 27 w 247"/>
                      <a:gd name="T103" fmla="*/ 171 h 195"/>
                      <a:gd name="T104" fmla="*/ 2 w 247"/>
                      <a:gd name="T105" fmla="*/ 171 h 195"/>
                      <a:gd name="T106" fmla="*/ 0 w 247"/>
                      <a:gd name="T107" fmla="*/ 3 h 195"/>
                      <a:gd name="T108" fmla="*/ 4 w 247"/>
                      <a:gd name="T109" fmla="*/ 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47" h="195">
                        <a:moveTo>
                          <a:pt x="220" y="148"/>
                        </a:moveTo>
                        <a:lnTo>
                          <a:pt x="213" y="150"/>
                        </a:lnTo>
                        <a:lnTo>
                          <a:pt x="208" y="152"/>
                        </a:lnTo>
                        <a:lnTo>
                          <a:pt x="203" y="157"/>
                        </a:lnTo>
                        <a:lnTo>
                          <a:pt x="201" y="162"/>
                        </a:lnTo>
                        <a:lnTo>
                          <a:pt x="199" y="169"/>
                        </a:lnTo>
                        <a:lnTo>
                          <a:pt x="199" y="169"/>
                        </a:lnTo>
                        <a:lnTo>
                          <a:pt x="201" y="174"/>
                        </a:lnTo>
                        <a:lnTo>
                          <a:pt x="203" y="181"/>
                        </a:lnTo>
                        <a:lnTo>
                          <a:pt x="208" y="185"/>
                        </a:lnTo>
                        <a:lnTo>
                          <a:pt x="213" y="188"/>
                        </a:lnTo>
                        <a:lnTo>
                          <a:pt x="220" y="188"/>
                        </a:lnTo>
                        <a:lnTo>
                          <a:pt x="227" y="188"/>
                        </a:lnTo>
                        <a:lnTo>
                          <a:pt x="233" y="185"/>
                        </a:lnTo>
                        <a:lnTo>
                          <a:pt x="236" y="181"/>
                        </a:lnTo>
                        <a:lnTo>
                          <a:pt x="240" y="174"/>
                        </a:lnTo>
                        <a:lnTo>
                          <a:pt x="241" y="169"/>
                        </a:lnTo>
                        <a:lnTo>
                          <a:pt x="240" y="162"/>
                        </a:lnTo>
                        <a:lnTo>
                          <a:pt x="236" y="157"/>
                        </a:lnTo>
                        <a:lnTo>
                          <a:pt x="233" y="152"/>
                        </a:lnTo>
                        <a:lnTo>
                          <a:pt x="227" y="150"/>
                        </a:lnTo>
                        <a:lnTo>
                          <a:pt x="220" y="148"/>
                        </a:lnTo>
                        <a:close/>
                        <a:moveTo>
                          <a:pt x="53" y="148"/>
                        </a:moveTo>
                        <a:lnTo>
                          <a:pt x="48" y="150"/>
                        </a:lnTo>
                        <a:lnTo>
                          <a:pt x="42" y="152"/>
                        </a:lnTo>
                        <a:lnTo>
                          <a:pt x="37" y="157"/>
                        </a:lnTo>
                        <a:lnTo>
                          <a:pt x="34" y="162"/>
                        </a:lnTo>
                        <a:lnTo>
                          <a:pt x="34" y="169"/>
                        </a:lnTo>
                        <a:lnTo>
                          <a:pt x="34" y="174"/>
                        </a:lnTo>
                        <a:lnTo>
                          <a:pt x="37" y="181"/>
                        </a:lnTo>
                        <a:lnTo>
                          <a:pt x="42" y="185"/>
                        </a:lnTo>
                        <a:lnTo>
                          <a:pt x="48" y="188"/>
                        </a:lnTo>
                        <a:lnTo>
                          <a:pt x="53" y="188"/>
                        </a:lnTo>
                        <a:lnTo>
                          <a:pt x="60" y="188"/>
                        </a:lnTo>
                        <a:lnTo>
                          <a:pt x="65" y="185"/>
                        </a:lnTo>
                        <a:lnTo>
                          <a:pt x="70" y="181"/>
                        </a:lnTo>
                        <a:lnTo>
                          <a:pt x="74" y="174"/>
                        </a:lnTo>
                        <a:lnTo>
                          <a:pt x="74" y="169"/>
                        </a:lnTo>
                        <a:lnTo>
                          <a:pt x="74" y="162"/>
                        </a:lnTo>
                        <a:lnTo>
                          <a:pt x="70" y="157"/>
                        </a:lnTo>
                        <a:lnTo>
                          <a:pt x="65" y="152"/>
                        </a:lnTo>
                        <a:lnTo>
                          <a:pt x="60" y="150"/>
                        </a:lnTo>
                        <a:lnTo>
                          <a:pt x="53" y="148"/>
                        </a:lnTo>
                        <a:close/>
                        <a:moveTo>
                          <a:pt x="6" y="5"/>
                        </a:moveTo>
                        <a:lnTo>
                          <a:pt x="6" y="131"/>
                        </a:lnTo>
                        <a:lnTo>
                          <a:pt x="166" y="131"/>
                        </a:lnTo>
                        <a:lnTo>
                          <a:pt x="166" y="5"/>
                        </a:lnTo>
                        <a:lnTo>
                          <a:pt x="6" y="5"/>
                        </a:lnTo>
                        <a:close/>
                        <a:moveTo>
                          <a:pt x="4" y="0"/>
                        </a:moveTo>
                        <a:lnTo>
                          <a:pt x="170" y="0"/>
                        </a:lnTo>
                        <a:lnTo>
                          <a:pt x="172" y="1"/>
                        </a:lnTo>
                        <a:lnTo>
                          <a:pt x="172" y="3"/>
                        </a:lnTo>
                        <a:lnTo>
                          <a:pt x="172" y="165"/>
                        </a:lnTo>
                        <a:lnTo>
                          <a:pt x="194" y="165"/>
                        </a:lnTo>
                        <a:lnTo>
                          <a:pt x="196" y="159"/>
                        </a:lnTo>
                        <a:lnTo>
                          <a:pt x="199" y="152"/>
                        </a:lnTo>
                        <a:lnTo>
                          <a:pt x="205" y="146"/>
                        </a:lnTo>
                        <a:lnTo>
                          <a:pt x="212" y="143"/>
                        </a:lnTo>
                        <a:lnTo>
                          <a:pt x="220" y="143"/>
                        </a:lnTo>
                        <a:lnTo>
                          <a:pt x="229" y="143"/>
                        </a:lnTo>
                        <a:lnTo>
                          <a:pt x="236" y="148"/>
                        </a:lnTo>
                        <a:lnTo>
                          <a:pt x="241" y="153"/>
                        </a:lnTo>
                        <a:lnTo>
                          <a:pt x="245" y="160"/>
                        </a:lnTo>
                        <a:lnTo>
                          <a:pt x="247" y="169"/>
                        </a:lnTo>
                        <a:lnTo>
                          <a:pt x="245" y="176"/>
                        </a:lnTo>
                        <a:lnTo>
                          <a:pt x="241" y="185"/>
                        </a:lnTo>
                        <a:lnTo>
                          <a:pt x="236" y="190"/>
                        </a:lnTo>
                        <a:lnTo>
                          <a:pt x="229" y="193"/>
                        </a:lnTo>
                        <a:lnTo>
                          <a:pt x="220" y="195"/>
                        </a:lnTo>
                        <a:lnTo>
                          <a:pt x="212" y="193"/>
                        </a:lnTo>
                        <a:lnTo>
                          <a:pt x="205" y="190"/>
                        </a:lnTo>
                        <a:lnTo>
                          <a:pt x="199" y="185"/>
                        </a:lnTo>
                        <a:lnTo>
                          <a:pt x="196" y="179"/>
                        </a:lnTo>
                        <a:lnTo>
                          <a:pt x="194" y="171"/>
                        </a:lnTo>
                        <a:lnTo>
                          <a:pt x="95" y="171"/>
                        </a:lnTo>
                        <a:lnTo>
                          <a:pt x="91" y="171"/>
                        </a:lnTo>
                        <a:lnTo>
                          <a:pt x="91" y="169"/>
                        </a:lnTo>
                        <a:lnTo>
                          <a:pt x="91" y="167"/>
                        </a:lnTo>
                        <a:lnTo>
                          <a:pt x="95" y="165"/>
                        </a:lnTo>
                        <a:lnTo>
                          <a:pt x="166" y="165"/>
                        </a:lnTo>
                        <a:lnTo>
                          <a:pt x="166" y="136"/>
                        </a:lnTo>
                        <a:lnTo>
                          <a:pt x="6" y="136"/>
                        </a:lnTo>
                        <a:lnTo>
                          <a:pt x="6" y="165"/>
                        </a:lnTo>
                        <a:lnTo>
                          <a:pt x="27" y="165"/>
                        </a:lnTo>
                        <a:lnTo>
                          <a:pt x="30" y="159"/>
                        </a:lnTo>
                        <a:lnTo>
                          <a:pt x="34" y="152"/>
                        </a:lnTo>
                        <a:lnTo>
                          <a:pt x="39" y="146"/>
                        </a:lnTo>
                        <a:lnTo>
                          <a:pt x="46" y="143"/>
                        </a:lnTo>
                        <a:lnTo>
                          <a:pt x="53" y="143"/>
                        </a:lnTo>
                        <a:lnTo>
                          <a:pt x="62" y="143"/>
                        </a:lnTo>
                        <a:lnTo>
                          <a:pt x="69" y="148"/>
                        </a:lnTo>
                        <a:lnTo>
                          <a:pt x="76" y="153"/>
                        </a:lnTo>
                        <a:lnTo>
                          <a:pt x="79" y="160"/>
                        </a:lnTo>
                        <a:lnTo>
                          <a:pt x="81" y="169"/>
                        </a:lnTo>
                        <a:lnTo>
                          <a:pt x="79" y="176"/>
                        </a:lnTo>
                        <a:lnTo>
                          <a:pt x="76" y="185"/>
                        </a:lnTo>
                        <a:lnTo>
                          <a:pt x="69" y="190"/>
                        </a:lnTo>
                        <a:lnTo>
                          <a:pt x="62" y="193"/>
                        </a:lnTo>
                        <a:lnTo>
                          <a:pt x="53" y="195"/>
                        </a:lnTo>
                        <a:lnTo>
                          <a:pt x="46" y="193"/>
                        </a:lnTo>
                        <a:lnTo>
                          <a:pt x="39" y="190"/>
                        </a:lnTo>
                        <a:lnTo>
                          <a:pt x="34" y="185"/>
                        </a:lnTo>
                        <a:lnTo>
                          <a:pt x="30" y="179"/>
                        </a:lnTo>
                        <a:lnTo>
                          <a:pt x="27" y="171"/>
                        </a:lnTo>
                        <a:lnTo>
                          <a:pt x="4" y="171"/>
                        </a:lnTo>
                        <a:lnTo>
                          <a:pt x="2" y="171"/>
                        </a:lnTo>
                        <a:lnTo>
                          <a:pt x="0" y="169"/>
                        </a:lnTo>
                        <a:lnTo>
                          <a:pt x="0" y="3"/>
                        </a:lnTo>
                        <a:lnTo>
                          <a:pt x="2" y="1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000000">
                        <a:lumMod val="65000"/>
                        <a:lumOff val="35000"/>
                      </a:srgb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63" name="Freeform 83"/>
                  <p:cNvSpPr>
                    <a:spLocks/>
                  </p:cNvSpPr>
                  <p:nvPr/>
                </p:nvSpPr>
                <p:spPr bwMode="auto">
                  <a:xfrm>
                    <a:off x="-6604000" y="4470400"/>
                    <a:ext cx="147638" cy="192088"/>
                  </a:xfrm>
                  <a:custGeom>
                    <a:avLst/>
                    <a:gdLst>
                      <a:gd name="T0" fmla="*/ 3 w 93"/>
                      <a:gd name="T1" fmla="*/ 0 h 121"/>
                      <a:gd name="T2" fmla="*/ 65 w 93"/>
                      <a:gd name="T3" fmla="*/ 0 h 121"/>
                      <a:gd name="T4" fmla="*/ 65 w 93"/>
                      <a:gd name="T5" fmla="*/ 0 h 121"/>
                      <a:gd name="T6" fmla="*/ 66 w 93"/>
                      <a:gd name="T7" fmla="*/ 0 h 121"/>
                      <a:gd name="T8" fmla="*/ 66 w 93"/>
                      <a:gd name="T9" fmla="*/ 0 h 121"/>
                      <a:gd name="T10" fmla="*/ 66 w 93"/>
                      <a:gd name="T11" fmla="*/ 0 h 121"/>
                      <a:gd name="T12" fmla="*/ 68 w 93"/>
                      <a:gd name="T13" fmla="*/ 0 h 121"/>
                      <a:gd name="T14" fmla="*/ 68 w 93"/>
                      <a:gd name="T15" fmla="*/ 2 h 121"/>
                      <a:gd name="T16" fmla="*/ 91 w 93"/>
                      <a:gd name="T17" fmla="*/ 54 h 121"/>
                      <a:gd name="T18" fmla="*/ 91 w 93"/>
                      <a:gd name="T19" fmla="*/ 54 h 121"/>
                      <a:gd name="T20" fmla="*/ 91 w 93"/>
                      <a:gd name="T21" fmla="*/ 56 h 121"/>
                      <a:gd name="T22" fmla="*/ 93 w 93"/>
                      <a:gd name="T23" fmla="*/ 56 h 121"/>
                      <a:gd name="T24" fmla="*/ 93 w 93"/>
                      <a:gd name="T25" fmla="*/ 56 h 121"/>
                      <a:gd name="T26" fmla="*/ 93 w 93"/>
                      <a:gd name="T27" fmla="*/ 119 h 121"/>
                      <a:gd name="T28" fmla="*/ 91 w 93"/>
                      <a:gd name="T29" fmla="*/ 121 h 121"/>
                      <a:gd name="T30" fmla="*/ 89 w 93"/>
                      <a:gd name="T31" fmla="*/ 121 h 121"/>
                      <a:gd name="T32" fmla="*/ 79 w 93"/>
                      <a:gd name="T33" fmla="*/ 121 h 121"/>
                      <a:gd name="T34" fmla="*/ 77 w 93"/>
                      <a:gd name="T35" fmla="*/ 121 h 121"/>
                      <a:gd name="T36" fmla="*/ 75 w 93"/>
                      <a:gd name="T37" fmla="*/ 119 h 121"/>
                      <a:gd name="T38" fmla="*/ 77 w 93"/>
                      <a:gd name="T39" fmla="*/ 117 h 121"/>
                      <a:gd name="T40" fmla="*/ 79 w 93"/>
                      <a:gd name="T41" fmla="*/ 115 h 121"/>
                      <a:gd name="T42" fmla="*/ 86 w 93"/>
                      <a:gd name="T43" fmla="*/ 115 h 121"/>
                      <a:gd name="T44" fmla="*/ 86 w 93"/>
                      <a:gd name="T45" fmla="*/ 60 h 121"/>
                      <a:gd name="T46" fmla="*/ 3 w 93"/>
                      <a:gd name="T47" fmla="*/ 60 h 121"/>
                      <a:gd name="T48" fmla="*/ 2 w 93"/>
                      <a:gd name="T49" fmla="*/ 58 h 121"/>
                      <a:gd name="T50" fmla="*/ 0 w 93"/>
                      <a:gd name="T51" fmla="*/ 56 h 121"/>
                      <a:gd name="T52" fmla="*/ 2 w 93"/>
                      <a:gd name="T53" fmla="*/ 54 h 121"/>
                      <a:gd name="T54" fmla="*/ 3 w 93"/>
                      <a:gd name="T55" fmla="*/ 53 h 121"/>
                      <a:gd name="T56" fmla="*/ 84 w 93"/>
                      <a:gd name="T57" fmla="*/ 53 h 121"/>
                      <a:gd name="T58" fmla="*/ 63 w 93"/>
                      <a:gd name="T59" fmla="*/ 5 h 121"/>
                      <a:gd name="T60" fmla="*/ 3 w 93"/>
                      <a:gd name="T61" fmla="*/ 5 h 121"/>
                      <a:gd name="T62" fmla="*/ 2 w 93"/>
                      <a:gd name="T63" fmla="*/ 4 h 121"/>
                      <a:gd name="T64" fmla="*/ 0 w 93"/>
                      <a:gd name="T65" fmla="*/ 2 h 121"/>
                      <a:gd name="T66" fmla="*/ 2 w 93"/>
                      <a:gd name="T67" fmla="*/ 0 h 121"/>
                      <a:gd name="T68" fmla="*/ 3 w 93"/>
                      <a:gd name="T69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3" h="121">
                        <a:moveTo>
                          <a:pt x="3" y="0"/>
                        </a:moveTo>
                        <a:lnTo>
                          <a:pt x="65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6" y="0"/>
                        </a:lnTo>
                        <a:lnTo>
                          <a:pt x="66" y="0"/>
                        </a:lnTo>
                        <a:lnTo>
                          <a:pt x="68" y="0"/>
                        </a:lnTo>
                        <a:lnTo>
                          <a:pt x="68" y="2"/>
                        </a:lnTo>
                        <a:lnTo>
                          <a:pt x="91" y="54"/>
                        </a:lnTo>
                        <a:lnTo>
                          <a:pt x="91" y="54"/>
                        </a:lnTo>
                        <a:lnTo>
                          <a:pt x="91" y="56"/>
                        </a:lnTo>
                        <a:lnTo>
                          <a:pt x="93" y="56"/>
                        </a:lnTo>
                        <a:lnTo>
                          <a:pt x="93" y="56"/>
                        </a:lnTo>
                        <a:lnTo>
                          <a:pt x="93" y="119"/>
                        </a:lnTo>
                        <a:lnTo>
                          <a:pt x="91" y="121"/>
                        </a:lnTo>
                        <a:lnTo>
                          <a:pt x="89" y="121"/>
                        </a:lnTo>
                        <a:lnTo>
                          <a:pt x="79" y="121"/>
                        </a:lnTo>
                        <a:lnTo>
                          <a:pt x="77" y="121"/>
                        </a:lnTo>
                        <a:lnTo>
                          <a:pt x="75" y="119"/>
                        </a:lnTo>
                        <a:lnTo>
                          <a:pt x="77" y="117"/>
                        </a:lnTo>
                        <a:lnTo>
                          <a:pt x="79" y="115"/>
                        </a:lnTo>
                        <a:lnTo>
                          <a:pt x="86" y="115"/>
                        </a:lnTo>
                        <a:lnTo>
                          <a:pt x="86" y="60"/>
                        </a:lnTo>
                        <a:lnTo>
                          <a:pt x="3" y="60"/>
                        </a:lnTo>
                        <a:lnTo>
                          <a:pt x="2" y="58"/>
                        </a:lnTo>
                        <a:lnTo>
                          <a:pt x="0" y="56"/>
                        </a:lnTo>
                        <a:lnTo>
                          <a:pt x="2" y="54"/>
                        </a:lnTo>
                        <a:lnTo>
                          <a:pt x="3" y="53"/>
                        </a:lnTo>
                        <a:lnTo>
                          <a:pt x="84" y="53"/>
                        </a:lnTo>
                        <a:lnTo>
                          <a:pt x="63" y="5"/>
                        </a:lnTo>
                        <a:lnTo>
                          <a:pt x="3" y="5"/>
                        </a:lnTo>
                        <a:lnTo>
                          <a:pt x="2" y="4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000000">
                        <a:lumMod val="65000"/>
                        <a:lumOff val="35000"/>
                      </a:srgb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53" name="Group 1052"/>
              <p:cNvGrpSpPr/>
              <p:nvPr/>
            </p:nvGrpSpPr>
            <p:grpSpPr>
              <a:xfrm>
                <a:off x="6338418" y="2362626"/>
                <a:ext cx="256427" cy="308561"/>
                <a:chOff x="6498889" y="2415266"/>
                <a:chExt cx="256427" cy="308561"/>
              </a:xfrm>
            </p:grpSpPr>
            <p:sp>
              <p:nvSpPr>
                <p:cNvPr id="1054" name="Rectangle 639"/>
                <p:cNvSpPr/>
                <p:nvPr/>
              </p:nvSpPr>
              <p:spPr>
                <a:xfrm>
                  <a:off x="6504649" y="2496011"/>
                  <a:ext cx="125262" cy="219010"/>
                </a:xfrm>
                <a:custGeom>
                  <a:avLst/>
                  <a:gdLst>
                    <a:gd name="connsiteX0" fmla="*/ 0 w 208606"/>
                    <a:gd name="connsiteY0" fmla="*/ 0 h 154716"/>
                    <a:gd name="connsiteX1" fmla="*/ 208606 w 208606"/>
                    <a:gd name="connsiteY1" fmla="*/ 0 h 154716"/>
                    <a:gd name="connsiteX2" fmla="*/ 208606 w 208606"/>
                    <a:gd name="connsiteY2" fmla="*/ 154716 h 154716"/>
                    <a:gd name="connsiteX3" fmla="*/ 0 w 208606"/>
                    <a:gd name="connsiteY3" fmla="*/ 154716 h 154716"/>
                    <a:gd name="connsiteX4" fmla="*/ 0 w 208606"/>
                    <a:gd name="connsiteY4" fmla="*/ 0 h 154716"/>
                    <a:gd name="connsiteX0" fmla="*/ 0 w 208606"/>
                    <a:gd name="connsiteY0" fmla="*/ 0 h 154716"/>
                    <a:gd name="connsiteX1" fmla="*/ 113356 w 208606"/>
                    <a:gd name="connsiteY1" fmla="*/ 66675 h 154716"/>
                    <a:gd name="connsiteX2" fmla="*/ 208606 w 208606"/>
                    <a:gd name="connsiteY2" fmla="*/ 154716 h 154716"/>
                    <a:gd name="connsiteX3" fmla="*/ 0 w 208606"/>
                    <a:gd name="connsiteY3" fmla="*/ 154716 h 154716"/>
                    <a:gd name="connsiteX4" fmla="*/ 0 w 208606"/>
                    <a:gd name="connsiteY4" fmla="*/ 0 h 154716"/>
                    <a:gd name="connsiteX0" fmla="*/ 0 w 125262"/>
                    <a:gd name="connsiteY0" fmla="*/ 0 h 219010"/>
                    <a:gd name="connsiteX1" fmla="*/ 113356 w 125262"/>
                    <a:gd name="connsiteY1" fmla="*/ 66675 h 219010"/>
                    <a:gd name="connsiteX2" fmla="*/ 125262 w 125262"/>
                    <a:gd name="connsiteY2" fmla="*/ 219010 h 219010"/>
                    <a:gd name="connsiteX3" fmla="*/ 0 w 125262"/>
                    <a:gd name="connsiteY3" fmla="*/ 154716 h 219010"/>
                    <a:gd name="connsiteX4" fmla="*/ 0 w 125262"/>
                    <a:gd name="connsiteY4" fmla="*/ 0 h 219010"/>
                    <a:gd name="connsiteX0" fmla="*/ 0 w 125262"/>
                    <a:gd name="connsiteY0" fmla="*/ 0 h 219010"/>
                    <a:gd name="connsiteX1" fmla="*/ 122881 w 125262"/>
                    <a:gd name="connsiteY1" fmla="*/ 69056 h 219010"/>
                    <a:gd name="connsiteX2" fmla="*/ 125262 w 125262"/>
                    <a:gd name="connsiteY2" fmla="*/ 219010 h 219010"/>
                    <a:gd name="connsiteX3" fmla="*/ 0 w 125262"/>
                    <a:gd name="connsiteY3" fmla="*/ 154716 h 219010"/>
                    <a:gd name="connsiteX4" fmla="*/ 0 w 125262"/>
                    <a:gd name="connsiteY4" fmla="*/ 0 h 219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262" h="219010">
                      <a:moveTo>
                        <a:pt x="0" y="0"/>
                      </a:moveTo>
                      <a:lnTo>
                        <a:pt x="122881" y="69056"/>
                      </a:lnTo>
                      <a:cubicBezTo>
                        <a:pt x="123675" y="119041"/>
                        <a:pt x="124468" y="169025"/>
                        <a:pt x="125262" y="219010"/>
                      </a:cubicBezTo>
                      <a:lnTo>
                        <a:pt x="0" y="1547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55" name="Group 1054"/>
                <p:cNvGrpSpPr/>
                <p:nvPr/>
              </p:nvGrpSpPr>
              <p:grpSpPr>
                <a:xfrm>
                  <a:off x="6498889" y="2415266"/>
                  <a:ext cx="256427" cy="308561"/>
                  <a:chOff x="-4924518" y="232522"/>
                  <a:chExt cx="671513" cy="808038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1056" name="Freeform 2230"/>
                  <p:cNvSpPr>
                    <a:spLocks/>
                  </p:cNvSpPr>
                  <p:nvPr/>
                </p:nvSpPr>
                <p:spPr bwMode="auto">
                  <a:xfrm>
                    <a:off x="-4499068" y="691310"/>
                    <a:ext cx="60325" cy="152400"/>
                  </a:xfrm>
                  <a:custGeom>
                    <a:avLst/>
                    <a:gdLst>
                      <a:gd name="T0" fmla="*/ 11 w 38"/>
                      <a:gd name="T1" fmla="*/ 96 h 96"/>
                      <a:gd name="T2" fmla="*/ 27 w 38"/>
                      <a:gd name="T3" fmla="*/ 88 h 96"/>
                      <a:gd name="T4" fmla="*/ 27 w 38"/>
                      <a:gd name="T5" fmla="*/ 35 h 96"/>
                      <a:gd name="T6" fmla="*/ 38 w 38"/>
                      <a:gd name="T7" fmla="*/ 29 h 96"/>
                      <a:gd name="T8" fmla="*/ 19 w 38"/>
                      <a:gd name="T9" fmla="*/ 0 h 96"/>
                      <a:gd name="T10" fmla="*/ 0 w 38"/>
                      <a:gd name="T11" fmla="*/ 51 h 96"/>
                      <a:gd name="T12" fmla="*/ 11 w 38"/>
                      <a:gd name="T13" fmla="*/ 43 h 96"/>
                      <a:gd name="T14" fmla="*/ 11 w 38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8" h="96">
                        <a:moveTo>
                          <a:pt x="11" y="96"/>
                        </a:moveTo>
                        <a:lnTo>
                          <a:pt x="27" y="88"/>
                        </a:lnTo>
                        <a:lnTo>
                          <a:pt x="27" y="35"/>
                        </a:lnTo>
                        <a:lnTo>
                          <a:pt x="38" y="29"/>
                        </a:lnTo>
                        <a:lnTo>
                          <a:pt x="19" y="0"/>
                        </a:lnTo>
                        <a:lnTo>
                          <a:pt x="0" y="51"/>
                        </a:lnTo>
                        <a:lnTo>
                          <a:pt x="11" y="43"/>
                        </a:lnTo>
                        <a:lnTo>
                          <a:pt x="11" y="9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57" name="Freeform 2231"/>
                  <p:cNvSpPr>
                    <a:spLocks/>
                  </p:cNvSpPr>
                  <p:nvPr/>
                </p:nvSpPr>
                <p:spPr bwMode="auto">
                  <a:xfrm>
                    <a:off x="-4418106" y="645272"/>
                    <a:ext cx="60325" cy="152400"/>
                  </a:xfrm>
                  <a:custGeom>
                    <a:avLst/>
                    <a:gdLst>
                      <a:gd name="T0" fmla="*/ 11 w 38"/>
                      <a:gd name="T1" fmla="*/ 96 h 96"/>
                      <a:gd name="T2" fmla="*/ 27 w 38"/>
                      <a:gd name="T3" fmla="*/ 87 h 96"/>
                      <a:gd name="T4" fmla="*/ 27 w 38"/>
                      <a:gd name="T5" fmla="*/ 35 h 96"/>
                      <a:gd name="T6" fmla="*/ 38 w 38"/>
                      <a:gd name="T7" fmla="*/ 28 h 96"/>
                      <a:gd name="T8" fmla="*/ 19 w 38"/>
                      <a:gd name="T9" fmla="*/ 0 h 96"/>
                      <a:gd name="T10" fmla="*/ 0 w 38"/>
                      <a:gd name="T11" fmla="*/ 51 h 96"/>
                      <a:gd name="T12" fmla="*/ 11 w 38"/>
                      <a:gd name="T13" fmla="*/ 43 h 96"/>
                      <a:gd name="T14" fmla="*/ 11 w 38"/>
                      <a:gd name="T1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8" h="96">
                        <a:moveTo>
                          <a:pt x="11" y="96"/>
                        </a:moveTo>
                        <a:lnTo>
                          <a:pt x="27" y="87"/>
                        </a:lnTo>
                        <a:lnTo>
                          <a:pt x="27" y="35"/>
                        </a:lnTo>
                        <a:lnTo>
                          <a:pt x="38" y="28"/>
                        </a:lnTo>
                        <a:lnTo>
                          <a:pt x="19" y="0"/>
                        </a:lnTo>
                        <a:lnTo>
                          <a:pt x="0" y="51"/>
                        </a:lnTo>
                        <a:lnTo>
                          <a:pt x="11" y="43"/>
                        </a:lnTo>
                        <a:lnTo>
                          <a:pt x="11" y="9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58" name="Freeform 2232"/>
                  <p:cNvSpPr>
                    <a:spLocks/>
                  </p:cNvSpPr>
                  <p:nvPr/>
                </p:nvSpPr>
                <p:spPr bwMode="auto">
                  <a:xfrm>
                    <a:off x="-4499068" y="796085"/>
                    <a:ext cx="141288" cy="107950"/>
                  </a:xfrm>
                  <a:custGeom>
                    <a:avLst/>
                    <a:gdLst>
                      <a:gd name="T0" fmla="*/ 0 w 89"/>
                      <a:gd name="T1" fmla="*/ 68 h 68"/>
                      <a:gd name="T2" fmla="*/ 89 w 89"/>
                      <a:gd name="T3" fmla="*/ 17 h 68"/>
                      <a:gd name="T4" fmla="*/ 89 w 89"/>
                      <a:gd name="T5" fmla="*/ 0 h 68"/>
                      <a:gd name="T6" fmla="*/ 0 w 89"/>
                      <a:gd name="T7" fmla="*/ 51 h 68"/>
                      <a:gd name="T8" fmla="*/ 0 w 89"/>
                      <a:gd name="T9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68">
                        <a:moveTo>
                          <a:pt x="0" y="68"/>
                        </a:moveTo>
                        <a:lnTo>
                          <a:pt x="89" y="17"/>
                        </a:lnTo>
                        <a:lnTo>
                          <a:pt x="89" y="0"/>
                        </a:lnTo>
                        <a:lnTo>
                          <a:pt x="0" y="51"/>
                        </a:lnTo>
                        <a:lnTo>
                          <a:pt x="0" y="68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059" name="Freeform 2239"/>
                  <p:cNvSpPr>
                    <a:spLocks noEditPoints="1"/>
                  </p:cNvSpPr>
                  <p:nvPr/>
                </p:nvSpPr>
                <p:spPr bwMode="auto">
                  <a:xfrm>
                    <a:off x="-4924518" y="232522"/>
                    <a:ext cx="671513" cy="808038"/>
                  </a:xfrm>
                  <a:custGeom>
                    <a:avLst/>
                    <a:gdLst>
                      <a:gd name="T0" fmla="*/ 0 w 423"/>
                      <a:gd name="T1" fmla="*/ 387 h 509"/>
                      <a:gd name="T2" fmla="*/ 210 w 423"/>
                      <a:gd name="T3" fmla="*/ 509 h 509"/>
                      <a:gd name="T4" fmla="*/ 423 w 423"/>
                      <a:gd name="T5" fmla="*/ 387 h 509"/>
                      <a:gd name="T6" fmla="*/ 423 w 423"/>
                      <a:gd name="T7" fmla="*/ 121 h 509"/>
                      <a:gd name="T8" fmla="*/ 210 w 423"/>
                      <a:gd name="T9" fmla="*/ 0 h 509"/>
                      <a:gd name="T10" fmla="*/ 0 w 423"/>
                      <a:gd name="T11" fmla="*/ 121 h 509"/>
                      <a:gd name="T12" fmla="*/ 0 w 423"/>
                      <a:gd name="T13" fmla="*/ 387 h 509"/>
                      <a:gd name="T14" fmla="*/ 210 w 423"/>
                      <a:gd name="T15" fmla="*/ 21 h 509"/>
                      <a:gd name="T16" fmla="*/ 274 w 423"/>
                      <a:gd name="T17" fmla="*/ 58 h 509"/>
                      <a:gd name="T18" fmla="*/ 89 w 423"/>
                      <a:gd name="T19" fmla="*/ 163 h 509"/>
                      <a:gd name="T20" fmla="*/ 27 w 423"/>
                      <a:gd name="T21" fmla="*/ 128 h 509"/>
                      <a:gd name="T22" fmla="*/ 210 w 423"/>
                      <a:gd name="T23" fmla="*/ 21 h 509"/>
                      <a:gd name="T24" fmla="*/ 220 w 423"/>
                      <a:gd name="T25" fmla="*/ 482 h 509"/>
                      <a:gd name="T26" fmla="*/ 220 w 423"/>
                      <a:gd name="T27" fmla="*/ 249 h 509"/>
                      <a:gd name="T28" fmla="*/ 405 w 423"/>
                      <a:gd name="T29" fmla="*/ 142 h 509"/>
                      <a:gd name="T30" fmla="*/ 405 w 423"/>
                      <a:gd name="T31" fmla="*/ 377 h 509"/>
                      <a:gd name="T32" fmla="*/ 220 w 423"/>
                      <a:gd name="T33" fmla="*/ 482 h 509"/>
                      <a:gd name="T34" fmla="*/ 99 w 423"/>
                      <a:gd name="T35" fmla="*/ 190 h 509"/>
                      <a:gd name="T36" fmla="*/ 121 w 423"/>
                      <a:gd name="T37" fmla="*/ 203 h 509"/>
                      <a:gd name="T38" fmla="*/ 121 w 423"/>
                      <a:gd name="T39" fmla="*/ 257 h 509"/>
                      <a:gd name="T40" fmla="*/ 99 w 423"/>
                      <a:gd name="T41" fmla="*/ 244 h 509"/>
                      <a:gd name="T42" fmla="*/ 99 w 423"/>
                      <a:gd name="T43" fmla="*/ 190 h 509"/>
                      <a:gd name="T44" fmla="*/ 131 w 423"/>
                      <a:gd name="T45" fmla="*/ 187 h 509"/>
                      <a:gd name="T46" fmla="*/ 108 w 423"/>
                      <a:gd name="T47" fmla="*/ 174 h 509"/>
                      <a:gd name="T48" fmla="*/ 292 w 423"/>
                      <a:gd name="T49" fmla="*/ 67 h 509"/>
                      <a:gd name="T50" fmla="*/ 314 w 423"/>
                      <a:gd name="T51" fmla="*/ 80 h 509"/>
                      <a:gd name="T52" fmla="*/ 131 w 423"/>
                      <a:gd name="T53" fmla="*/ 187 h 509"/>
                      <a:gd name="T54" fmla="*/ 292 w 423"/>
                      <a:gd name="T55" fmla="*/ 58 h 509"/>
                      <a:gd name="T56" fmla="*/ 292 w 423"/>
                      <a:gd name="T57" fmla="*/ 58 h 509"/>
                      <a:gd name="T58" fmla="*/ 292 w 423"/>
                      <a:gd name="T59" fmla="*/ 58 h 509"/>
                      <a:gd name="T60" fmla="*/ 17 w 423"/>
                      <a:gd name="T61" fmla="*/ 142 h 509"/>
                      <a:gd name="T62" fmla="*/ 81 w 423"/>
                      <a:gd name="T63" fmla="*/ 179 h 509"/>
                      <a:gd name="T64" fmla="*/ 81 w 423"/>
                      <a:gd name="T65" fmla="*/ 254 h 509"/>
                      <a:gd name="T66" fmla="*/ 139 w 423"/>
                      <a:gd name="T67" fmla="*/ 289 h 509"/>
                      <a:gd name="T68" fmla="*/ 139 w 423"/>
                      <a:gd name="T69" fmla="*/ 212 h 509"/>
                      <a:gd name="T70" fmla="*/ 202 w 423"/>
                      <a:gd name="T71" fmla="*/ 249 h 509"/>
                      <a:gd name="T72" fmla="*/ 202 w 423"/>
                      <a:gd name="T73" fmla="*/ 482 h 509"/>
                      <a:gd name="T74" fmla="*/ 17 w 423"/>
                      <a:gd name="T75" fmla="*/ 377 h 509"/>
                      <a:gd name="T76" fmla="*/ 17 w 423"/>
                      <a:gd name="T77" fmla="*/ 142 h 509"/>
                      <a:gd name="T78" fmla="*/ 210 w 423"/>
                      <a:gd name="T79" fmla="*/ 233 h 509"/>
                      <a:gd name="T80" fmla="*/ 148 w 423"/>
                      <a:gd name="T81" fmla="*/ 196 h 509"/>
                      <a:gd name="T82" fmla="*/ 333 w 423"/>
                      <a:gd name="T83" fmla="*/ 91 h 509"/>
                      <a:gd name="T84" fmla="*/ 396 w 423"/>
                      <a:gd name="T85" fmla="*/ 128 h 509"/>
                      <a:gd name="T86" fmla="*/ 210 w 423"/>
                      <a:gd name="T87" fmla="*/ 233 h 5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23" h="509">
                        <a:moveTo>
                          <a:pt x="0" y="387"/>
                        </a:moveTo>
                        <a:lnTo>
                          <a:pt x="210" y="509"/>
                        </a:lnTo>
                        <a:lnTo>
                          <a:pt x="423" y="387"/>
                        </a:lnTo>
                        <a:lnTo>
                          <a:pt x="423" y="121"/>
                        </a:lnTo>
                        <a:lnTo>
                          <a:pt x="210" y="0"/>
                        </a:lnTo>
                        <a:lnTo>
                          <a:pt x="0" y="121"/>
                        </a:lnTo>
                        <a:lnTo>
                          <a:pt x="0" y="387"/>
                        </a:lnTo>
                        <a:close/>
                        <a:moveTo>
                          <a:pt x="210" y="21"/>
                        </a:moveTo>
                        <a:lnTo>
                          <a:pt x="274" y="58"/>
                        </a:lnTo>
                        <a:lnTo>
                          <a:pt x="89" y="163"/>
                        </a:lnTo>
                        <a:lnTo>
                          <a:pt x="27" y="128"/>
                        </a:lnTo>
                        <a:lnTo>
                          <a:pt x="210" y="21"/>
                        </a:lnTo>
                        <a:close/>
                        <a:moveTo>
                          <a:pt x="220" y="482"/>
                        </a:moveTo>
                        <a:lnTo>
                          <a:pt x="220" y="249"/>
                        </a:lnTo>
                        <a:lnTo>
                          <a:pt x="405" y="142"/>
                        </a:lnTo>
                        <a:lnTo>
                          <a:pt x="405" y="377"/>
                        </a:lnTo>
                        <a:lnTo>
                          <a:pt x="220" y="482"/>
                        </a:lnTo>
                        <a:close/>
                        <a:moveTo>
                          <a:pt x="99" y="190"/>
                        </a:moveTo>
                        <a:lnTo>
                          <a:pt x="121" y="203"/>
                        </a:lnTo>
                        <a:lnTo>
                          <a:pt x="121" y="257"/>
                        </a:lnTo>
                        <a:lnTo>
                          <a:pt x="99" y="244"/>
                        </a:lnTo>
                        <a:lnTo>
                          <a:pt x="99" y="190"/>
                        </a:lnTo>
                        <a:close/>
                        <a:moveTo>
                          <a:pt x="131" y="187"/>
                        </a:moveTo>
                        <a:lnTo>
                          <a:pt x="108" y="174"/>
                        </a:lnTo>
                        <a:lnTo>
                          <a:pt x="292" y="67"/>
                        </a:lnTo>
                        <a:lnTo>
                          <a:pt x="314" y="80"/>
                        </a:lnTo>
                        <a:lnTo>
                          <a:pt x="131" y="187"/>
                        </a:lnTo>
                        <a:close/>
                        <a:moveTo>
                          <a:pt x="292" y="58"/>
                        </a:moveTo>
                        <a:lnTo>
                          <a:pt x="292" y="58"/>
                        </a:lnTo>
                        <a:lnTo>
                          <a:pt x="292" y="58"/>
                        </a:lnTo>
                        <a:close/>
                        <a:moveTo>
                          <a:pt x="17" y="142"/>
                        </a:moveTo>
                        <a:lnTo>
                          <a:pt x="81" y="179"/>
                        </a:lnTo>
                        <a:lnTo>
                          <a:pt x="81" y="254"/>
                        </a:lnTo>
                        <a:lnTo>
                          <a:pt x="139" y="289"/>
                        </a:lnTo>
                        <a:lnTo>
                          <a:pt x="139" y="212"/>
                        </a:lnTo>
                        <a:lnTo>
                          <a:pt x="202" y="249"/>
                        </a:lnTo>
                        <a:lnTo>
                          <a:pt x="202" y="482"/>
                        </a:lnTo>
                        <a:lnTo>
                          <a:pt x="17" y="377"/>
                        </a:lnTo>
                        <a:lnTo>
                          <a:pt x="17" y="142"/>
                        </a:lnTo>
                        <a:close/>
                        <a:moveTo>
                          <a:pt x="210" y="233"/>
                        </a:moveTo>
                        <a:lnTo>
                          <a:pt x="148" y="196"/>
                        </a:lnTo>
                        <a:lnTo>
                          <a:pt x="333" y="91"/>
                        </a:lnTo>
                        <a:lnTo>
                          <a:pt x="396" y="128"/>
                        </a:lnTo>
                        <a:lnTo>
                          <a:pt x="210" y="23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85" name="Group 1084"/>
            <p:cNvGrpSpPr/>
            <p:nvPr/>
          </p:nvGrpSpPr>
          <p:grpSpPr>
            <a:xfrm>
              <a:off x="7431113" y="2106982"/>
              <a:ext cx="1072342" cy="1079364"/>
              <a:chOff x="9393019" y="2106982"/>
              <a:chExt cx="1072342" cy="1079364"/>
            </a:xfrm>
          </p:grpSpPr>
          <p:grpSp>
            <p:nvGrpSpPr>
              <p:cNvPr id="1086" name="Group 1085"/>
              <p:cNvGrpSpPr/>
              <p:nvPr/>
            </p:nvGrpSpPr>
            <p:grpSpPr>
              <a:xfrm>
                <a:off x="10161534" y="2673446"/>
                <a:ext cx="142221" cy="142221"/>
                <a:chOff x="10161534" y="2582432"/>
                <a:chExt cx="233235" cy="233235"/>
              </a:xfrm>
            </p:grpSpPr>
            <p:sp>
              <p:nvSpPr>
                <p:cNvPr id="1127" name="Rounded Rectangle 1126"/>
                <p:cNvSpPr/>
                <p:nvPr/>
              </p:nvSpPr>
              <p:spPr>
                <a:xfrm>
                  <a:off x="10170775" y="2591292"/>
                  <a:ext cx="214754" cy="21475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8" name="Freeform 22"/>
                <p:cNvSpPr>
                  <a:spLocks noEditPoints="1"/>
                </p:cNvSpPr>
                <p:nvPr/>
              </p:nvSpPr>
              <p:spPr bwMode="auto">
                <a:xfrm>
                  <a:off x="10161534" y="2582432"/>
                  <a:ext cx="233235" cy="233235"/>
                </a:xfrm>
                <a:custGeom>
                  <a:avLst/>
                  <a:gdLst>
                    <a:gd name="T0" fmla="*/ 2750 w 5533"/>
                    <a:gd name="T1" fmla="*/ 3503 h 5533"/>
                    <a:gd name="T2" fmla="*/ 2000 w 5533"/>
                    <a:gd name="T3" fmla="*/ 2750 h 5533"/>
                    <a:gd name="T4" fmla="*/ 2750 w 5533"/>
                    <a:gd name="T5" fmla="*/ 1997 h 5533"/>
                    <a:gd name="T6" fmla="*/ 3533 w 5533"/>
                    <a:gd name="T7" fmla="*/ 2750 h 5533"/>
                    <a:gd name="T8" fmla="*/ 2750 w 5533"/>
                    <a:gd name="T9" fmla="*/ 3503 h 5533"/>
                    <a:gd name="T10" fmla="*/ 2750 w 5533"/>
                    <a:gd name="T11" fmla="*/ 0 h 5533"/>
                    <a:gd name="T12" fmla="*/ 0 w 5533"/>
                    <a:gd name="T13" fmla="*/ 2750 h 5533"/>
                    <a:gd name="T14" fmla="*/ 2750 w 5533"/>
                    <a:gd name="T15" fmla="*/ 5533 h 5533"/>
                    <a:gd name="T16" fmla="*/ 4456 w 5533"/>
                    <a:gd name="T17" fmla="*/ 4967 h 5533"/>
                    <a:gd name="T18" fmla="*/ 4502 w 5533"/>
                    <a:gd name="T19" fmla="*/ 4616 h 5533"/>
                    <a:gd name="T20" fmla="*/ 4151 w 5533"/>
                    <a:gd name="T21" fmla="*/ 4570 h 5533"/>
                    <a:gd name="T22" fmla="*/ 2750 w 5533"/>
                    <a:gd name="T23" fmla="*/ 5037 h 5533"/>
                    <a:gd name="T24" fmla="*/ 500 w 5533"/>
                    <a:gd name="T25" fmla="*/ 2750 h 5533"/>
                    <a:gd name="T26" fmla="*/ 2750 w 5533"/>
                    <a:gd name="T27" fmla="*/ 497 h 5533"/>
                    <a:gd name="T28" fmla="*/ 5033 w 5533"/>
                    <a:gd name="T29" fmla="*/ 2750 h 5533"/>
                    <a:gd name="T30" fmla="*/ 5033 w 5533"/>
                    <a:gd name="T31" fmla="*/ 3000 h 5533"/>
                    <a:gd name="T32" fmla="*/ 4533 w 5533"/>
                    <a:gd name="T33" fmla="*/ 3500 h 5533"/>
                    <a:gd name="T34" fmla="*/ 4033 w 5533"/>
                    <a:gd name="T35" fmla="*/ 3000 h 5533"/>
                    <a:gd name="T36" fmla="*/ 4033 w 5533"/>
                    <a:gd name="T37" fmla="*/ 1750 h 5533"/>
                    <a:gd name="T38" fmla="*/ 3783 w 5533"/>
                    <a:gd name="T39" fmla="*/ 1500 h 5533"/>
                    <a:gd name="T40" fmla="*/ 3533 w 5533"/>
                    <a:gd name="T41" fmla="*/ 1750 h 5533"/>
                    <a:gd name="T42" fmla="*/ 3533 w 5533"/>
                    <a:gd name="T43" fmla="*/ 1766 h 5533"/>
                    <a:gd name="T44" fmla="*/ 2750 w 5533"/>
                    <a:gd name="T45" fmla="*/ 1500 h 5533"/>
                    <a:gd name="T46" fmla="*/ 1500 w 5533"/>
                    <a:gd name="T47" fmla="*/ 2750 h 5533"/>
                    <a:gd name="T48" fmla="*/ 2750 w 5533"/>
                    <a:gd name="T49" fmla="*/ 4000 h 5533"/>
                    <a:gd name="T50" fmla="*/ 3712 w 5533"/>
                    <a:gd name="T51" fmla="*/ 3570 h 5533"/>
                    <a:gd name="T52" fmla="*/ 4533 w 5533"/>
                    <a:gd name="T53" fmla="*/ 4000 h 5533"/>
                    <a:gd name="T54" fmla="*/ 5533 w 5533"/>
                    <a:gd name="T55" fmla="*/ 3000 h 5533"/>
                    <a:gd name="T56" fmla="*/ 5533 w 5533"/>
                    <a:gd name="T57" fmla="*/ 2750 h 5533"/>
                    <a:gd name="T58" fmla="*/ 2750 w 5533"/>
                    <a:gd name="T59" fmla="*/ 0 h 5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533" h="5533">
                      <a:moveTo>
                        <a:pt x="2750" y="3503"/>
                      </a:moveTo>
                      <a:cubicBezTo>
                        <a:pt x="2336" y="3503"/>
                        <a:pt x="2000" y="3164"/>
                        <a:pt x="2000" y="2750"/>
                      </a:cubicBezTo>
                      <a:cubicBezTo>
                        <a:pt x="2000" y="2336"/>
                        <a:pt x="2336" y="1997"/>
                        <a:pt x="2750" y="1997"/>
                      </a:cubicBezTo>
                      <a:cubicBezTo>
                        <a:pt x="3175" y="1997"/>
                        <a:pt x="3533" y="2343"/>
                        <a:pt x="3533" y="2750"/>
                      </a:cubicBezTo>
                      <a:cubicBezTo>
                        <a:pt x="3533" y="3157"/>
                        <a:pt x="3175" y="3503"/>
                        <a:pt x="2750" y="3503"/>
                      </a:cubicBezTo>
                      <a:close/>
                      <a:moveTo>
                        <a:pt x="2750" y="0"/>
                      </a:moveTo>
                      <a:cubicBezTo>
                        <a:pt x="1234" y="0"/>
                        <a:pt x="0" y="1234"/>
                        <a:pt x="0" y="2750"/>
                      </a:cubicBezTo>
                      <a:cubicBezTo>
                        <a:pt x="0" y="4272"/>
                        <a:pt x="1231" y="5533"/>
                        <a:pt x="2750" y="5533"/>
                      </a:cubicBezTo>
                      <a:cubicBezTo>
                        <a:pt x="3365" y="5533"/>
                        <a:pt x="3986" y="5327"/>
                        <a:pt x="4456" y="4967"/>
                      </a:cubicBezTo>
                      <a:cubicBezTo>
                        <a:pt x="4565" y="4883"/>
                        <a:pt x="4586" y="4726"/>
                        <a:pt x="4502" y="4616"/>
                      </a:cubicBezTo>
                      <a:cubicBezTo>
                        <a:pt x="4418" y="4507"/>
                        <a:pt x="4261" y="4486"/>
                        <a:pt x="4151" y="4570"/>
                      </a:cubicBezTo>
                      <a:cubicBezTo>
                        <a:pt x="3767" y="4864"/>
                        <a:pt x="3257" y="5037"/>
                        <a:pt x="2750" y="5037"/>
                      </a:cubicBezTo>
                      <a:cubicBezTo>
                        <a:pt x="1509" y="5037"/>
                        <a:pt x="500" y="4009"/>
                        <a:pt x="500" y="2750"/>
                      </a:cubicBezTo>
                      <a:cubicBezTo>
                        <a:pt x="500" y="1509"/>
                        <a:pt x="1509" y="497"/>
                        <a:pt x="2750" y="497"/>
                      </a:cubicBezTo>
                      <a:cubicBezTo>
                        <a:pt x="4009" y="497"/>
                        <a:pt x="5033" y="1509"/>
                        <a:pt x="5033" y="2750"/>
                      </a:cubicBezTo>
                      <a:lnTo>
                        <a:pt x="5033" y="3000"/>
                      </a:lnTo>
                      <a:cubicBezTo>
                        <a:pt x="5033" y="3276"/>
                        <a:pt x="4809" y="3500"/>
                        <a:pt x="4533" y="3500"/>
                      </a:cubicBezTo>
                      <a:cubicBezTo>
                        <a:pt x="4258" y="3500"/>
                        <a:pt x="4033" y="3276"/>
                        <a:pt x="4033" y="3000"/>
                      </a:cubicBezTo>
                      <a:lnTo>
                        <a:pt x="4033" y="1750"/>
                      </a:lnTo>
                      <a:cubicBezTo>
                        <a:pt x="4033" y="1612"/>
                        <a:pt x="3921" y="1500"/>
                        <a:pt x="3783" y="1500"/>
                      </a:cubicBezTo>
                      <a:cubicBezTo>
                        <a:pt x="3645" y="1500"/>
                        <a:pt x="3533" y="1612"/>
                        <a:pt x="3533" y="1750"/>
                      </a:cubicBezTo>
                      <a:lnTo>
                        <a:pt x="3533" y="1766"/>
                      </a:lnTo>
                      <a:cubicBezTo>
                        <a:pt x="3308" y="1594"/>
                        <a:pt x="3034" y="1500"/>
                        <a:pt x="2750" y="1500"/>
                      </a:cubicBezTo>
                      <a:cubicBezTo>
                        <a:pt x="2061" y="1500"/>
                        <a:pt x="1500" y="2061"/>
                        <a:pt x="1500" y="2750"/>
                      </a:cubicBezTo>
                      <a:cubicBezTo>
                        <a:pt x="1500" y="3439"/>
                        <a:pt x="2061" y="4000"/>
                        <a:pt x="2750" y="4000"/>
                      </a:cubicBezTo>
                      <a:cubicBezTo>
                        <a:pt x="3124" y="4000"/>
                        <a:pt x="3468" y="3840"/>
                        <a:pt x="3712" y="3570"/>
                      </a:cubicBezTo>
                      <a:cubicBezTo>
                        <a:pt x="3893" y="3830"/>
                        <a:pt x="4194" y="4000"/>
                        <a:pt x="4533" y="4000"/>
                      </a:cubicBezTo>
                      <a:cubicBezTo>
                        <a:pt x="5085" y="4000"/>
                        <a:pt x="5533" y="3551"/>
                        <a:pt x="5533" y="3000"/>
                      </a:cubicBezTo>
                      <a:lnTo>
                        <a:pt x="5533" y="2750"/>
                      </a:lnTo>
                      <a:cubicBezTo>
                        <a:pt x="5533" y="1229"/>
                        <a:pt x="4270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1087" name="Group 1086"/>
              <p:cNvGrpSpPr/>
              <p:nvPr/>
            </p:nvGrpSpPr>
            <p:grpSpPr>
              <a:xfrm>
                <a:off x="9705001" y="2892957"/>
                <a:ext cx="386391" cy="293389"/>
                <a:chOff x="-3004911" y="3568700"/>
                <a:chExt cx="639763" cy="485776"/>
              </a:xfrm>
              <a:solidFill>
                <a:srgbClr val="000000">
                  <a:lumMod val="65000"/>
                  <a:lumOff val="35000"/>
                </a:srgbClr>
              </a:solidFill>
            </p:grpSpPr>
            <p:sp>
              <p:nvSpPr>
                <p:cNvPr id="1116" name="Freeform 2368"/>
                <p:cNvSpPr>
                  <a:spLocks/>
                </p:cNvSpPr>
                <p:nvPr/>
              </p:nvSpPr>
              <p:spPr bwMode="auto">
                <a:xfrm>
                  <a:off x="-2746149" y="3952875"/>
                  <a:ext cx="104775" cy="93663"/>
                </a:xfrm>
                <a:custGeom>
                  <a:avLst/>
                  <a:gdLst>
                    <a:gd name="T0" fmla="*/ 9 w 66"/>
                    <a:gd name="T1" fmla="*/ 0 h 59"/>
                    <a:gd name="T2" fmla="*/ 57 w 66"/>
                    <a:gd name="T3" fmla="*/ 0 h 59"/>
                    <a:gd name="T4" fmla="*/ 66 w 66"/>
                    <a:gd name="T5" fmla="*/ 59 h 59"/>
                    <a:gd name="T6" fmla="*/ 0 w 66"/>
                    <a:gd name="T7" fmla="*/ 59 h 59"/>
                    <a:gd name="T8" fmla="*/ 9 w 66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9">
                      <a:moveTo>
                        <a:pt x="9" y="0"/>
                      </a:moveTo>
                      <a:lnTo>
                        <a:pt x="57" y="0"/>
                      </a:lnTo>
                      <a:lnTo>
                        <a:pt x="66" y="59"/>
                      </a:lnTo>
                      <a:lnTo>
                        <a:pt x="0" y="5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17" name="Freeform 2369"/>
                <p:cNvSpPr>
                  <a:spLocks noEditPoints="1"/>
                </p:cNvSpPr>
                <p:nvPr/>
              </p:nvSpPr>
              <p:spPr bwMode="auto">
                <a:xfrm>
                  <a:off x="-2754086" y="3946525"/>
                  <a:ext cx="120650" cy="107950"/>
                </a:xfrm>
                <a:custGeom>
                  <a:avLst/>
                  <a:gdLst>
                    <a:gd name="T0" fmla="*/ 18 w 76"/>
                    <a:gd name="T1" fmla="*/ 9 h 68"/>
                    <a:gd name="T2" fmla="*/ 11 w 76"/>
                    <a:gd name="T3" fmla="*/ 59 h 68"/>
                    <a:gd name="T4" fmla="*/ 65 w 76"/>
                    <a:gd name="T5" fmla="*/ 59 h 68"/>
                    <a:gd name="T6" fmla="*/ 58 w 76"/>
                    <a:gd name="T7" fmla="*/ 9 h 68"/>
                    <a:gd name="T8" fmla="*/ 18 w 76"/>
                    <a:gd name="T9" fmla="*/ 9 h 68"/>
                    <a:gd name="T10" fmla="*/ 12 w 76"/>
                    <a:gd name="T11" fmla="*/ 0 h 68"/>
                    <a:gd name="T12" fmla="*/ 65 w 76"/>
                    <a:gd name="T13" fmla="*/ 0 h 68"/>
                    <a:gd name="T14" fmla="*/ 76 w 76"/>
                    <a:gd name="T15" fmla="*/ 68 h 68"/>
                    <a:gd name="T16" fmla="*/ 0 w 76"/>
                    <a:gd name="T17" fmla="*/ 68 h 68"/>
                    <a:gd name="T18" fmla="*/ 12 w 76"/>
                    <a:gd name="T19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68">
                      <a:moveTo>
                        <a:pt x="18" y="9"/>
                      </a:moveTo>
                      <a:lnTo>
                        <a:pt x="11" y="59"/>
                      </a:lnTo>
                      <a:lnTo>
                        <a:pt x="65" y="59"/>
                      </a:lnTo>
                      <a:lnTo>
                        <a:pt x="58" y="9"/>
                      </a:lnTo>
                      <a:lnTo>
                        <a:pt x="18" y="9"/>
                      </a:lnTo>
                      <a:close/>
                      <a:moveTo>
                        <a:pt x="12" y="0"/>
                      </a:moveTo>
                      <a:lnTo>
                        <a:pt x="65" y="0"/>
                      </a:lnTo>
                      <a:lnTo>
                        <a:pt x="76" y="68"/>
                      </a:lnTo>
                      <a:lnTo>
                        <a:pt x="0" y="6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18" name="Freeform 2370"/>
                <p:cNvSpPr>
                  <a:spLocks noEditPoints="1"/>
                </p:cNvSpPr>
                <p:nvPr/>
              </p:nvSpPr>
              <p:spPr bwMode="auto">
                <a:xfrm>
                  <a:off x="-3004911" y="3568700"/>
                  <a:ext cx="595313" cy="392113"/>
                </a:xfrm>
                <a:custGeom>
                  <a:avLst/>
                  <a:gdLst>
                    <a:gd name="T0" fmla="*/ 22 w 375"/>
                    <a:gd name="T1" fmla="*/ 8 h 247"/>
                    <a:gd name="T2" fmla="*/ 18 w 375"/>
                    <a:gd name="T3" fmla="*/ 9 h 247"/>
                    <a:gd name="T4" fmla="*/ 14 w 375"/>
                    <a:gd name="T5" fmla="*/ 10 h 247"/>
                    <a:gd name="T6" fmla="*/ 11 w 375"/>
                    <a:gd name="T7" fmla="*/ 13 h 247"/>
                    <a:gd name="T8" fmla="*/ 10 w 375"/>
                    <a:gd name="T9" fmla="*/ 17 h 247"/>
                    <a:gd name="T10" fmla="*/ 9 w 375"/>
                    <a:gd name="T11" fmla="*/ 21 h 247"/>
                    <a:gd name="T12" fmla="*/ 9 w 375"/>
                    <a:gd name="T13" fmla="*/ 225 h 247"/>
                    <a:gd name="T14" fmla="*/ 10 w 375"/>
                    <a:gd name="T15" fmla="*/ 229 h 247"/>
                    <a:gd name="T16" fmla="*/ 11 w 375"/>
                    <a:gd name="T17" fmla="*/ 233 h 247"/>
                    <a:gd name="T18" fmla="*/ 14 w 375"/>
                    <a:gd name="T19" fmla="*/ 235 h 247"/>
                    <a:gd name="T20" fmla="*/ 18 w 375"/>
                    <a:gd name="T21" fmla="*/ 238 h 247"/>
                    <a:gd name="T22" fmla="*/ 22 w 375"/>
                    <a:gd name="T23" fmla="*/ 238 h 247"/>
                    <a:gd name="T24" fmla="*/ 354 w 375"/>
                    <a:gd name="T25" fmla="*/ 238 h 247"/>
                    <a:gd name="T26" fmla="*/ 358 w 375"/>
                    <a:gd name="T27" fmla="*/ 238 h 247"/>
                    <a:gd name="T28" fmla="*/ 362 w 375"/>
                    <a:gd name="T29" fmla="*/ 235 h 247"/>
                    <a:gd name="T30" fmla="*/ 365 w 375"/>
                    <a:gd name="T31" fmla="*/ 233 h 247"/>
                    <a:gd name="T32" fmla="*/ 366 w 375"/>
                    <a:gd name="T33" fmla="*/ 229 h 247"/>
                    <a:gd name="T34" fmla="*/ 367 w 375"/>
                    <a:gd name="T35" fmla="*/ 225 h 247"/>
                    <a:gd name="T36" fmla="*/ 367 w 375"/>
                    <a:gd name="T37" fmla="*/ 21 h 247"/>
                    <a:gd name="T38" fmla="*/ 366 w 375"/>
                    <a:gd name="T39" fmla="*/ 17 h 247"/>
                    <a:gd name="T40" fmla="*/ 365 w 375"/>
                    <a:gd name="T41" fmla="*/ 13 h 247"/>
                    <a:gd name="T42" fmla="*/ 362 w 375"/>
                    <a:gd name="T43" fmla="*/ 10 h 247"/>
                    <a:gd name="T44" fmla="*/ 358 w 375"/>
                    <a:gd name="T45" fmla="*/ 9 h 247"/>
                    <a:gd name="T46" fmla="*/ 354 w 375"/>
                    <a:gd name="T47" fmla="*/ 8 h 247"/>
                    <a:gd name="T48" fmla="*/ 22 w 375"/>
                    <a:gd name="T49" fmla="*/ 8 h 247"/>
                    <a:gd name="T50" fmla="*/ 22 w 375"/>
                    <a:gd name="T51" fmla="*/ 0 h 247"/>
                    <a:gd name="T52" fmla="*/ 354 w 375"/>
                    <a:gd name="T53" fmla="*/ 0 h 247"/>
                    <a:gd name="T54" fmla="*/ 365 w 375"/>
                    <a:gd name="T55" fmla="*/ 2 h 247"/>
                    <a:gd name="T56" fmla="*/ 373 w 375"/>
                    <a:gd name="T57" fmla="*/ 10 h 247"/>
                    <a:gd name="T58" fmla="*/ 375 w 375"/>
                    <a:gd name="T59" fmla="*/ 21 h 247"/>
                    <a:gd name="T60" fmla="*/ 375 w 375"/>
                    <a:gd name="T61" fmla="*/ 225 h 247"/>
                    <a:gd name="T62" fmla="*/ 373 w 375"/>
                    <a:gd name="T63" fmla="*/ 237 h 247"/>
                    <a:gd name="T64" fmla="*/ 365 w 375"/>
                    <a:gd name="T65" fmla="*/ 243 h 247"/>
                    <a:gd name="T66" fmla="*/ 354 w 375"/>
                    <a:gd name="T67" fmla="*/ 247 h 247"/>
                    <a:gd name="T68" fmla="*/ 22 w 375"/>
                    <a:gd name="T69" fmla="*/ 247 h 247"/>
                    <a:gd name="T70" fmla="*/ 11 w 375"/>
                    <a:gd name="T71" fmla="*/ 243 h 247"/>
                    <a:gd name="T72" fmla="*/ 4 w 375"/>
                    <a:gd name="T73" fmla="*/ 237 h 247"/>
                    <a:gd name="T74" fmla="*/ 0 w 375"/>
                    <a:gd name="T75" fmla="*/ 225 h 247"/>
                    <a:gd name="T76" fmla="*/ 0 w 375"/>
                    <a:gd name="T77" fmla="*/ 21 h 247"/>
                    <a:gd name="T78" fmla="*/ 4 w 375"/>
                    <a:gd name="T79" fmla="*/ 10 h 247"/>
                    <a:gd name="T80" fmla="*/ 11 w 375"/>
                    <a:gd name="T81" fmla="*/ 2 h 247"/>
                    <a:gd name="T82" fmla="*/ 22 w 375"/>
                    <a:gd name="T83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5" h="247">
                      <a:moveTo>
                        <a:pt x="22" y="8"/>
                      </a:moveTo>
                      <a:lnTo>
                        <a:pt x="18" y="9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10" y="17"/>
                      </a:lnTo>
                      <a:lnTo>
                        <a:pt x="9" y="21"/>
                      </a:lnTo>
                      <a:lnTo>
                        <a:pt x="9" y="225"/>
                      </a:lnTo>
                      <a:lnTo>
                        <a:pt x="10" y="229"/>
                      </a:lnTo>
                      <a:lnTo>
                        <a:pt x="11" y="233"/>
                      </a:lnTo>
                      <a:lnTo>
                        <a:pt x="14" y="235"/>
                      </a:lnTo>
                      <a:lnTo>
                        <a:pt x="18" y="238"/>
                      </a:lnTo>
                      <a:lnTo>
                        <a:pt x="22" y="238"/>
                      </a:lnTo>
                      <a:lnTo>
                        <a:pt x="354" y="238"/>
                      </a:lnTo>
                      <a:lnTo>
                        <a:pt x="358" y="238"/>
                      </a:lnTo>
                      <a:lnTo>
                        <a:pt x="362" y="235"/>
                      </a:lnTo>
                      <a:lnTo>
                        <a:pt x="365" y="233"/>
                      </a:lnTo>
                      <a:lnTo>
                        <a:pt x="366" y="229"/>
                      </a:lnTo>
                      <a:lnTo>
                        <a:pt x="367" y="225"/>
                      </a:lnTo>
                      <a:lnTo>
                        <a:pt x="367" y="21"/>
                      </a:lnTo>
                      <a:lnTo>
                        <a:pt x="366" y="17"/>
                      </a:lnTo>
                      <a:lnTo>
                        <a:pt x="365" y="13"/>
                      </a:lnTo>
                      <a:lnTo>
                        <a:pt x="362" y="10"/>
                      </a:lnTo>
                      <a:lnTo>
                        <a:pt x="358" y="9"/>
                      </a:lnTo>
                      <a:lnTo>
                        <a:pt x="354" y="8"/>
                      </a:lnTo>
                      <a:lnTo>
                        <a:pt x="22" y="8"/>
                      </a:lnTo>
                      <a:close/>
                      <a:moveTo>
                        <a:pt x="22" y="0"/>
                      </a:moveTo>
                      <a:lnTo>
                        <a:pt x="354" y="0"/>
                      </a:lnTo>
                      <a:lnTo>
                        <a:pt x="365" y="2"/>
                      </a:lnTo>
                      <a:lnTo>
                        <a:pt x="373" y="10"/>
                      </a:lnTo>
                      <a:lnTo>
                        <a:pt x="375" y="21"/>
                      </a:lnTo>
                      <a:lnTo>
                        <a:pt x="375" y="225"/>
                      </a:lnTo>
                      <a:lnTo>
                        <a:pt x="373" y="237"/>
                      </a:lnTo>
                      <a:lnTo>
                        <a:pt x="365" y="243"/>
                      </a:lnTo>
                      <a:lnTo>
                        <a:pt x="354" y="247"/>
                      </a:lnTo>
                      <a:lnTo>
                        <a:pt x="22" y="247"/>
                      </a:lnTo>
                      <a:lnTo>
                        <a:pt x="11" y="243"/>
                      </a:lnTo>
                      <a:lnTo>
                        <a:pt x="4" y="237"/>
                      </a:lnTo>
                      <a:lnTo>
                        <a:pt x="0" y="225"/>
                      </a:lnTo>
                      <a:lnTo>
                        <a:pt x="0" y="21"/>
                      </a:lnTo>
                      <a:lnTo>
                        <a:pt x="4" y="10"/>
                      </a:lnTo>
                      <a:lnTo>
                        <a:pt x="11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19" name="Freeform 2371"/>
                <p:cNvSpPr>
                  <a:spLocks/>
                </p:cNvSpPr>
                <p:nvPr/>
              </p:nvSpPr>
              <p:spPr bwMode="auto">
                <a:xfrm>
                  <a:off x="-2954111" y="3575050"/>
                  <a:ext cx="582613" cy="377825"/>
                </a:xfrm>
                <a:custGeom>
                  <a:avLst/>
                  <a:gdLst>
                    <a:gd name="T0" fmla="*/ 17 w 367"/>
                    <a:gd name="T1" fmla="*/ 0 h 238"/>
                    <a:gd name="T2" fmla="*/ 350 w 367"/>
                    <a:gd name="T3" fmla="*/ 0 h 238"/>
                    <a:gd name="T4" fmla="*/ 355 w 367"/>
                    <a:gd name="T5" fmla="*/ 0 h 238"/>
                    <a:gd name="T6" fmla="*/ 360 w 367"/>
                    <a:gd name="T7" fmla="*/ 2 h 238"/>
                    <a:gd name="T8" fmla="*/ 364 w 367"/>
                    <a:gd name="T9" fmla="*/ 6 h 238"/>
                    <a:gd name="T10" fmla="*/ 367 w 367"/>
                    <a:gd name="T11" fmla="*/ 11 h 238"/>
                    <a:gd name="T12" fmla="*/ 367 w 367"/>
                    <a:gd name="T13" fmla="*/ 17 h 238"/>
                    <a:gd name="T14" fmla="*/ 367 w 367"/>
                    <a:gd name="T15" fmla="*/ 221 h 238"/>
                    <a:gd name="T16" fmla="*/ 367 w 367"/>
                    <a:gd name="T17" fmla="*/ 226 h 238"/>
                    <a:gd name="T18" fmla="*/ 364 w 367"/>
                    <a:gd name="T19" fmla="*/ 231 h 238"/>
                    <a:gd name="T20" fmla="*/ 360 w 367"/>
                    <a:gd name="T21" fmla="*/ 235 h 238"/>
                    <a:gd name="T22" fmla="*/ 355 w 367"/>
                    <a:gd name="T23" fmla="*/ 238 h 238"/>
                    <a:gd name="T24" fmla="*/ 350 w 367"/>
                    <a:gd name="T25" fmla="*/ 238 h 238"/>
                    <a:gd name="T26" fmla="*/ 17 w 367"/>
                    <a:gd name="T27" fmla="*/ 238 h 238"/>
                    <a:gd name="T28" fmla="*/ 12 w 367"/>
                    <a:gd name="T29" fmla="*/ 238 h 238"/>
                    <a:gd name="T30" fmla="*/ 7 w 367"/>
                    <a:gd name="T31" fmla="*/ 235 h 238"/>
                    <a:gd name="T32" fmla="*/ 4 w 367"/>
                    <a:gd name="T33" fmla="*/ 231 h 238"/>
                    <a:gd name="T34" fmla="*/ 2 w 367"/>
                    <a:gd name="T35" fmla="*/ 226 h 238"/>
                    <a:gd name="T36" fmla="*/ 0 w 367"/>
                    <a:gd name="T37" fmla="*/ 221 h 238"/>
                    <a:gd name="T38" fmla="*/ 0 w 367"/>
                    <a:gd name="T39" fmla="*/ 17 h 238"/>
                    <a:gd name="T40" fmla="*/ 2 w 367"/>
                    <a:gd name="T41" fmla="*/ 11 h 238"/>
                    <a:gd name="T42" fmla="*/ 4 w 367"/>
                    <a:gd name="T43" fmla="*/ 6 h 238"/>
                    <a:gd name="T44" fmla="*/ 7 w 367"/>
                    <a:gd name="T45" fmla="*/ 2 h 238"/>
                    <a:gd name="T46" fmla="*/ 12 w 367"/>
                    <a:gd name="T47" fmla="*/ 0 h 238"/>
                    <a:gd name="T48" fmla="*/ 17 w 367"/>
                    <a:gd name="T49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67" h="238">
                      <a:moveTo>
                        <a:pt x="17" y="0"/>
                      </a:moveTo>
                      <a:lnTo>
                        <a:pt x="350" y="0"/>
                      </a:lnTo>
                      <a:lnTo>
                        <a:pt x="355" y="0"/>
                      </a:lnTo>
                      <a:lnTo>
                        <a:pt x="360" y="2"/>
                      </a:lnTo>
                      <a:lnTo>
                        <a:pt x="364" y="6"/>
                      </a:lnTo>
                      <a:lnTo>
                        <a:pt x="367" y="11"/>
                      </a:lnTo>
                      <a:lnTo>
                        <a:pt x="367" y="17"/>
                      </a:lnTo>
                      <a:lnTo>
                        <a:pt x="367" y="221"/>
                      </a:lnTo>
                      <a:lnTo>
                        <a:pt x="367" y="226"/>
                      </a:lnTo>
                      <a:lnTo>
                        <a:pt x="364" y="231"/>
                      </a:lnTo>
                      <a:lnTo>
                        <a:pt x="360" y="235"/>
                      </a:lnTo>
                      <a:lnTo>
                        <a:pt x="355" y="238"/>
                      </a:lnTo>
                      <a:lnTo>
                        <a:pt x="350" y="238"/>
                      </a:lnTo>
                      <a:lnTo>
                        <a:pt x="17" y="238"/>
                      </a:lnTo>
                      <a:lnTo>
                        <a:pt x="12" y="238"/>
                      </a:lnTo>
                      <a:lnTo>
                        <a:pt x="7" y="235"/>
                      </a:lnTo>
                      <a:lnTo>
                        <a:pt x="4" y="231"/>
                      </a:lnTo>
                      <a:lnTo>
                        <a:pt x="2" y="226"/>
                      </a:lnTo>
                      <a:lnTo>
                        <a:pt x="0" y="221"/>
                      </a:lnTo>
                      <a:lnTo>
                        <a:pt x="0" y="17"/>
                      </a:lnTo>
                      <a:lnTo>
                        <a:pt x="2" y="11"/>
                      </a:lnTo>
                      <a:lnTo>
                        <a:pt x="4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20" name="Freeform 2372"/>
                <p:cNvSpPr>
                  <a:spLocks noEditPoints="1"/>
                </p:cNvSpPr>
                <p:nvPr/>
              </p:nvSpPr>
              <p:spPr bwMode="auto">
                <a:xfrm>
                  <a:off x="-2960461" y="3568700"/>
                  <a:ext cx="595313" cy="392113"/>
                </a:xfrm>
                <a:custGeom>
                  <a:avLst/>
                  <a:gdLst>
                    <a:gd name="T0" fmla="*/ 21 w 375"/>
                    <a:gd name="T1" fmla="*/ 8 h 247"/>
                    <a:gd name="T2" fmla="*/ 17 w 375"/>
                    <a:gd name="T3" fmla="*/ 9 h 247"/>
                    <a:gd name="T4" fmla="*/ 14 w 375"/>
                    <a:gd name="T5" fmla="*/ 10 h 247"/>
                    <a:gd name="T6" fmla="*/ 11 w 375"/>
                    <a:gd name="T7" fmla="*/ 13 h 247"/>
                    <a:gd name="T8" fmla="*/ 10 w 375"/>
                    <a:gd name="T9" fmla="*/ 17 h 247"/>
                    <a:gd name="T10" fmla="*/ 8 w 375"/>
                    <a:gd name="T11" fmla="*/ 21 h 247"/>
                    <a:gd name="T12" fmla="*/ 8 w 375"/>
                    <a:gd name="T13" fmla="*/ 225 h 247"/>
                    <a:gd name="T14" fmla="*/ 10 w 375"/>
                    <a:gd name="T15" fmla="*/ 229 h 247"/>
                    <a:gd name="T16" fmla="*/ 11 w 375"/>
                    <a:gd name="T17" fmla="*/ 233 h 247"/>
                    <a:gd name="T18" fmla="*/ 14 w 375"/>
                    <a:gd name="T19" fmla="*/ 235 h 247"/>
                    <a:gd name="T20" fmla="*/ 17 w 375"/>
                    <a:gd name="T21" fmla="*/ 238 h 247"/>
                    <a:gd name="T22" fmla="*/ 21 w 375"/>
                    <a:gd name="T23" fmla="*/ 238 h 247"/>
                    <a:gd name="T24" fmla="*/ 354 w 375"/>
                    <a:gd name="T25" fmla="*/ 238 h 247"/>
                    <a:gd name="T26" fmla="*/ 358 w 375"/>
                    <a:gd name="T27" fmla="*/ 238 h 247"/>
                    <a:gd name="T28" fmla="*/ 362 w 375"/>
                    <a:gd name="T29" fmla="*/ 235 h 247"/>
                    <a:gd name="T30" fmla="*/ 364 w 375"/>
                    <a:gd name="T31" fmla="*/ 233 h 247"/>
                    <a:gd name="T32" fmla="*/ 366 w 375"/>
                    <a:gd name="T33" fmla="*/ 229 h 247"/>
                    <a:gd name="T34" fmla="*/ 367 w 375"/>
                    <a:gd name="T35" fmla="*/ 225 h 247"/>
                    <a:gd name="T36" fmla="*/ 367 w 375"/>
                    <a:gd name="T37" fmla="*/ 21 h 247"/>
                    <a:gd name="T38" fmla="*/ 366 w 375"/>
                    <a:gd name="T39" fmla="*/ 17 h 247"/>
                    <a:gd name="T40" fmla="*/ 364 w 375"/>
                    <a:gd name="T41" fmla="*/ 13 h 247"/>
                    <a:gd name="T42" fmla="*/ 362 w 375"/>
                    <a:gd name="T43" fmla="*/ 10 h 247"/>
                    <a:gd name="T44" fmla="*/ 358 w 375"/>
                    <a:gd name="T45" fmla="*/ 9 h 247"/>
                    <a:gd name="T46" fmla="*/ 354 w 375"/>
                    <a:gd name="T47" fmla="*/ 8 h 247"/>
                    <a:gd name="T48" fmla="*/ 21 w 375"/>
                    <a:gd name="T49" fmla="*/ 8 h 247"/>
                    <a:gd name="T50" fmla="*/ 21 w 375"/>
                    <a:gd name="T51" fmla="*/ 0 h 247"/>
                    <a:gd name="T52" fmla="*/ 354 w 375"/>
                    <a:gd name="T53" fmla="*/ 0 h 247"/>
                    <a:gd name="T54" fmla="*/ 364 w 375"/>
                    <a:gd name="T55" fmla="*/ 2 h 247"/>
                    <a:gd name="T56" fmla="*/ 372 w 375"/>
                    <a:gd name="T57" fmla="*/ 10 h 247"/>
                    <a:gd name="T58" fmla="*/ 375 w 375"/>
                    <a:gd name="T59" fmla="*/ 21 h 247"/>
                    <a:gd name="T60" fmla="*/ 375 w 375"/>
                    <a:gd name="T61" fmla="*/ 225 h 247"/>
                    <a:gd name="T62" fmla="*/ 372 w 375"/>
                    <a:gd name="T63" fmla="*/ 237 h 247"/>
                    <a:gd name="T64" fmla="*/ 364 w 375"/>
                    <a:gd name="T65" fmla="*/ 243 h 247"/>
                    <a:gd name="T66" fmla="*/ 354 w 375"/>
                    <a:gd name="T67" fmla="*/ 247 h 247"/>
                    <a:gd name="T68" fmla="*/ 21 w 375"/>
                    <a:gd name="T69" fmla="*/ 247 h 247"/>
                    <a:gd name="T70" fmla="*/ 11 w 375"/>
                    <a:gd name="T71" fmla="*/ 243 h 247"/>
                    <a:gd name="T72" fmla="*/ 3 w 375"/>
                    <a:gd name="T73" fmla="*/ 237 h 247"/>
                    <a:gd name="T74" fmla="*/ 0 w 375"/>
                    <a:gd name="T75" fmla="*/ 225 h 247"/>
                    <a:gd name="T76" fmla="*/ 0 w 375"/>
                    <a:gd name="T77" fmla="*/ 21 h 247"/>
                    <a:gd name="T78" fmla="*/ 3 w 375"/>
                    <a:gd name="T79" fmla="*/ 10 h 247"/>
                    <a:gd name="T80" fmla="*/ 11 w 375"/>
                    <a:gd name="T81" fmla="*/ 2 h 247"/>
                    <a:gd name="T82" fmla="*/ 21 w 375"/>
                    <a:gd name="T83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5" h="247">
                      <a:moveTo>
                        <a:pt x="21" y="8"/>
                      </a:moveTo>
                      <a:lnTo>
                        <a:pt x="17" y="9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10" y="17"/>
                      </a:lnTo>
                      <a:lnTo>
                        <a:pt x="8" y="21"/>
                      </a:lnTo>
                      <a:lnTo>
                        <a:pt x="8" y="225"/>
                      </a:lnTo>
                      <a:lnTo>
                        <a:pt x="10" y="229"/>
                      </a:lnTo>
                      <a:lnTo>
                        <a:pt x="11" y="233"/>
                      </a:lnTo>
                      <a:lnTo>
                        <a:pt x="14" y="235"/>
                      </a:lnTo>
                      <a:lnTo>
                        <a:pt x="17" y="238"/>
                      </a:lnTo>
                      <a:lnTo>
                        <a:pt x="21" y="238"/>
                      </a:lnTo>
                      <a:lnTo>
                        <a:pt x="354" y="238"/>
                      </a:lnTo>
                      <a:lnTo>
                        <a:pt x="358" y="238"/>
                      </a:lnTo>
                      <a:lnTo>
                        <a:pt x="362" y="235"/>
                      </a:lnTo>
                      <a:lnTo>
                        <a:pt x="364" y="233"/>
                      </a:lnTo>
                      <a:lnTo>
                        <a:pt x="366" y="229"/>
                      </a:lnTo>
                      <a:lnTo>
                        <a:pt x="367" y="225"/>
                      </a:lnTo>
                      <a:lnTo>
                        <a:pt x="367" y="21"/>
                      </a:lnTo>
                      <a:lnTo>
                        <a:pt x="366" y="17"/>
                      </a:lnTo>
                      <a:lnTo>
                        <a:pt x="364" y="13"/>
                      </a:lnTo>
                      <a:lnTo>
                        <a:pt x="362" y="10"/>
                      </a:lnTo>
                      <a:lnTo>
                        <a:pt x="358" y="9"/>
                      </a:lnTo>
                      <a:lnTo>
                        <a:pt x="354" y="8"/>
                      </a:lnTo>
                      <a:lnTo>
                        <a:pt x="21" y="8"/>
                      </a:lnTo>
                      <a:close/>
                      <a:moveTo>
                        <a:pt x="21" y="0"/>
                      </a:moveTo>
                      <a:lnTo>
                        <a:pt x="354" y="0"/>
                      </a:lnTo>
                      <a:lnTo>
                        <a:pt x="364" y="2"/>
                      </a:lnTo>
                      <a:lnTo>
                        <a:pt x="372" y="10"/>
                      </a:lnTo>
                      <a:lnTo>
                        <a:pt x="375" y="21"/>
                      </a:lnTo>
                      <a:lnTo>
                        <a:pt x="375" y="225"/>
                      </a:lnTo>
                      <a:lnTo>
                        <a:pt x="372" y="237"/>
                      </a:lnTo>
                      <a:lnTo>
                        <a:pt x="364" y="243"/>
                      </a:lnTo>
                      <a:lnTo>
                        <a:pt x="354" y="247"/>
                      </a:lnTo>
                      <a:lnTo>
                        <a:pt x="21" y="247"/>
                      </a:lnTo>
                      <a:lnTo>
                        <a:pt x="11" y="243"/>
                      </a:lnTo>
                      <a:lnTo>
                        <a:pt x="3" y="237"/>
                      </a:lnTo>
                      <a:lnTo>
                        <a:pt x="0" y="225"/>
                      </a:lnTo>
                      <a:lnTo>
                        <a:pt x="0" y="21"/>
                      </a:lnTo>
                      <a:lnTo>
                        <a:pt x="3" y="10"/>
                      </a:lnTo>
                      <a:lnTo>
                        <a:pt x="11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21" name="Freeform 2373"/>
                <p:cNvSpPr>
                  <a:spLocks/>
                </p:cNvSpPr>
                <p:nvPr/>
              </p:nvSpPr>
              <p:spPr bwMode="auto">
                <a:xfrm>
                  <a:off x="-2714399" y="3952875"/>
                  <a:ext cx="103188" cy="93663"/>
                </a:xfrm>
                <a:custGeom>
                  <a:avLst/>
                  <a:gdLst>
                    <a:gd name="T0" fmla="*/ 9 w 65"/>
                    <a:gd name="T1" fmla="*/ 0 h 59"/>
                    <a:gd name="T2" fmla="*/ 56 w 65"/>
                    <a:gd name="T3" fmla="*/ 0 h 59"/>
                    <a:gd name="T4" fmla="*/ 65 w 65"/>
                    <a:gd name="T5" fmla="*/ 59 h 59"/>
                    <a:gd name="T6" fmla="*/ 0 w 65"/>
                    <a:gd name="T7" fmla="*/ 59 h 59"/>
                    <a:gd name="T8" fmla="*/ 9 w 65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9">
                      <a:moveTo>
                        <a:pt x="9" y="0"/>
                      </a:moveTo>
                      <a:lnTo>
                        <a:pt x="56" y="0"/>
                      </a:lnTo>
                      <a:lnTo>
                        <a:pt x="65" y="59"/>
                      </a:lnTo>
                      <a:lnTo>
                        <a:pt x="0" y="5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22" name="Freeform 2374"/>
                <p:cNvSpPr>
                  <a:spLocks noEditPoints="1"/>
                </p:cNvSpPr>
                <p:nvPr/>
              </p:nvSpPr>
              <p:spPr bwMode="auto">
                <a:xfrm>
                  <a:off x="-2722336" y="3946525"/>
                  <a:ext cx="120650" cy="107950"/>
                </a:xfrm>
                <a:custGeom>
                  <a:avLst/>
                  <a:gdLst>
                    <a:gd name="T0" fmla="*/ 18 w 76"/>
                    <a:gd name="T1" fmla="*/ 9 h 68"/>
                    <a:gd name="T2" fmla="*/ 10 w 76"/>
                    <a:gd name="T3" fmla="*/ 59 h 68"/>
                    <a:gd name="T4" fmla="*/ 65 w 76"/>
                    <a:gd name="T5" fmla="*/ 59 h 68"/>
                    <a:gd name="T6" fmla="*/ 57 w 76"/>
                    <a:gd name="T7" fmla="*/ 9 h 68"/>
                    <a:gd name="T8" fmla="*/ 18 w 76"/>
                    <a:gd name="T9" fmla="*/ 9 h 68"/>
                    <a:gd name="T10" fmla="*/ 11 w 76"/>
                    <a:gd name="T11" fmla="*/ 0 h 68"/>
                    <a:gd name="T12" fmla="*/ 65 w 76"/>
                    <a:gd name="T13" fmla="*/ 0 h 68"/>
                    <a:gd name="T14" fmla="*/ 76 w 76"/>
                    <a:gd name="T15" fmla="*/ 68 h 68"/>
                    <a:gd name="T16" fmla="*/ 0 w 76"/>
                    <a:gd name="T17" fmla="*/ 68 h 68"/>
                    <a:gd name="T18" fmla="*/ 11 w 76"/>
                    <a:gd name="T19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68">
                      <a:moveTo>
                        <a:pt x="18" y="9"/>
                      </a:moveTo>
                      <a:lnTo>
                        <a:pt x="10" y="59"/>
                      </a:lnTo>
                      <a:lnTo>
                        <a:pt x="65" y="59"/>
                      </a:lnTo>
                      <a:lnTo>
                        <a:pt x="57" y="9"/>
                      </a:lnTo>
                      <a:lnTo>
                        <a:pt x="18" y="9"/>
                      </a:lnTo>
                      <a:close/>
                      <a:moveTo>
                        <a:pt x="11" y="0"/>
                      </a:moveTo>
                      <a:lnTo>
                        <a:pt x="65" y="0"/>
                      </a:lnTo>
                      <a:lnTo>
                        <a:pt x="76" y="68"/>
                      </a:lnTo>
                      <a:lnTo>
                        <a:pt x="0" y="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23" name="Rectangle 2375"/>
                <p:cNvSpPr>
                  <a:spLocks noChangeArrowheads="1"/>
                </p:cNvSpPr>
                <p:nvPr/>
              </p:nvSpPr>
              <p:spPr bwMode="auto">
                <a:xfrm>
                  <a:off x="-2806474" y="4040188"/>
                  <a:ext cx="273050" cy="142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24" name="Freeform 2376"/>
                <p:cNvSpPr>
                  <a:spLocks noEditPoints="1"/>
                </p:cNvSpPr>
                <p:nvPr/>
              </p:nvSpPr>
              <p:spPr bwMode="auto">
                <a:xfrm>
                  <a:off x="-2914424" y="3614738"/>
                  <a:ext cx="503238" cy="282575"/>
                </a:xfrm>
                <a:custGeom>
                  <a:avLst/>
                  <a:gdLst>
                    <a:gd name="T0" fmla="*/ 9 w 317"/>
                    <a:gd name="T1" fmla="*/ 9 h 178"/>
                    <a:gd name="T2" fmla="*/ 9 w 317"/>
                    <a:gd name="T3" fmla="*/ 168 h 178"/>
                    <a:gd name="T4" fmla="*/ 308 w 317"/>
                    <a:gd name="T5" fmla="*/ 168 h 178"/>
                    <a:gd name="T6" fmla="*/ 308 w 317"/>
                    <a:gd name="T7" fmla="*/ 9 h 178"/>
                    <a:gd name="T8" fmla="*/ 9 w 317"/>
                    <a:gd name="T9" fmla="*/ 9 h 178"/>
                    <a:gd name="T10" fmla="*/ 0 w 317"/>
                    <a:gd name="T11" fmla="*/ 0 h 178"/>
                    <a:gd name="T12" fmla="*/ 317 w 317"/>
                    <a:gd name="T13" fmla="*/ 0 h 178"/>
                    <a:gd name="T14" fmla="*/ 317 w 317"/>
                    <a:gd name="T15" fmla="*/ 178 h 178"/>
                    <a:gd name="T16" fmla="*/ 0 w 317"/>
                    <a:gd name="T17" fmla="*/ 178 h 178"/>
                    <a:gd name="T18" fmla="*/ 0 w 317"/>
                    <a:gd name="T1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7" h="178">
                      <a:moveTo>
                        <a:pt x="9" y="9"/>
                      </a:moveTo>
                      <a:lnTo>
                        <a:pt x="9" y="168"/>
                      </a:lnTo>
                      <a:lnTo>
                        <a:pt x="308" y="168"/>
                      </a:lnTo>
                      <a:lnTo>
                        <a:pt x="308" y="9"/>
                      </a:lnTo>
                      <a:lnTo>
                        <a:pt x="9" y="9"/>
                      </a:lnTo>
                      <a:close/>
                      <a:moveTo>
                        <a:pt x="0" y="0"/>
                      </a:moveTo>
                      <a:lnTo>
                        <a:pt x="317" y="0"/>
                      </a:lnTo>
                      <a:lnTo>
                        <a:pt x="317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25" name="Rectangle 2377"/>
                <p:cNvSpPr>
                  <a:spLocks noChangeArrowheads="1"/>
                </p:cNvSpPr>
                <p:nvPr/>
              </p:nvSpPr>
              <p:spPr bwMode="auto">
                <a:xfrm>
                  <a:off x="-2677886" y="3913188"/>
                  <a:ext cx="30163" cy="142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26" name="Rectangle 2378"/>
                <p:cNvSpPr>
                  <a:spLocks noChangeArrowheads="1"/>
                </p:cNvSpPr>
                <p:nvPr/>
              </p:nvSpPr>
              <p:spPr bwMode="auto">
                <a:xfrm>
                  <a:off x="-2458811" y="3913188"/>
                  <a:ext cx="26988" cy="142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1088" name="Group 1087"/>
              <p:cNvGrpSpPr/>
              <p:nvPr/>
            </p:nvGrpSpPr>
            <p:grpSpPr>
              <a:xfrm>
                <a:off x="10239045" y="2914875"/>
                <a:ext cx="226316" cy="216393"/>
                <a:chOff x="-996213" y="2812100"/>
                <a:chExt cx="464848" cy="444466"/>
              </a:xfrm>
            </p:grpSpPr>
            <p:sp>
              <p:nvSpPr>
                <p:cNvPr id="1114" name="Rounded Rectangle 1113"/>
                <p:cNvSpPr/>
                <p:nvPr/>
              </p:nvSpPr>
              <p:spPr>
                <a:xfrm>
                  <a:off x="-979981" y="3018940"/>
                  <a:ext cx="123107" cy="216260"/>
                </a:xfrm>
                <a:prstGeom prst="round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5" name="Freeform 106"/>
                <p:cNvSpPr>
                  <a:spLocks noEditPoints="1"/>
                </p:cNvSpPr>
                <p:nvPr/>
              </p:nvSpPr>
              <p:spPr bwMode="auto">
                <a:xfrm>
                  <a:off x="-996213" y="2812100"/>
                  <a:ext cx="464848" cy="444466"/>
                </a:xfrm>
                <a:custGeom>
                  <a:avLst/>
                  <a:gdLst>
                    <a:gd name="T0" fmla="*/ 6227 w 6414"/>
                    <a:gd name="T1" fmla="*/ 3247 h 6134"/>
                    <a:gd name="T2" fmla="*/ 5702 w 6414"/>
                    <a:gd name="T3" fmla="*/ 2134 h 6134"/>
                    <a:gd name="T4" fmla="*/ 4267 w 6414"/>
                    <a:gd name="T5" fmla="*/ 1067 h 6134"/>
                    <a:gd name="T6" fmla="*/ 2983 w 6414"/>
                    <a:gd name="T7" fmla="*/ 163 h 6134"/>
                    <a:gd name="T8" fmla="*/ 2933 w 6414"/>
                    <a:gd name="T9" fmla="*/ 1171 h 6134"/>
                    <a:gd name="T10" fmla="*/ 2133 w 6414"/>
                    <a:gd name="T11" fmla="*/ 2851 h 6134"/>
                    <a:gd name="T12" fmla="*/ 2000 w 6414"/>
                    <a:gd name="T13" fmla="*/ 2667 h 6134"/>
                    <a:gd name="T14" fmla="*/ 0 w 6414"/>
                    <a:gd name="T15" fmla="*/ 3334 h 6134"/>
                    <a:gd name="T16" fmla="*/ 667 w 6414"/>
                    <a:gd name="T17" fmla="*/ 6134 h 6134"/>
                    <a:gd name="T18" fmla="*/ 2094 w 6414"/>
                    <a:gd name="T19" fmla="*/ 5693 h 6134"/>
                    <a:gd name="T20" fmla="*/ 5248 w 6414"/>
                    <a:gd name="T21" fmla="*/ 5867 h 6134"/>
                    <a:gd name="T22" fmla="*/ 5804 w 6414"/>
                    <a:gd name="T23" fmla="*/ 5001 h 6134"/>
                    <a:gd name="T24" fmla="*/ 6071 w 6414"/>
                    <a:gd name="T25" fmla="*/ 4201 h 6134"/>
                    <a:gd name="T26" fmla="*/ 1867 w 6414"/>
                    <a:gd name="T27" fmla="*/ 5467 h 6134"/>
                    <a:gd name="T28" fmla="*/ 667 w 6414"/>
                    <a:gd name="T29" fmla="*/ 5867 h 6134"/>
                    <a:gd name="T30" fmla="*/ 267 w 6414"/>
                    <a:gd name="T31" fmla="*/ 3334 h 6134"/>
                    <a:gd name="T32" fmla="*/ 667 w 6414"/>
                    <a:gd name="T33" fmla="*/ 2935 h 6134"/>
                    <a:gd name="T34" fmla="*/ 1866 w 6414"/>
                    <a:gd name="T35" fmla="*/ 3068 h 6134"/>
                    <a:gd name="T36" fmla="*/ 1867 w 6414"/>
                    <a:gd name="T37" fmla="*/ 5467 h 6134"/>
                    <a:gd name="T38" fmla="*/ 5726 w 6414"/>
                    <a:gd name="T39" fmla="*/ 4087 h 6134"/>
                    <a:gd name="T40" fmla="*/ 5866 w 6414"/>
                    <a:gd name="T41" fmla="*/ 4468 h 6134"/>
                    <a:gd name="T42" fmla="*/ 5460 w 6414"/>
                    <a:gd name="T43" fmla="*/ 4886 h 6134"/>
                    <a:gd name="T44" fmla="*/ 5591 w 6414"/>
                    <a:gd name="T45" fmla="*/ 5344 h 6134"/>
                    <a:gd name="T46" fmla="*/ 2800 w 6414"/>
                    <a:gd name="T47" fmla="*/ 5600 h 6134"/>
                    <a:gd name="T48" fmla="*/ 2133 w 6414"/>
                    <a:gd name="T49" fmla="*/ 3150 h 6134"/>
                    <a:gd name="T50" fmla="*/ 2387 w 6414"/>
                    <a:gd name="T51" fmla="*/ 2991 h 6134"/>
                    <a:gd name="T52" fmla="*/ 3199 w 6414"/>
                    <a:gd name="T53" fmla="*/ 1202 h 6134"/>
                    <a:gd name="T54" fmla="*/ 3466 w 6414"/>
                    <a:gd name="T55" fmla="*/ 268 h 6134"/>
                    <a:gd name="T56" fmla="*/ 3741 w 6414"/>
                    <a:gd name="T57" fmla="*/ 2221 h 6134"/>
                    <a:gd name="T58" fmla="*/ 3866 w 6414"/>
                    <a:gd name="T59" fmla="*/ 2401 h 6134"/>
                    <a:gd name="T60" fmla="*/ 6131 w 6414"/>
                    <a:gd name="T61" fmla="*/ 2764 h 6134"/>
                    <a:gd name="T62" fmla="*/ 5878 w 6414"/>
                    <a:gd name="T63" fmla="*/ 3260 h 6134"/>
                    <a:gd name="T64" fmla="*/ 6133 w 6414"/>
                    <a:gd name="T65" fmla="*/ 3668 h 6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414" h="6134">
                      <a:moveTo>
                        <a:pt x="6400" y="3667"/>
                      </a:moveTo>
                      <a:cubicBezTo>
                        <a:pt x="6400" y="3507"/>
                        <a:pt x="6336" y="3358"/>
                        <a:pt x="6227" y="3247"/>
                      </a:cubicBezTo>
                      <a:cubicBezTo>
                        <a:pt x="6351" y="3111"/>
                        <a:pt x="6414" y="2928"/>
                        <a:pt x="6397" y="2738"/>
                      </a:cubicBezTo>
                      <a:cubicBezTo>
                        <a:pt x="6366" y="2399"/>
                        <a:pt x="6061" y="2134"/>
                        <a:pt x="5702" y="2134"/>
                      </a:cubicBezTo>
                      <a:lnTo>
                        <a:pt x="4055" y="2134"/>
                      </a:lnTo>
                      <a:cubicBezTo>
                        <a:pt x="4136" y="1886"/>
                        <a:pt x="4267" y="1432"/>
                        <a:pt x="4267" y="1067"/>
                      </a:cubicBezTo>
                      <a:cubicBezTo>
                        <a:pt x="4267" y="489"/>
                        <a:pt x="3775" y="0"/>
                        <a:pt x="3467" y="0"/>
                      </a:cubicBezTo>
                      <a:cubicBezTo>
                        <a:pt x="3190" y="0"/>
                        <a:pt x="2991" y="156"/>
                        <a:pt x="2983" y="163"/>
                      </a:cubicBezTo>
                      <a:cubicBezTo>
                        <a:pt x="2951" y="188"/>
                        <a:pt x="2933" y="226"/>
                        <a:pt x="2933" y="267"/>
                      </a:cubicBezTo>
                      <a:lnTo>
                        <a:pt x="2933" y="1171"/>
                      </a:lnTo>
                      <a:lnTo>
                        <a:pt x="2165" y="2835"/>
                      </a:lnTo>
                      <a:lnTo>
                        <a:pt x="2133" y="2851"/>
                      </a:lnTo>
                      <a:lnTo>
                        <a:pt x="2133" y="2800"/>
                      </a:lnTo>
                      <a:cubicBezTo>
                        <a:pt x="2133" y="2727"/>
                        <a:pt x="2074" y="2667"/>
                        <a:pt x="2000" y="2667"/>
                      </a:cubicBezTo>
                      <a:lnTo>
                        <a:pt x="667" y="2667"/>
                      </a:lnTo>
                      <a:cubicBezTo>
                        <a:pt x="299" y="2667"/>
                        <a:pt x="0" y="2966"/>
                        <a:pt x="0" y="3334"/>
                      </a:cubicBezTo>
                      <a:lnTo>
                        <a:pt x="0" y="5467"/>
                      </a:lnTo>
                      <a:cubicBezTo>
                        <a:pt x="0" y="5834"/>
                        <a:pt x="299" y="6134"/>
                        <a:pt x="667" y="6134"/>
                      </a:cubicBezTo>
                      <a:lnTo>
                        <a:pt x="1467" y="6134"/>
                      </a:lnTo>
                      <a:cubicBezTo>
                        <a:pt x="1755" y="6134"/>
                        <a:pt x="2001" y="5950"/>
                        <a:pt x="2094" y="5693"/>
                      </a:cubicBezTo>
                      <a:cubicBezTo>
                        <a:pt x="2316" y="5807"/>
                        <a:pt x="2615" y="5867"/>
                        <a:pt x="2800" y="5867"/>
                      </a:cubicBezTo>
                      <a:lnTo>
                        <a:pt x="5248" y="5867"/>
                      </a:lnTo>
                      <a:cubicBezTo>
                        <a:pt x="5538" y="5867"/>
                        <a:pt x="5792" y="5671"/>
                        <a:pt x="5852" y="5401"/>
                      </a:cubicBezTo>
                      <a:cubicBezTo>
                        <a:pt x="5883" y="5262"/>
                        <a:pt x="5865" y="5122"/>
                        <a:pt x="5804" y="5001"/>
                      </a:cubicBezTo>
                      <a:cubicBezTo>
                        <a:pt x="6001" y="4902"/>
                        <a:pt x="6133" y="4699"/>
                        <a:pt x="6133" y="4467"/>
                      </a:cubicBezTo>
                      <a:cubicBezTo>
                        <a:pt x="6133" y="4373"/>
                        <a:pt x="6112" y="4282"/>
                        <a:pt x="6071" y="4201"/>
                      </a:cubicBezTo>
                      <a:cubicBezTo>
                        <a:pt x="6267" y="4101"/>
                        <a:pt x="6400" y="3898"/>
                        <a:pt x="6400" y="3667"/>
                      </a:cubicBezTo>
                      <a:close/>
                      <a:moveTo>
                        <a:pt x="1867" y="5467"/>
                      </a:moveTo>
                      <a:cubicBezTo>
                        <a:pt x="1867" y="5688"/>
                        <a:pt x="1687" y="5867"/>
                        <a:pt x="1467" y="5867"/>
                      </a:cubicBezTo>
                      <a:lnTo>
                        <a:pt x="667" y="5867"/>
                      </a:lnTo>
                      <a:cubicBezTo>
                        <a:pt x="446" y="5867"/>
                        <a:pt x="267" y="5688"/>
                        <a:pt x="267" y="5467"/>
                      </a:cubicBezTo>
                      <a:lnTo>
                        <a:pt x="267" y="3334"/>
                      </a:lnTo>
                      <a:cubicBezTo>
                        <a:pt x="267" y="3113"/>
                        <a:pt x="446" y="2934"/>
                        <a:pt x="667" y="2934"/>
                      </a:cubicBezTo>
                      <a:lnTo>
                        <a:pt x="667" y="2935"/>
                      </a:lnTo>
                      <a:lnTo>
                        <a:pt x="1866" y="2935"/>
                      </a:lnTo>
                      <a:lnTo>
                        <a:pt x="1866" y="3068"/>
                      </a:lnTo>
                      <a:cubicBezTo>
                        <a:pt x="1866" y="3069"/>
                        <a:pt x="1867" y="3070"/>
                        <a:pt x="1867" y="3070"/>
                      </a:cubicBezTo>
                      <a:lnTo>
                        <a:pt x="1867" y="5467"/>
                      </a:lnTo>
                      <a:close/>
                      <a:moveTo>
                        <a:pt x="5837" y="3997"/>
                      </a:moveTo>
                      <a:cubicBezTo>
                        <a:pt x="5786" y="4002"/>
                        <a:pt x="5742" y="4037"/>
                        <a:pt x="5726" y="4087"/>
                      </a:cubicBezTo>
                      <a:cubicBezTo>
                        <a:pt x="5710" y="4136"/>
                        <a:pt x="5723" y="4190"/>
                        <a:pt x="5761" y="4226"/>
                      </a:cubicBezTo>
                      <a:cubicBezTo>
                        <a:pt x="5829" y="4290"/>
                        <a:pt x="5866" y="4376"/>
                        <a:pt x="5866" y="4468"/>
                      </a:cubicBezTo>
                      <a:cubicBezTo>
                        <a:pt x="5866" y="4636"/>
                        <a:pt x="5739" y="4777"/>
                        <a:pt x="5571" y="4796"/>
                      </a:cubicBezTo>
                      <a:cubicBezTo>
                        <a:pt x="5519" y="4802"/>
                        <a:pt x="5476" y="4837"/>
                        <a:pt x="5460" y="4886"/>
                      </a:cubicBezTo>
                      <a:cubicBezTo>
                        <a:pt x="5443" y="4936"/>
                        <a:pt x="5457" y="4990"/>
                        <a:pt x="5495" y="5025"/>
                      </a:cubicBezTo>
                      <a:cubicBezTo>
                        <a:pt x="5583" y="5108"/>
                        <a:pt x="5618" y="5225"/>
                        <a:pt x="5591" y="5344"/>
                      </a:cubicBezTo>
                      <a:cubicBezTo>
                        <a:pt x="5559" y="5492"/>
                        <a:pt x="5414" y="5600"/>
                        <a:pt x="5248" y="5600"/>
                      </a:cubicBezTo>
                      <a:lnTo>
                        <a:pt x="2800" y="5600"/>
                      </a:lnTo>
                      <a:cubicBezTo>
                        <a:pt x="2602" y="5600"/>
                        <a:pt x="2283" y="5515"/>
                        <a:pt x="2133" y="5404"/>
                      </a:cubicBezTo>
                      <a:lnTo>
                        <a:pt x="2133" y="3150"/>
                      </a:lnTo>
                      <a:lnTo>
                        <a:pt x="2326" y="3054"/>
                      </a:lnTo>
                      <a:cubicBezTo>
                        <a:pt x="2353" y="3041"/>
                        <a:pt x="2374" y="3018"/>
                        <a:pt x="2387" y="2991"/>
                      </a:cubicBezTo>
                      <a:lnTo>
                        <a:pt x="3187" y="1257"/>
                      </a:lnTo>
                      <a:cubicBezTo>
                        <a:pt x="3195" y="1240"/>
                        <a:pt x="3199" y="1221"/>
                        <a:pt x="3199" y="1202"/>
                      </a:cubicBezTo>
                      <a:lnTo>
                        <a:pt x="3199" y="341"/>
                      </a:lnTo>
                      <a:cubicBezTo>
                        <a:pt x="3255" y="310"/>
                        <a:pt x="3351" y="268"/>
                        <a:pt x="3466" y="268"/>
                      </a:cubicBezTo>
                      <a:cubicBezTo>
                        <a:pt x="3612" y="268"/>
                        <a:pt x="3999" y="632"/>
                        <a:pt x="3999" y="1068"/>
                      </a:cubicBezTo>
                      <a:cubicBezTo>
                        <a:pt x="3999" y="1537"/>
                        <a:pt x="3744" y="2214"/>
                        <a:pt x="3741" y="2221"/>
                      </a:cubicBezTo>
                      <a:cubicBezTo>
                        <a:pt x="3726" y="2262"/>
                        <a:pt x="3731" y="2308"/>
                        <a:pt x="3756" y="2344"/>
                      </a:cubicBezTo>
                      <a:cubicBezTo>
                        <a:pt x="3781" y="2380"/>
                        <a:pt x="3822" y="2401"/>
                        <a:pt x="3866" y="2401"/>
                      </a:cubicBezTo>
                      <a:lnTo>
                        <a:pt x="5701" y="2401"/>
                      </a:lnTo>
                      <a:cubicBezTo>
                        <a:pt x="5923" y="2401"/>
                        <a:pt x="6112" y="2560"/>
                        <a:pt x="6131" y="2764"/>
                      </a:cubicBezTo>
                      <a:cubicBezTo>
                        <a:pt x="6145" y="2916"/>
                        <a:pt x="6073" y="3060"/>
                        <a:pt x="5941" y="3141"/>
                      </a:cubicBezTo>
                      <a:cubicBezTo>
                        <a:pt x="5900" y="3166"/>
                        <a:pt x="5876" y="3212"/>
                        <a:pt x="5878" y="3260"/>
                      </a:cubicBezTo>
                      <a:cubicBezTo>
                        <a:pt x="5880" y="3308"/>
                        <a:pt x="5907" y="3351"/>
                        <a:pt x="5950" y="3373"/>
                      </a:cubicBezTo>
                      <a:cubicBezTo>
                        <a:pt x="6063" y="3430"/>
                        <a:pt x="6133" y="3544"/>
                        <a:pt x="6133" y="3668"/>
                      </a:cubicBezTo>
                      <a:cubicBezTo>
                        <a:pt x="6133" y="3836"/>
                        <a:pt x="6006" y="3977"/>
                        <a:pt x="5837" y="3997"/>
                      </a:cubicBez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1089" name="Group 1088"/>
              <p:cNvGrpSpPr/>
              <p:nvPr/>
            </p:nvGrpSpPr>
            <p:grpSpPr>
              <a:xfrm>
                <a:off x="9393019" y="2106982"/>
                <a:ext cx="372486" cy="253843"/>
                <a:chOff x="-1123038" y="2259499"/>
                <a:chExt cx="559997" cy="381629"/>
              </a:xfrm>
            </p:grpSpPr>
            <p:sp>
              <p:nvSpPr>
                <p:cNvPr id="1110" name="Rounded Rectangle 1109"/>
                <p:cNvSpPr/>
                <p:nvPr/>
              </p:nvSpPr>
              <p:spPr>
                <a:xfrm>
                  <a:off x="-1072878" y="2291759"/>
                  <a:ext cx="459864" cy="277497"/>
                </a:xfrm>
                <a:prstGeom prst="roundRect">
                  <a:avLst>
                    <a:gd name="adj" fmla="val 7514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11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-1123038" y="2259499"/>
                  <a:ext cx="559997" cy="381629"/>
                  <a:chOff x="1383" y="1137"/>
                  <a:chExt cx="2992" cy="2039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1112" name="Freeform 72"/>
                  <p:cNvSpPr>
                    <a:spLocks noEditPoints="1"/>
                  </p:cNvSpPr>
                  <p:nvPr/>
                </p:nvSpPr>
                <p:spPr bwMode="auto">
                  <a:xfrm>
                    <a:off x="1651" y="1281"/>
                    <a:ext cx="2457" cy="1511"/>
                  </a:xfrm>
                  <a:custGeom>
                    <a:avLst/>
                    <a:gdLst>
                      <a:gd name="T0" fmla="*/ 147 w 4914"/>
                      <a:gd name="T1" fmla="*/ 129 h 3023"/>
                      <a:gd name="T2" fmla="*/ 142 w 4914"/>
                      <a:gd name="T3" fmla="*/ 129 h 3023"/>
                      <a:gd name="T4" fmla="*/ 136 w 4914"/>
                      <a:gd name="T5" fmla="*/ 132 h 3023"/>
                      <a:gd name="T6" fmla="*/ 131 w 4914"/>
                      <a:gd name="T7" fmla="*/ 136 h 3023"/>
                      <a:gd name="T8" fmla="*/ 129 w 4914"/>
                      <a:gd name="T9" fmla="*/ 141 h 3023"/>
                      <a:gd name="T10" fmla="*/ 127 w 4914"/>
                      <a:gd name="T11" fmla="*/ 149 h 3023"/>
                      <a:gd name="T12" fmla="*/ 127 w 4914"/>
                      <a:gd name="T13" fmla="*/ 2874 h 3023"/>
                      <a:gd name="T14" fmla="*/ 129 w 4914"/>
                      <a:gd name="T15" fmla="*/ 2882 h 3023"/>
                      <a:gd name="T16" fmla="*/ 131 w 4914"/>
                      <a:gd name="T17" fmla="*/ 2887 h 3023"/>
                      <a:gd name="T18" fmla="*/ 136 w 4914"/>
                      <a:gd name="T19" fmla="*/ 2891 h 3023"/>
                      <a:gd name="T20" fmla="*/ 142 w 4914"/>
                      <a:gd name="T21" fmla="*/ 2894 h 3023"/>
                      <a:gd name="T22" fmla="*/ 147 w 4914"/>
                      <a:gd name="T23" fmla="*/ 2894 h 3023"/>
                      <a:gd name="T24" fmla="*/ 4767 w 4914"/>
                      <a:gd name="T25" fmla="*/ 2894 h 3023"/>
                      <a:gd name="T26" fmla="*/ 4773 w 4914"/>
                      <a:gd name="T27" fmla="*/ 2894 h 3023"/>
                      <a:gd name="T28" fmla="*/ 4778 w 4914"/>
                      <a:gd name="T29" fmla="*/ 2891 h 3023"/>
                      <a:gd name="T30" fmla="*/ 4783 w 4914"/>
                      <a:gd name="T31" fmla="*/ 2887 h 3023"/>
                      <a:gd name="T32" fmla="*/ 4785 w 4914"/>
                      <a:gd name="T33" fmla="*/ 2882 h 3023"/>
                      <a:gd name="T34" fmla="*/ 4787 w 4914"/>
                      <a:gd name="T35" fmla="*/ 2874 h 3023"/>
                      <a:gd name="T36" fmla="*/ 4787 w 4914"/>
                      <a:gd name="T37" fmla="*/ 149 h 3023"/>
                      <a:gd name="T38" fmla="*/ 4785 w 4914"/>
                      <a:gd name="T39" fmla="*/ 141 h 3023"/>
                      <a:gd name="T40" fmla="*/ 4783 w 4914"/>
                      <a:gd name="T41" fmla="*/ 136 h 3023"/>
                      <a:gd name="T42" fmla="*/ 4778 w 4914"/>
                      <a:gd name="T43" fmla="*/ 132 h 3023"/>
                      <a:gd name="T44" fmla="*/ 4773 w 4914"/>
                      <a:gd name="T45" fmla="*/ 129 h 3023"/>
                      <a:gd name="T46" fmla="*/ 4767 w 4914"/>
                      <a:gd name="T47" fmla="*/ 129 h 3023"/>
                      <a:gd name="T48" fmla="*/ 147 w 4914"/>
                      <a:gd name="T49" fmla="*/ 129 h 3023"/>
                      <a:gd name="T50" fmla="*/ 147 w 4914"/>
                      <a:gd name="T51" fmla="*/ 0 h 3023"/>
                      <a:gd name="T52" fmla="*/ 4767 w 4914"/>
                      <a:gd name="T53" fmla="*/ 0 h 3023"/>
                      <a:gd name="T54" fmla="*/ 4805 w 4914"/>
                      <a:gd name="T55" fmla="*/ 6 h 3023"/>
                      <a:gd name="T56" fmla="*/ 4841 w 4914"/>
                      <a:gd name="T57" fmla="*/ 20 h 3023"/>
                      <a:gd name="T58" fmla="*/ 4871 w 4914"/>
                      <a:gd name="T59" fmla="*/ 44 h 3023"/>
                      <a:gd name="T60" fmla="*/ 4894 w 4914"/>
                      <a:gd name="T61" fmla="*/ 73 h 3023"/>
                      <a:gd name="T62" fmla="*/ 4909 w 4914"/>
                      <a:gd name="T63" fmla="*/ 109 h 3023"/>
                      <a:gd name="T64" fmla="*/ 4914 w 4914"/>
                      <a:gd name="T65" fmla="*/ 149 h 3023"/>
                      <a:gd name="T66" fmla="*/ 4914 w 4914"/>
                      <a:gd name="T67" fmla="*/ 2874 h 3023"/>
                      <a:gd name="T68" fmla="*/ 4909 w 4914"/>
                      <a:gd name="T69" fmla="*/ 2914 h 3023"/>
                      <a:gd name="T70" fmla="*/ 4894 w 4914"/>
                      <a:gd name="T71" fmla="*/ 2950 h 3023"/>
                      <a:gd name="T72" fmla="*/ 4871 w 4914"/>
                      <a:gd name="T73" fmla="*/ 2979 h 3023"/>
                      <a:gd name="T74" fmla="*/ 4841 w 4914"/>
                      <a:gd name="T75" fmla="*/ 3003 h 3023"/>
                      <a:gd name="T76" fmla="*/ 4805 w 4914"/>
                      <a:gd name="T77" fmla="*/ 3017 h 3023"/>
                      <a:gd name="T78" fmla="*/ 4767 w 4914"/>
                      <a:gd name="T79" fmla="*/ 3023 h 3023"/>
                      <a:gd name="T80" fmla="*/ 147 w 4914"/>
                      <a:gd name="T81" fmla="*/ 3023 h 3023"/>
                      <a:gd name="T82" fmla="*/ 109 w 4914"/>
                      <a:gd name="T83" fmla="*/ 3017 h 3023"/>
                      <a:gd name="T84" fmla="*/ 73 w 4914"/>
                      <a:gd name="T85" fmla="*/ 3003 h 3023"/>
                      <a:gd name="T86" fmla="*/ 44 w 4914"/>
                      <a:gd name="T87" fmla="*/ 2979 h 3023"/>
                      <a:gd name="T88" fmla="*/ 20 w 4914"/>
                      <a:gd name="T89" fmla="*/ 2950 h 3023"/>
                      <a:gd name="T90" fmla="*/ 6 w 4914"/>
                      <a:gd name="T91" fmla="*/ 2914 h 3023"/>
                      <a:gd name="T92" fmla="*/ 0 w 4914"/>
                      <a:gd name="T93" fmla="*/ 2874 h 3023"/>
                      <a:gd name="T94" fmla="*/ 0 w 4914"/>
                      <a:gd name="T95" fmla="*/ 149 h 3023"/>
                      <a:gd name="T96" fmla="*/ 6 w 4914"/>
                      <a:gd name="T97" fmla="*/ 109 h 3023"/>
                      <a:gd name="T98" fmla="*/ 20 w 4914"/>
                      <a:gd name="T99" fmla="*/ 73 h 3023"/>
                      <a:gd name="T100" fmla="*/ 44 w 4914"/>
                      <a:gd name="T101" fmla="*/ 44 h 3023"/>
                      <a:gd name="T102" fmla="*/ 73 w 4914"/>
                      <a:gd name="T103" fmla="*/ 20 h 3023"/>
                      <a:gd name="T104" fmla="*/ 109 w 4914"/>
                      <a:gd name="T105" fmla="*/ 6 h 3023"/>
                      <a:gd name="T106" fmla="*/ 147 w 4914"/>
                      <a:gd name="T107" fmla="*/ 0 h 3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914" h="3023">
                        <a:moveTo>
                          <a:pt x="147" y="129"/>
                        </a:moveTo>
                        <a:lnTo>
                          <a:pt x="142" y="129"/>
                        </a:lnTo>
                        <a:lnTo>
                          <a:pt x="136" y="132"/>
                        </a:lnTo>
                        <a:lnTo>
                          <a:pt x="131" y="136"/>
                        </a:lnTo>
                        <a:lnTo>
                          <a:pt x="129" y="141"/>
                        </a:lnTo>
                        <a:lnTo>
                          <a:pt x="127" y="149"/>
                        </a:lnTo>
                        <a:lnTo>
                          <a:pt x="127" y="2874"/>
                        </a:lnTo>
                        <a:lnTo>
                          <a:pt x="129" y="2882"/>
                        </a:lnTo>
                        <a:lnTo>
                          <a:pt x="131" y="2887"/>
                        </a:lnTo>
                        <a:lnTo>
                          <a:pt x="136" y="2891"/>
                        </a:lnTo>
                        <a:lnTo>
                          <a:pt x="142" y="2894"/>
                        </a:lnTo>
                        <a:lnTo>
                          <a:pt x="147" y="2894"/>
                        </a:lnTo>
                        <a:lnTo>
                          <a:pt x="4767" y="2894"/>
                        </a:lnTo>
                        <a:lnTo>
                          <a:pt x="4773" y="2894"/>
                        </a:lnTo>
                        <a:lnTo>
                          <a:pt x="4778" y="2891"/>
                        </a:lnTo>
                        <a:lnTo>
                          <a:pt x="4783" y="2887"/>
                        </a:lnTo>
                        <a:lnTo>
                          <a:pt x="4785" y="2882"/>
                        </a:lnTo>
                        <a:lnTo>
                          <a:pt x="4787" y="2874"/>
                        </a:lnTo>
                        <a:lnTo>
                          <a:pt x="4787" y="149"/>
                        </a:lnTo>
                        <a:lnTo>
                          <a:pt x="4785" y="141"/>
                        </a:lnTo>
                        <a:lnTo>
                          <a:pt x="4783" y="136"/>
                        </a:lnTo>
                        <a:lnTo>
                          <a:pt x="4778" y="132"/>
                        </a:lnTo>
                        <a:lnTo>
                          <a:pt x="4773" y="129"/>
                        </a:lnTo>
                        <a:lnTo>
                          <a:pt x="4767" y="129"/>
                        </a:lnTo>
                        <a:lnTo>
                          <a:pt x="147" y="129"/>
                        </a:lnTo>
                        <a:close/>
                        <a:moveTo>
                          <a:pt x="147" y="0"/>
                        </a:moveTo>
                        <a:lnTo>
                          <a:pt x="4767" y="0"/>
                        </a:lnTo>
                        <a:lnTo>
                          <a:pt x="4805" y="6"/>
                        </a:lnTo>
                        <a:lnTo>
                          <a:pt x="4841" y="20"/>
                        </a:lnTo>
                        <a:lnTo>
                          <a:pt x="4871" y="44"/>
                        </a:lnTo>
                        <a:lnTo>
                          <a:pt x="4894" y="73"/>
                        </a:lnTo>
                        <a:lnTo>
                          <a:pt x="4909" y="109"/>
                        </a:lnTo>
                        <a:lnTo>
                          <a:pt x="4914" y="149"/>
                        </a:lnTo>
                        <a:lnTo>
                          <a:pt x="4914" y="2874"/>
                        </a:lnTo>
                        <a:lnTo>
                          <a:pt x="4909" y="2914"/>
                        </a:lnTo>
                        <a:lnTo>
                          <a:pt x="4894" y="2950"/>
                        </a:lnTo>
                        <a:lnTo>
                          <a:pt x="4871" y="2979"/>
                        </a:lnTo>
                        <a:lnTo>
                          <a:pt x="4841" y="3003"/>
                        </a:lnTo>
                        <a:lnTo>
                          <a:pt x="4805" y="3017"/>
                        </a:lnTo>
                        <a:lnTo>
                          <a:pt x="4767" y="3023"/>
                        </a:lnTo>
                        <a:lnTo>
                          <a:pt x="147" y="3023"/>
                        </a:lnTo>
                        <a:lnTo>
                          <a:pt x="109" y="3017"/>
                        </a:lnTo>
                        <a:lnTo>
                          <a:pt x="73" y="3003"/>
                        </a:lnTo>
                        <a:lnTo>
                          <a:pt x="44" y="2979"/>
                        </a:lnTo>
                        <a:lnTo>
                          <a:pt x="20" y="2950"/>
                        </a:lnTo>
                        <a:lnTo>
                          <a:pt x="6" y="2914"/>
                        </a:lnTo>
                        <a:lnTo>
                          <a:pt x="0" y="2874"/>
                        </a:lnTo>
                        <a:lnTo>
                          <a:pt x="0" y="149"/>
                        </a:lnTo>
                        <a:lnTo>
                          <a:pt x="6" y="109"/>
                        </a:lnTo>
                        <a:lnTo>
                          <a:pt x="20" y="73"/>
                        </a:lnTo>
                        <a:lnTo>
                          <a:pt x="44" y="44"/>
                        </a:lnTo>
                        <a:lnTo>
                          <a:pt x="73" y="20"/>
                        </a:lnTo>
                        <a:lnTo>
                          <a:pt x="109" y="6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113" name="Freeform 73"/>
                  <p:cNvSpPr>
                    <a:spLocks noEditPoints="1"/>
                  </p:cNvSpPr>
                  <p:nvPr/>
                </p:nvSpPr>
                <p:spPr bwMode="auto">
                  <a:xfrm>
                    <a:off x="1383" y="1137"/>
                    <a:ext cx="2992" cy="2039"/>
                  </a:xfrm>
                  <a:custGeom>
                    <a:avLst/>
                    <a:gdLst>
                      <a:gd name="T0" fmla="*/ 2711 w 5984"/>
                      <a:gd name="T1" fmla="*/ 3648 h 4078"/>
                      <a:gd name="T2" fmla="*/ 2722 w 5984"/>
                      <a:gd name="T3" fmla="*/ 3677 h 4078"/>
                      <a:gd name="T4" fmla="*/ 2751 w 5984"/>
                      <a:gd name="T5" fmla="*/ 3690 h 4078"/>
                      <a:gd name="T6" fmla="*/ 3250 w 5984"/>
                      <a:gd name="T7" fmla="*/ 3686 h 4078"/>
                      <a:gd name="T8" fmla="*/ 3272 w 5984"/>
                      <a:gd name="T9" fmla="*/ 3664 h 4078"/>
                      <a:gd name="T10" fmla="*/ 3273 w 5984"/>
                      <a:gd name="T11" fmla="*/ 3599 h 4078"/>
                      <a:gd name="T12" fmla="*/ 192 w 5984"/>
                      <a:gd name="T13" fmla="*/ 3599 h 4078"/>
                      <a:gd name="T14" fmla="*/ 196 w 5984"/>
                      <a:gd name="T15" fmla="*/ 3798 h 4078"/>
                      <a:gd name="T16" fmla="*/ 227 w 5984"/>
                      <a:gd name="T17" fmla="*/ 3851 h 4078"/>
                      <a:gd name="T18" fmla="*/ 279 w 5984"/>
                      <a:gd name="T19" fmla="*/ 3880 h 4078"/>
                      <a:gd name="T20" fmla="*/ 5674 w 5984"/>
                      <a:gd name="T21" fmla="*/ 3885 h 4078"/>
                      <a:gd name="T22" fmla="*/ 5734 w 5984"/>
                      <a:gd name="T23" fmla="*/ 3869 h 4078"/>
                      <a:gd name="T24" fmla="*/ 5776 w 5984"/>
                      <a:gd name="T25" fmla="*/ 3826 h 4078"/>
                      <a:gd name="T26" fmla="*/ 5792 w 5984"/>
                      <a:gd name="T27" fmla="*/ 3766 h 4078"/>
                      <a:gd name="T28" fmla="*/ 3402 w 5984"/>
                      <a:gd name="T29" fmla="*/ 3599 h 4078"/>
                      <a:gd name="T30" fmla="*/ 3397 w 5984"/>
                      <a:gd name="T31" fmla="*/ 3688 h 4078"/>
                      <a:gd name="T32" fmla="*/ 3364 w 5984"/>
                      <a:gd name="T33" fmla="*/ 3755 h 4078"/>
                      <a:gd name="T34" fmla="*/ 3308 w 5984"/>
                      <a:gd name="T35" fmla="*/ 3800 h 4078"/>
                      <a:gd name="T36" fmla="*/ 3234 w 5984"/>
                      <a:gd name="T37" fmla="*/ 3818 h 4078"/>
                      <a:gd name="T38" fmla="*/ 2713 w 5984"/>
                      <a:gd name="T39" fmla="*/ 3813 h 4078"/>
                      <a:gd name="T40" fmla="*/ 2646 w 5984"/>
                      <a:gd name="T41" fmla="*/ 3780 h 4078"/>
                      <a:gd name="T42" fmla="*/ 2600 w 5984"/>
                      <a:gd name="T43" fmla="*/ 3722 h 4078"/>
                      <a:gd name="T44" fmla="*/ 2582 w 5984"/>
                      <a:gd name="T45" fmla="*/ 3648 h 4078"/>
                      <a:gd name="T46" fmla="*/ 192 w 5984"/>
                      <a:gd name="T47" fmla="*/ 3599 h 4078"/>
                      <a:gd name="T48" fmla="*/ 573 w 5984"/>
                      <a:gd name="T49" fmla="*/ 198 h 4078"/>
                      <a:gd name="T50" fmla="*/ 504 w 5984"/>
                      <a:gd name="T51" fmla="*/ 230 h 4078"/>
                      <a:gd name="T52" fmla="*/ 455 w 5984"/>
                      <a:gd name="T53" fmla="*/ 290 h 4078"/>
                      <a:gd name="T54" fmla="*/ 439 w 5984"/>
                      <a:gd name="T55" fmla="*/ 366 h 4078"/>
                      <a:gd name="T56" fmla="*/ 5545 w 5984"/>
                      <a:gd name="T57" fmla="*/ 3407 h 4078"/>
                      <a:gd name="T58" fmla="*/ 5542 w 5984"/>
                      <a:gd name="T59" fmla="*/ 326 h 4078"/>
                      <a:gd name="T60" fmla="*/ 5507 w 5984"/>
                      <a:gd name="T61" fmla="*/ 257 h 4078"/>
                      <a:gd name="T62" fmla="*/ 5449 w 5984"/>
                      <a:gd name="T63" fmla="*/ 210 h 4078"/>
                      <a:gd name="T64" fmla="*/ 5371 w 5984"/>
                      <a:gd name="T65" fmla="*/ 192 h 4078"/>
                      <a:gd name="T66" fmla="*/ 613 w 5984"/>
                      <a:gd name="T67" fmla="*/ 0 h 4078"/>
                      <a:gd name="T68" fmla="*/ 5431 w 5984"/>
                      <a:gd name="T69" fmla="*/ 5 h 4078"/>
                      <a:gd name="T70" fmla="*/ 5540 w 5984"/>
                      <a:gd name="T71" fmla="*/ 42 h 4078"/>
                      <a:gd name="T72" fmla="*/ 5631 w 5984"/>
                      <a:gd name="T73" fmla="*/ 107 h 4078"/>
                      <a:gd name="T74" fmla="*/ 5698 w 5984"/>
                      <a:gd name="T75" fmla="*/ 198 h 4078"/>
                      <a:gd name="T76" fmla="*/ 5732 w 5984"/>
                      <a:gd name="T77" fmla="*/ 306 h 4078"/>
                      <a:gd name="T78" fmla="*/ 5738 w 5984"/>
                      <a:gd name="T79" fmla="*/ 3407 h 4078"/>
                      <a:gd name="T80" fmla="*/ 5919 w 5984"/>
                      <a:gd name="T81" fmla="*/ 3412 h 4078"/>
                      <a:gd name="T82" fmla="*/ 5966 w 5984"/>
                      <a:gd name="T83" fmla="*/ 3447 h 4078"/>
                      <a:gd name="T84" fmla="*/ 5984 w 5984"/>
                      <a:gd name="T85" fmla="*/ 3503 h 4078"/>
                      <a:gd name="T86" fmla="*/ 5979 w 5984"/>
                      <a:gd name="T87" fmla="*/ 3822 h 4078"/>
                      <a:gd name="T88" fmla="*/ 5943 w 5984"/>
                      <a:gd name="T89" fmla="*/ 3923 h 4078"/>
                      <a:gd name="T90" fmla="*/ 5874 w 5984"/>
                      <a:gd name="T91" fmla="*/ 4003 h 4078"/>
                      <a:gd name="T92" fmla="*/ 5781 w 5984"/>
                      <a:gd name="T93" fmla="*/ 4058 h 4078"/>
                      <a:gd name="T94" fmla="*/ 5674 w 5984"/>
                      <a:gd name="T95" fmla="*/ 4078 h 4078"/>
                      <a:gd name="T96" fmla="*/ 256 w 5984"/>
                      <a:gd name="T97" fmla="*/ 4072 h 4078"/>
                      <a:gd name="T98" fmla="*/ 154 w 5984"/>
                      <a:gd name="T99" fmla="*/ 4034 h 4078"/>
                      <a:gd name="T100" fmla="*/ 73 w 5984"/>
                      <a:gd name="T101" fmla="*/ 3967 h 4078"/>
                      <a:gd name="T102" fmla="*/ 20 w 5984"/>
                      <a:gd name="T103" fmla="*/ 3875 h 4078"/>
                      <a:gd name="T104" fmla="*/ 0 w 5984"/>
                      <a:gd name="T105" fmla="*/ 3766 h 4078"/>
                      <a:gd name="T106" fmla="*/ 5 w 5984"/>
                      <a:gd name="T107" fmla="*/ 3472 h 4078"/>
                      <a:gd name="T108" fmla="*/ 40 w 5984"/>
                      <a:gd name="T109" fmla="*/ 3425 h 4078"/>
                      <a:gd name="T110" fmla="*/ 96 w 5984"/>
                      <a:gd name="T111" fmla="*/ 3407 h 4078"/>
                      <a:gd name="T112" fmla="*/ 247 w 5984"/>
                      <a:gd name="T113" fmla="*/ 366 h 4078"/>
                      <a:gd name="T114" fmla="*/ 265 w 5984"/>
                      <a:gd name="T115" fmla="*/ 250 h 4078"/>
                      <a:gd name="T116" fmla="*/ 318 w 5984"/>
                      <a:gd name="T117" fmla="*/ 150 h 4078"/>
                      <a:gd name="T118" fmla="*/ 396 w 5984"/>
                      <a:gd name="T119" fmla="*/ 71 h 4078"/>
                      <a:gd name="T120" fmla="*/ 497 w 5984"/>
                      <a:gd name="T121" fmla="*/ 20 h 4078"/>
                      <a:gd name="T122" fmla="*/ 613 w 5984"/>
                      <a:gd name="T123" fmla="*/ 0 h 40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984" h="4078">
                        <a:moveTo>
                          <a:pt x="2711" y="3599"/>
                        </a:moveTo>
                        <a:lnTo>
                          <a:pt x="2711" y="3648"/>
                        </a:lnTo>
                        <a:lnTo>
                          <a:pt x="2713" y="3664"/>
                        </a:lnTo>
                        <a:lnTo>
                          <a:pt x="2722" y="3677"/>
                        </a:lnTo>
                        <a:lnTo>
                          <a:pt x="2735" y="3686"/>
                        </a:lnTo>
                        <a:lnTo>
                          <a:pt x="2751" y="3690"/>
                        </a:lnTo>
                        <a:lnTo>
                          <a:pt x="3234" y="3690"/>
                        </a:lnTo>
                        <a:lnTo>
                          <a:pt x="3250" y="3686"/>
                        </a:lnTo>
                        <a:lnTo>
                          <a:pt x="3263" y="3677"/>
                        </a:lnTo>
                        <a:lnTo>
                          <a:pt x="3272" y="3664"/>
                        </a:lnTo>
                        <a:lnTo>
                          <a:pt x="3273" y="3648"/>
                        </a:lnTo>
                        <a:lnTo>
                          <a:pt x="3273" y="3599"/>
                        </a:lnTo>
                        <a:lnTo>
                          <a:pt x="2711" y="3599"/>
                        </a:lnTo>
                        <a:close/>
                        <a:moveTo>
                          <a:pt x="192" y="3599"/>
                        </a:moveTo>
                        <a:lnTo>
                          <a:pt x="192" y="3766"/>
                        </a:lnTo>
                        <a:lnTo>
                          <a:pt x="196" y="3798"/>
                        </a:lnTo>
                        <a:lnTo>
                          <a:pt x="209" y="3826"/>
                        </a:lnTo>
                        <a:lnTo>
                          <a:pt x="227" y="3851"/>
                        </a:lnTo>
                        <a:lnTo>
                          <a:pt x="250" y="3869"/>
                        </a:lnTo>
                        <a:lnTo>
                          <a:pt x="279" y="3880"/>
                        </a:lnTo>
                        <a:lnTo>
                          <a:pt x="310" y="3885"/>
                        </a:lnTo>
                        <a:lnTo>
                          <a:pt x="5674" y="3885"/>
                        </a:lnTo>
                        <a:lnTo>
                          <a:pt x="5705" y="3880"/>
                        </a:lnTo>
                        <a:lnTo>
                          <a:pt x="5734" y="3869"/>
                        </a:lnTo>
                        <a:lnTo>
                          <a:pt x="5758" y="3851"/>
                        </a:lnTo>
                        <a:lnTo>
                          <a:pt x="5776" y="3826"/>
                        </a:lnTo>
                        <a:lnTo>
                          <a:pt x="5788" y="3798"/>
                        </a:lnTo>
                        <a:lnTo>
                          <a:pt x="5792" y="3766"/>
                        </a:lnTo>
                        <a:lnTo>
                          <a:pt x="5792" y="3599"/>
                        </a:lnTo>
                        <a:lnTo>
                          <a:pt x="3402" y="3599"/>
                        </a:lnTo>
                        <a:lnTo>
                          <a:pt x="3402" y="3648"/>
                        </a:lnTo>
                        <a:lnTo>
                          <a:pt x="3397" y="3688"/>
                        </a:lnTo>
                        <a:lnTo>
                          <a:pt x="3384" y="3722"/>
                        </a:lnTo>
                        <a:lnTo>
                          <a:pt x="3364" y="3755"/>
                        </a:lnTo>
                        <a:lnTo>
                          <a:pt x="3339" y="3780"/>
                        </a:lnTo>
                        <a:lnTo>
                          <a:pt x="3308" y="3800"/>
                        </a:lnTo>
                        <a:lnTo>
                          <a:pt x="3272" y="3813"/>
                        </a:lnTo>
                        <a:lnTo>
                          <a:pt x="3234" y="3818"/>
                        </a:lnTo>
                        <a:lnTo>
                          <a:pt x="2751" y="3818"/>
                        </a:lnTo>
                        <a:lnTo>
                          <a:pt x="2713" y="3813"/>
                        </a:lnTo>
                        <a:lnTo>
                          <a:pt x="2676" y="3800"/>
                        </a:lnTo>
                        <a:lnTo>
                          <a:pt x="2646" y="3780"/>
                        </a:lnTo>
                        <a:lnTo>
                          <a:pt x="2620" y="3755"/>
                        </a:lnTo>
                        <a:lnTo>
                          <a:pt x="2600" y="3722"/>
                        </a:lnTo>
                        <a:lnTo>
                          <a:pt x="2588" y="3688"/>
                        </a:lnTo>
                        <a:lnTo>
                          <a:pt x="2582" y="3648"/>
                        </a:lnTo>
                        <a:lnTo>
                          <a:pt x="2582" y="3599"/>
                        </a:lnTo>
                        <a:lnTo>
                          <a:pt x="192" y="3599"/>
                        </a:lnTo>
                        <a:close/>
                        <a:moveTo>
                          <a:pt x="613" y="192"/>
                        </a:moveTo>
                        <a:lnTo>
                          <a:pt x="573" y="198"/>
                        </a:lnTo>
                        <a:lnTo>
                          <a:pt x="535" y="210"/>
                        </a:lnTo>
                        <a:lnTo>
                          <a:pt x="504" y="230"/>
                        </a:lnTo>
                        <a:lnTo>
                          <a:pt x="477" y="257"/>
                        </a:lnTo>
                        <a:lnTo>
                          <a:pt x="455" y="290"/>
                        </a:lnTo>
                        <a:lnTo>
                          <a:pt x="443" y="326"/>
                        </a:lnTo>
                        <a:lnTo>
                          <a:pt x="439" y="366"/>
                        </a:lnTo>
                        <a:lnTo>
                          <a:pt x="439" y="3407"/>
                        </a:lnTo>
                        <a:lnTo>
                          <a:pt x="5545" y="3407"/>
                        </a:lnTo>
                        <a:lnTo>
                          <a:pt x="5545" y="366"/>
                        </a:lnTo>
                        <a:lnTo>
                          <a:pt x="5542" y="326"/>
                        </a:lnTo>
                        <a:lnTo>
                          <a:pt x="5527" y="290"/>
                        </a:lnTo>
                        <a:lnTo>
                          <a:pt x="5507" y="257"/>
                        </a:lnTo>
                        <a:lnTo>
                          <a:pt x="5480" y="230"/>
                        </a:lnTo>
                        <a:lnTo>
                          <a:pt x="5449" y="210"/>
                        </a:lnTo>
                        <a:lnTo>
                          <a:pt x="5411" y="198"/>
                        </a:lnTo>
                        <a:lnTo>
                          <a:pt x="5371" y="192"/>
                        </a:lnTo>
                        <a:lnTo>
                          <a:pt x="613" y="192"/>
                        </a:lnTo>
                        <a:close/>
                        <a:moveTo>
                          <a:pt x="613" y="0"/>
                        </a:moveTo>
                        <a:lnTo>
                          <a:pt x="5371" y="0"/>
                        </a:lnTo>
                        <a:lnTo>
                          <a:pt x="5431" y="5"/>
                        </a:lnTo>
                        <a:lnTo>
                          <a:pt x="5487" y="20"/>
                        </a:lnTo>
                        <a:lnTo>
                          <a:pt x="5540" y="42"/>
                        </a:lnTo>
                        <a:lnTo>
                          <a:pt x="5587" y="71"/>
                        </a:lnTo>
                        <a:lnTo>
                          <a:pt x="5631" y="107"/>
                        </a:lnTo>
                        <a:lnTo>
                          <a:pt x="5667" y="150"/>
                        </a:lnTo>
                        <a:lnTo>
                          <a:pt x="5698" y="198"/>
                        </a:lnTo>
                        <a:lnTo>
                          <a:pt x="5719" y="250"/>
                        </a:lnTo>
                        <a:lnTo>
                          <a:pt x="5732" y="306"/>
                        </a:lnTo>
                        <a:lnTo>
                          <a:pt x="5738" y="366"/>
                        </a:lnTo>
                        <a:lnTo>
                          <a:pt x="5738" y="3407"/>
                        </a:lnTo>
                        <a:lnTo>
                          <a:pt x="5888" y="3407"/>
                        </a:lnTo>
                        <a:lnTo>
                          <a:pt x="5919" y="3412"/>
                        </a:lnTo>
                        <a:lnTo>
                          <a:pt x="5944" y="3425"/>
                        </a:lnTo>
                        <a:lnTo>
                          <a:pt x="5966" y="3447"/>
                        </a:lnTo>
                        <a:lnTo>
                          <a:pt x="5979" y="3472"/>
                        </a:lnTo>
                        <a:lnTo>
                          <a:pt x="5984" y="3503"/>
                        </a:lnTo>
                        <a:lnTo>
                          <a:pt x="5984" y="3766"/>
                        </a:lnTo>
                        <a:lnTo>
                          <a:pt x="5979" y="3822"/>
                        </a:lnTo>
                        <a:lnTo>
                          <a:pt x="5964" y="3875"/>
                        </a:lnTo>
                        <a:lnTo>
                          <a:pt x="5943" y="3923"/>
                        </a:lnTo>
                        <a:lnTo>
                          <a:pt x="5912" y="3967"/>
                        </a:lnTo>
                        <a:lnTo>
                          <a:pt x="5874" y="4003"/>
                        </a:lnTo>
                        <a:lnTo>
                          <a:pt x="5830" y="4034"/>
                        </a:lnTo>
                        <a:lnTo>
                          <a:pt x="5781" y="4058"/>
                        </a:lnTo>
                        <a:lnTo>
                          <a:pt x="5729" y="4072"/>
                        </a:lnTo>
                        <a:lnTo>
                          <a:pt x="5674" y="4078"/>
                        </a:lnTo>
                        <a:lnTo>
                          <a:pt x="310" y="4078"/>
                        </a:lnTo>
                        <a:lnTo>
                          <a:pt x="256" y="4072"/>
                        </a:lnTo>
                        <a:lnTo>
                          <a:pt x="203" y="4058"/>
                        </a:lnTo>
                        <a:lnTo>
                          <a:pt x="154" y="4034"/>
                        </a:lnTo>
                        <a:lnTo>
                          <a:pt x="111" y="4003"/>
                        </a:lnTo>
                        <a:lnTo>
                          <a:pt x="73" y="3967"/>
                        </a:lnTo>
                        <a:lnTo>
                          <a:pt x="42" y="3923"/>
                        </a:lnTo>
                        <a:lnTo>
                          <a:pt x="20" y="3875"/>
                        </a:lnTo>
                        <a:lnTo>
                          <a:pt x="5" y="3822"/>
                        </a:lnTo>
                        <a:lnTo>
                          <a:pt x="0" y="3766"/>
                        </a:lnTo>
                        <a:lnTo>
                          <a:pt x="0" y="3503"/>
                        </a:lnTo>
                        <a:lnTo>
                          <a:pt x="5" y="3472"/>
                        </a:lnTo>
                        <a:lnTo>
                          <a:pt x="18" y="3447"/>
                        </a:lnTo>
                        <a:lnTo>
                          <a:pt x="40" y="3425"/>
                        </a:lnTo>
                        <a:lnTo>
                          <a:pt x="65" y="3412"/>
                        </a:lnTo>
                        <a:lnTo>
                          <a:pt x="96" y="3407"/>
                        </a:lnTo>
                        <a:lnTo>
                          <a:pt x="247" y="3407"/>
                        </a:lnTo>
                        <a:lnTo>
                          <a:pt x="247" y="366"/>
                        </a:lnTo>
                        <a:lnTo>
                          <a:pt x="250" y="306"/>
                        </a:lnTo>
                        <a:lnTo>
                          <a:pt x="265" y="250"/>
                        </a:lnTo>
                        <a:lnTo>
                          <a:pt x="287" y="198"/>
                        </a:lnTo>
                        <a:lnTo>
                          <a:pt x="318" y="150"/>
                        </a:lnTo>
                        <a:lnTo>
                          <a:pt x="354" y="107"/>
                        </a:lnTo>
                        <a:lnTo>
                          <a:pt x="396" y="71"/>
                        </a:lnTo>
                        <a:lnTo>
                          <a:pt x="445" y="42"/>
                        </a:lnTo>
                        <a:lnTo>
                          <a:pt x="497" y="20"/>
                        </a:lnTo>
                        <a:lnTo>
                          <a:pt x="553" y="5"/>
                        </a:lnTo>
                        <a:lnTo>
                          <a:pt x="61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90" name="Group 1089"/>
              <p:cNvGrpSpPr/>
              <p:nvPr/>
            </p:nvGrpSpPr>
            <p:grpSpPr>
              <a:xfrm>
                <a:off x="9398438" y="2520133"/>
                <a:ext cx="212830" cy="330208"/>
                <a:chOff x="-534415" y="2225300"/>
                <a:chExt cx="276223" cy="428563"/>
              </a:xfrm>
            </p:grpSpPr>
            <p:sp>
              <p:nvSpPr>
                <p:cNvPr id="1104" name="Rounded Rectangle 1103"/>
                <p:cNvSpPr/>
                <p:nvPr/>
              </p:nvSpPr>
              <p:spPr>
                <a:xfrm>
                  <a:off x="-523920" y="2291759"/>
                  <a:ext cx="262701" cy="28841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05" name="Group 1104"/>
                <p:cNvGrpSpPr>
                  <a:grpSpLocks noChangeAspect="1"/>
                </p:cNvGrpSpPr>
                <p:nvPr/>
              </p:nvGrpSpPr>
              <p:grpSpPr bwMode="auto">
                <a:xfrm>
                  <a:off x="-534415" y="2225300"/>
                  <a:ext cx="276223" cy="428563"/>
                  <a:chOff x="8721" y="596"/>
                  <a:chExt cx="1951" cy="3027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1106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8721" y="596"/>
                    <a:ext cx="1951" cy="3027"/>
                  </a:xfrm>
                  <a:custGeom>
                    <a:avLst/>
                    <a:gdLst>
                      <a:gd name="T0" fmla="*/ 3662 w 4061"/>
                      <a:gd name="T1" fmla="*/ 0 h 6304"/>
                      <a:gd name="T2" fmla="*/ 399 w 4061"/>
                      <a:gd name="T3" fmla="*/ 0 h 6304"/>
                      <a:gd name="T4" fmla="*/ 0 w 4061"/>
                      <a:gd name="T5" fmla="*/ 399 h 6304"/>
                      <a:gd name="T6" fmla="*/ 0 w 4061"/>
                      <a:gd name="T7" fmla="*/ 5905 h 6304"/>
                      <a:gd name="T8" fmla="*/ 399 w 4061"/>
                      <a:gd name="T9" fmla="*/ 6304 h 6304"/>
                      <a:gd name="T10" fmla="*/ 3662 w 4061"/>
                      <a:gd name="T11" fmla="*/ 6304 h 6304"/>
                      <a:gd name="T12" fmla="*/ 4061 w 4061"/>
                      <a:gd name="T13" fmla="*/ 5905 h 6304"/>
                      <a:gd name="T14" fmla="*/ 4061 w 4061"/>
                      <a:gd name="T15" fmla="*/ 399 h 6304"/>
                      <a:gd name="T16" fmla="*/ 3662 w 4061"/>
                      <a:gd name="T17" fmla="*/ 0 h 6304"/>
                      <a:gd name="T18" fmla="*/ 200 w 4061"/>
                      <a:gd name="T19" fmla="*/ 1003 h 6304"/>
                      <a:gd name="T20" fmla="*/ 3861 w 4061"/>
                      <a:gd name="T21" fmla="*/ 1003 h 6304"/>
                      <a:gd name="T22" fmla="*/ 3861 w 4061"/>
                      <a:gd name="T23" fmla="*/ 5172 h 6304"/>
                      <a:gd name="T24" fmla="*/ 200 w 4061"/>
                      <a:gd name="T25" fmla="*/ 5172 h 6304"/>
                      <a:gd name="T26" fmla="*/ 200 w 4061"/>
                      <a:gd name="T27" fmla="*/ 1003 h 6304"/>
                      <a:gd name="T28" fmla="*/ 399 w 4061"/>
                      <a:gd name="T29" fmla="*/ 200 h 6304"/>
                      <a:gd name="T30" fmla="*/ 3662 w 4061"/>
                      <a:gd name="T31" fmla="*/ 200 h 6304"/>
                      <a:gd name="T32" fmla="*/ 3861 w 4061"/>
                      <a:gd name="T33" fmla="*/ 399 h 6304"/>
                      <a:gd name="T34" fmla="*/ 3861 w 4061"/>
                      <a:gd name="T35" fmla="*/ 869 h 6304"/>
                      <a:gd name="T36" fmla="*/ 200 w 4061"/>
                      <a:gd name="T37" fmla="*/ 869 h 6304"/>
                      <a:gd name="T38" fmla="*/ 200 w 4061"/>
                      <a:gd name="T39" fmla="*/ 399 h 6304"/>
                      <a:gd name="T40" fmla="*/ 399 w 4061"/>
                      <a:gd name="T41" fmla="*/ 200 h 6304"/>
                      <a:gd name="T42" fmla="*/ 3662 w 4061"/>
                      <a:gd name="T43" fmla="*/ 6104 h 6304"/>
                      <a:gd name="T44" fmla="*/ 399 w 4061"/>
                      <a:gd name="T45" fmla="*/ 6104 h 6304"/>
                      <a:gd name="T46" fmla="*/ 200 w 4061"/>
                      <a:gd name="T47" fmla="*/ 5905 h 6304"/>
                      <a:gd name="T48" fmla="*/ 200 w 4061"/>
                      <a:gd name="T49" fmla="*/ 5305 h 6304"/>
                      <a:gd name="T50" fmla="*/ 3861 w 4061"/>
                      <a:gd name="T51" fmla="*/ 5305 h 6304"/>
                      <a:gd name="T52" fmla="*/ 3861 w 4061"/>
                      <a:gd name="T53" fmla="*/ 5905 h 6304"/>
                      <a:gd name="T54" fmla="*/ 3662 w 4061"/>
                      <a:gd name="T55" fmla="*/ 6104 h 6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061" h="6304">
                        <a:moveTo>
                          <a:pt x="3662" y="0"/>
                        </a:moveTo>
                        <a:lnTo>
                          <a:pt x="399" y="0"/>
                        </a:lnTo>
                        <a:cubicBezTo>
                          <a:pt x="179" y="0"/>
                          <a:pt x="0" y="179"/>
                          <a:pt x="0" y="399"/>
                        </a:cubicBezTo>
                        <a:lnTo>
                          <a:pt x="0" y="5905"/>
                        </a:lnTo>
                        <a:cubicBezTo>
                          <a:pt x="0" y="6125"/>
                          <a:pt x="179" y="6304"/>
                          <a:pt x="399" y="6304"/>
                        </a:cubicBezTo>
                        <a:lnTo>
                          <a:pt x="3662" y="6304"/>
                        </a:lnTo>
                        <a:cubicBezTo>
                          <a:pt x="3882" y="6304"/>
                          <a:pt x="4061" y="6125"/>
                          <a:pt x="4061" y="5905"/>
                        </a:cubicBezTo>
                        <a:lnTo>
                          <a:pt x="4061" y="399"/>
                        </a:lnTo>
                        <a:cubicBezTo>
                          <a:pt x="4061" y="179"/>
                          <a:pt x="3882" y="0"/>
                          <a:pt x="3662" y="0"/>
                        </a:cubicBezTo>
                        <a:close/>
                        <a:moveTo>
                          <a:pt x="200" y="1003"/>
                        </a:moveTo>
                        <a:lnTo>
                          <a:pt x="3861" y="1003"/>
                        </a:lnTo>
                        <a:lnTo>
                          <a:pt x="3861" y="5172"/>
                        </a:lnTo>
                        <a:lnTo>
                          <a:pt x="200" y="5172"/>
                        </a:lnTo>
                        <a:lnTo>
                          <a:pt x="200" y="1003"/>
                        </a:lnTo>
                        <a:close/>
                        <a:moveTo>
                          <a:pt x="399" y="200"/>
                        </a:moveTo>
                        <a:lnTo>
                          <a:pt x="3662" y="200"/>
                        </a:lnTo>
                        <a:cubicBezTo>
                          <a:pt x="3771" y="200"/>
                          <a:pt x="3861" y="289"/>
                          <a:pt x="3861" y="399"/>
                        </a:cubicBezTo>
                        <a:lnTo>
                          <a:pt x="3861" y="869"/>
                        </a:lnTo>
                        <a:lnTo>
                          <a:pt x="200" y="869"/>
                        </a:lnTo>
                        <a:lnTo>
                          <a:pt x="200" y="399"/>
                        </a:lnTo>
                        <a:cubicBezTo>
                          <a:pt x="200" y="289"/>
                          <a:pt x="289" y="200"/>
                          <a:pt x="399" y="200"/>
                        </a:cubicBezTo>
                        <a:close/>
                        <a:moveTo>
                          <a:pt x="3662" y="6104"/>
                        </a:moveTo>
                        <a:lnTo>
                          <a:pt x="399" y="6104"/>
                        </a:lnTo>
                        <a:cubicBezTo>
                          <a:pt x="289" y="6104"/>
                          <a:pt x="200" y="6014"/>
                          <a:pt x="200" y="5905"/>
                        </a:cubicBezTo>
                        <a:lnTo>
                          <a:pt x="200" y="5305"/>
                        </a:lnTo>
                        <a:lnTo>
                          <a:pt x="3861" y="5305"/>
                        </a:lnTo>
                        <a:lnTo>
                          <a:pt x="3861" y="5905"/>
                        </a:lnTo>
                        <a:cubicBezTo>
                          <a:pt x="3861" y="6014"/>
                          <a:pt x="3771" y="6104"/>
                          <a:pt x="3662" y="610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107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9539" y="3186"/>
                    <a:ext cx="315" cy="315"/>
                  </a:xfrm>
                  <a:custGeom>
                    <a:avLst/>
                    <a:gdLst>
                      <a:gd name="T0" fmla="*/ 327 w 655"/>
                      <a:gd name="T1" fmla="*/ 0 h 655"/>
                      <a:gd name="T2" fmla="*/ 0 w 655"/>
                      <a:gd name="T3" fmla="*/ 327 h 655"/>
                      <a:gd name="T4" fmla="*/ 327 w 655"/>
                      <a:gd name="T5" fmla="*/ 655 h 655"/>
                      <a:gd name="T6" fmla="*/ 655 w 655"/>
                      <a:gd name="T7" fmla="*/ 327 h 655"/>
                      <a:gd name="T8" fmla="*/ 327 w 655"/>
                      <a:gd name="T9" fmla="*/ 0 h 655"/>
                      <a:gd name="T10" fmla="*/ 327 w 655"/>
                      <a:gd name="T11" fmla="*/ 521 h 655"/>
                      <a:gd name="T12" fmla="*/ 133 w 655"/>
                      <a:gd name="T13" fmla="*/ 327 h 655"/>
                      <a:gd name="T14" fmla="*/ 327 w 655"/>
                      <a:gd name="T15" fmla="*/ 133 h 655"/>
                      <a:gd name="T16" fmla="*/ 522 w 655"/>
                      <a:gd name="T17" fmla="*/ 327 h 655"/>
                      <a:gd name="T18" fmla="*/ 327 w 655"/>
                      <a:gd name="T19" fmla="*/ 521 h 6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55" h="655">
                        <a:moveTo>
                          <a:pt x="327" y="0"/>
                        </a:moveTo>
                        <a:cubicBezTo>
                          <a:pt x="147" y="0"/>
                          <a:pt x="0" y="146"/>
                          <a:pt x="0" y="327"/>
                        </a:cubicBezTo>
                        <a:cubicBezTo>
                          <a:pt x="0" y="508"/>
                          <a:pt x="147" y="655"/>
                          <a:pt x="327" y="655"/>
                        </a:cubicBezTo>
                        <a:cubicBezTo>
                          <a:pt x="508" y="655"/>
                          <a:pt x="655" y="508"/>
                          <a:pt x="655" y="327"/>
                        </a:cubicBezTo>
                        <a:cubicBezTo>
                          <a:pt x="655" y="146"/>
                          <a:pt x="508" y="0"/>
                          <a:pt x="327" y="0"/>
                        </a:cubicBezTo>
                        <a:close/>
                        <a:moveTo>
                          <a:pt x="327" y="521"/>
                        </a:moveTo>
                        <a:cubicBezTo>
                          <a:pt x="220" y="521"/>
                          <a:pt x="133" y="434"/>
                          <a:pt x="133" y="327"/>
                        </a:cubicBezTo>
                        <a:cubicBezTo>
                          <a:pt x="133" y="220"/>
                          <a:pt x="220" y="133"/>
                          <a:pt x="327" y="133"/>
                        </a:cubicBezTo>
                        <a:cubicBezTo>
                          <a:pt x="434" y="133"/>
                          <a:pt x="522" y="220"/>
                          <a:pt x="522" y="327"/>
                        </a:cubicBezTo>
                        <a:cubicBezTo>
                          <a:pt x="522" y="434"/>
                          <a:pt x="434" y="521"/>
                          <a:pt x="327" y="52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108" name="Freeform 7"/>
                  <p:cNvSpPr>
                    <a:spLocks/>
                  </p:cNvSpPr>
                  <p:nvPr/>
                </p:nvSpPr>
                <p:spPr bwMode="auto">
                  <a:xfrm>
                    <a:off x="9446" y="837"/>
                    <a:ext cx="500" cy="64"/>
                  </a:xfrm>
                  <a:custGeom>
                    <a:avLst/>
                    <a:gdLst>
                      <a:gd name="T0" fmla="*/ 67 w 1040"/>
                      <a:gd name="T1" fmla="*/ 134 h 134"/>
                      <a:gd name="T2" fmla="*/ 974 w 1040"/>
                      <a:gd name="T3" fmla="*/ 134 h 134"/>
                      <a:gd name="T4" fmla="*/ 1040 w 1040"/>
                      <a:gd name="T5" fmla="*/ 67 h 134"/>
                      <a:gd name="T6" fmla="*/ 974 w 1040"/>
                      <a:gd name="T7" fmla="*/ 0 h 134"/>
                      <a:gd name="T8" fmla="*/ 67 w 1040"/>
                      <a:gd name="T9" fmla="*/ 0 h 134"/>
                      <a:gd name="T10" fmla="*/ 0 w 1040"/>
                      <a:gd name="T11" fmla="*/ 67 h 134"/>
                      <a:gd name="T12" fmla="*/ 67 w 1040"/>
                      <a:gd name="T13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40" h="134">
                        <a:moveTo>
                          <a:pt x="67" y="134"/>
                        </a:moveTo>
                        <a:lnTo>
                          <a:pt x="974" y="134"/>
                        </a:lnTo>
                        <a:cubicBezTo>
                          <a:pt x="1010" y="134"/>
                          <a:pt x="1040" y="104"/>
                          <a:pt x="1040" y="67"/>
                        </a:cubicBezTo>
                        <a:cubicBezTo>
                          <a:pt x="1040" y="30"/>
                          <a:pt x="1010" y="0"/>
                          <a:pt x="974" y="0"/>
                        </a:cubicBezTo>
                        <a:lnTo>
                          <a:pt x="67" y="0"/>
                        </a:lnTo>
                        <a:cubicBezTo>
                          <a:pt x="30" y="0"/>
                          <a:pt x="0" y="30"/>
                          <a:pt x="0" y="67"/>
                        </a:cubicBezTo>
                        <a:cubicBezTo>
                          <a:pt x="0" y="104"/>
                          <a:pt x="30" y="134"/>
                          <a:pt x="67" y="1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109" name="Freeform 8"/>
                  <p:cNvSpPr>
                    <a:spLocks/>
                  </p:cNvSpPr>
                  <p:nvPr/>
                </p:nvSpPr>
                <p:spPr bwMode="auto">
                  <a:xfrm>
                    <a:off x="9331" y="837"/>
                    <a:ext cx="64" cy="64"/>
                  </a:xfrm>
                  <a:custGeom>
                    <a:avLst/>
                    <a:gdLst>
                      <a:gd name="T0" fmla="*/ 67 w 134"/>
                      <a:gd name="T1" fmla="*/ 134 h 134"/>
                      <a:gd name="T2" fmla="*/ 114 w 134"/>
                      <a:gd name="T3" fmla="*/ 114 h 134"/>
                      <a:gd name="T4" fmla="*/ 134 w 134"/>
                      <a:gd name="T5" fmla="*/ 67 h 134"/>
                      <a:gd name="T6" fmla="*/ 114 w 134"/>
                      <a:gd name="T7" fmla="*/ 20 h 134"/>
                      <a:gd name="T8" fmla="*/ 67 w 134"/>
                      <a:gd name="T9" fmla="*/ 0 h 134"/>
                      <a:gd name="T10" fmla="*/ 20 w 134"/>
                      <a:gd name="T11" fmla="*/ 20 h 134"/>
                      <a:gd name="T12" fmla="*/ 0 w 134"/>
                      <a:gd name="T13" fmla="*/ 67 h 134"/>
                      <a:gd name="T14" fmla="*/ 20 w 134"/>
                      <a:gd name="T15" fmla="*/ 114 h 134"/>
                      <a:gd name="T16" fmla="*/ 67 w 134"/>
                      <a:gd name="T17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4" h="134">
                        <a:moveTo>
                          <a:pt x="67" y="134"/>
                        </a:moveTo>
                        <a:cubicBezTo>
                          <a:pt x="85" y="134"/>
                          <a:pt x="102" y="127"/>
                          <a:pt x="114" y="114"/>
                        </a:cubicBezTo>
                        <a:cubicBezTo>
                          <a:pt x="127" y="102"/>
                          <a:pt x="134" y="85"/>
                          <a:pt x="134" y="67"/>
                        </a:cubicBezTo>
                        <a:cubicBezTo>
                          <a:pt x="134" y="49"/>
                          <a:pt x="127" y="32"/>
                          <a:pt x="114" y="20"/>
                        </a:cubicBezTo>
                        <a:cubicBezTo>
                          <a:pt x="102" y="7"/>
                          <a:pt x="85" y="0"/>
                          <a:pt x="67" y="0"/>
                        </a:cubicBezTo>
                        <a:cubicBezTo>
                          <a:pt x="49" y="0"/>
                          <a:pt x="32" y="7"/>
                          <a:pt x="20" y="20"/>
                        </a:cubicBezTo>
                        <a:cubicBezTo>
                          <a:pt x="7" y="32"/>
                          <a:pt x="0" y="49"/>
                          <a:pt x="0" y="67"/>
                        </a:cubicBezTo>
                        <a:cubicBezTo>
                          <a:pt x="0" y="85"/>
                          <a:pt x="7" y="102"/>
                          <a:pt x="20" y="114"/>
                        </a:cubicBezTo>
                        <a:cubicBezTo>
                          <a:pt x="32" y="127"/>
                          <a:pt x="49" y="134"/>
                          <a:pt x="67" y="1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91" name="Group 1090"/>
              <p:cNvGrpSpPr/>
              <p:nvPr/>
            </p:nvGrpSpPr>
            <p:grpSpPr>
              <a:xfrm>
                <a:off x="10054519" y="2208619"/>
                <a:ext cx="240631" cy="301930"/>
                <a:chOff x="-151961" y="2247705"/>
                <a:chExt cx="320679" cy="402370"/>
              </a:xfrm>
            </p:grpSpPr>
            <p:sp>
              <p:nvSpPr>
                <p:cNvPr id="1098" name="Rounded Rectangle 1097"/>
                <p:cNvSpPr/>
                <p:nvPr/>
              </p:nvSpPr>
              <p:spPr>
                <a:xfrm>
                  <a:off x="-123493" y="2298108"/>
                  <a:ext cx="262701" cy="30176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99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-151961" y="2247705"/>
                  <a:ext cx="320679" cy="402370"/>
                  <a:chOff x="6271" y="699"/>
                  <a:chExt cx="2265" cy="2842"/>
                </a:xfrm>
                <a:solidFill>
                  <a:srgbClr val="000000">
                    <a:lumMod val="65000"/>
                    <a:lumOff val="35000"/>
                  </a:srgbClr>
                </a:solidFill>
              </p:grpSpPr>
              <p:sp>
                <p:nvSpPr>
                  <p:cNvPr id="1100" name="Freeform 1099"/>
                  <p:cNvSpPr>
                    <a:spLocks noEditPoints="1"/>
                  </p:cNvSpPr>
                  <p:nvPr/>
                </p:nvSpPr>
                <p:spPr bwMode="auto">
                  <a:xfrm>
                    <a:off x="6271" y="699"/>
                    <a:ext cx="2265" cy="2842"/>
                  </a:xfrm>
                  <a:custGeom>
                    <a:avLst/>
                    <a:gdLst>
                      <a:gd name="T0" fmla="*/ 4370 w 4720"/>
                      <a:gd name="T1" fmla="*/ 0 h 5919"/>
                      <a:gd name="T2" fmla="*/ 350 w 4720"/>
                      <a:gd name="T3" fmla="*/ 0 h 5919"/>
                      <a:gd name="T4" fmla="*/ 0 w 4720"/>
                      <a:gd name="T5" fmla="*/ 350 h 5919"/>
                      <a:gd name="T6" fmla="*/ 0 w 4720"/>
                      <a:gd name="T7" fmla="*/ 5569 h 5919"/>
                      <a:gd name="T8" fmla="*/ 350 w 4720"/>
                      <a:gd name="T9" fmla="*/ 5919 h 5919"/>
                      <a:gd name="T10" fmla="*/ 4370 w 4720"/>
                      <a:gd name="T11" fmla="*/ 5919 h 5919"/>
                      <a:gd name="T12" fmla="*/ 4720 w 4720"/>
                      <a:gd name="T13" fmla="*/ 5569 h 5919"/>
                      <a:gd name="T14" fmla="*/ 4720 w 4720"/>
                      <a:gd name="T15" fmla="*/ 350 h 5919"/>
                      <a:gd name="T16" fmla="*/ 4370 w 4720"/>
                      <a:gd name="T17" fmla="*/ 0 h 5919"/>
                      <a:gd name="T18" fmla="*/ 4520 w 4720"/>
                      <a:gd name="T19" fmla="*/ 5569 h 5919"/>
                      <a:gd name="T20" fmla="*/ 4370 w 4720"/>
                      <a:gd name="T21" fmla="*/ 5719 h 5919"/>
                      <a:gd name="T22" fmla="*/ 350 w 4720"/>
                      <a:gd name="T23" fmla="*/ 5719 h 5919"/>
                      <a:gd name="T24" fmla="*/ 200 w 4720"/>
                      <a:gd name="T25" fmla="*/ 5569 h 5919"/>
                      <a:gd name="T26" fmla="*/ 200 w 4720"/>
                      <a:gd name="T27" fmla="*/ 350 h 5919"/>
                      <a:gd name="T28" fmla="*/ 350 w 4720"/>
                      <a:gd name="T29" fmla="*/ 200 h 5919"/>
                      <a:gd name="T30" fmla="*/ 4370 w 4720"/>
                      <a:gd name="T31" fmla="*/ 200 h 5919"/>
                      <a:gd name="T32" fmla="*/ 4520 w 4720"/>
                      <a:gd name="T33" fmla="*/ 350 h 5919"/>
                      <a:gd name="T34" fmla="*/ 4520 w 4720"/>
                      <a:gd name="T35" fmla="*/ 5569 h 59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720" h="5919">
                        <a:moveTo>
                          <a:pt x="4370" y="0"/>
                        </a:moveTo>
                        <a:lnTo>
                          <a:pt x="350" y="0"/>
                        </a:lnTo>
                        <a:cubicBezTo>
                          <a:pt x="157" y="0"/>
                          <a:pt x="0" y="157"/>
                          <a:pt x="0" y="350"/>
                        </a:cubicBezTo>
                        <a:lnTo>
                          <a:pt x="0" y="5569"/>
                        </a:lnTo>
                        <a:cubicBezTo>
                          <a:pt x="0" y="5762"/>
                          <a:pt x="157" y="5919"/>
                          <a:pt x="350" y="5919"/>
                        </a:cubicBezTo>
                        <a:lnTo>
                          <a:pt x="4370" y="5919"/>
                        </a:lnTo>
                        <a:cubicBezTo>
                          <a:pt x="4563" y="5919"/>
                          <a:pt x="4720" y="5762"/>
                          <a:pt x="4720" y="5569"/>
                        </a:cubicBezTo>
                        <a:lnTo>
                          <a:pt x="4720" y="350"/>
                        </a:lnTo>
                        <a:cubicBezTo>
                          <a:pt x="4720" y="157"/>
                          <a:pt x="4563" y="0"/>
                          <a:pt x="4370" y="0"/>
                        </a:cubicBezTo>
                        <a:close/>
                        <a:moveTo>
                          <a:pt x="4520" y="5569"/>
                        </a:moveTo>
                        <a:cubicBezTo>
                          <a:pt x="4520" y="5652"/>
                          <a:pt x="4452" y="5719"/>
                          <a:pt x="4370" y="5719"/>
                        </a:cubicBezTo>
                        <a:lnTo>
                          <a:pt x="350" y="5719"/>
                        </a:lnTo>
                        <a:cubicBezTo>
                          <a:pt x="267" y="5719"/>
                          <a:pt x="200" y="5652"/>
                          <a:pt x="200" y="5569"/>
                        </a:cubicBezTo>
                        <a:lnTo>
                          <a:pt x="200" y="350"/>
                        </a:lnTo>
                        <a:cubicBezTo>
                          <a:pt x="200" y="267"/>
                          <a:pt x="267" y="200"/>
                          <a:pt x="350" y="200"/>
                        </a:cubicBezTo>
                        <a:lnTo>
                          <a:pt x="4370" y="200"/>
                        </a:lnTo>
                        <a:cubicBezTo>
                          <a:pt x="4452" y="200"/>
                          <a:pt x="4520" y="267"/>
                          <a:pt x="4520" y="350"/>
                        </a:cubicBezTo>
                        <a:lnTo>
                          <a:pt x="4520" y="556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101" name="Freeform 1100"/>
                  <p:cNvSpPr>
                    <a:spLocks noEditPoints="1"/>
                  </p:cNvSpPr>
                  <p:nvPr/>
                </p:nvSpPr>
                <p:spPr bwMode="auto">
                  <a:xfrm>
                    <a:off x="6431" y="1005"/>
                    <a:ext cx="1945" cy="2229"/>
                  </a:xfrm>
                  <a:custGeom>
                    <a:avLst/>
                    <a:gdLst>
                      <a:gd name="T0" fmla="*/ 3987 w 4053"/>
                      <a:gd name="T1" fmla="*/ 0 h 4643"/>
                      <a:gd name="T2" fmla="*/ 67 w 4053"/>
                      <a:gd name="T3" fmla="*/ 0 h 4643"/>
                      <a:gd name="T4" fmla="*/ 0 w 4053"/>
                      <a:gd name="T5" fmla="*/ 67 h 4643"/>
                      <a:gd name="T6" fmla="*/ 0 w 4053"/>
                      <a:gd name="T7" fmla="*/ 4576 h 4643"/>
                      <a:gd name="T8" fmla="*/ 67 w 4053"/>
                      <a:gd name="T9" fmla="*/ 4643 h 4643"/>
                      <a:gd name="T10" fmla="*/ 3987 w 4053"/>
                      <a:gd name="T11" fmla="*/ 4643 h 4643"/>
                      <a:gd name="T12" fmla="*/ 4053 w 4053"/>
                      <a:gd name="T13" fmla="*/ 4576 h 4643"/>
                      <a:gd name="T14" fmla="*/ 4053 w 4053"/>
                      <a:gd name="T15" fmla="*/ 67 h 4643"/>
                      <a:gd name="T16" fmla="*/ 3987 w 4053"/>
                      <a:gd name="T17" fmla="*/ 0 h 4643"/>
                      <a:gd name="T18" fmla="*/ 3920 w 4053"/>
                      <a:gd name="T19" fmla="*/ 4509 h 4643"/>
                      <a:gd name="T20" fmla="*/ 134 w 4053"/>
                      <a:gd name="T21" fmla="*/ 4509 h 4643"/>
                      <a:gd name="T22" fmla="*/ 134 w 4053"/>
                      <a:gd name="T23" fmla="*/ 134 h 4643"/>
                      <a:gd name="T24" fmla="*/ 3920 w 4053"/>
                      <a:gd name="T25" fmla="*/ 134 h 4643"/>
                      <a:gd name="T26" fmla="*/ 3920 w 4053"/>
                      <a:gd name="T27" fmla="*/ 4509 h 46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053" h="4643">
                        <a:moveTo>
                          <a:pt x="3987" y="0"/>
                        </a:moveTo>
                        <a:lnTo>
                          <a:pt x="67" y="0"/>
                        </a:lnTo>
                        <a:cubicBezTo>
                          <a:pt x="30" y="0"/>
                          <a:pt x="0" y="30"/>
                          <a:pt x="0" y="67"/>
                        </a:cubicBezTo>
                        <a:lnTo>
                          <a:pt x="0" y="4576"/>
                        </a:lnTo>
                        <a:cubicBezTo>
                          <a:pt x="0" y="4613"/>
                          <a:pt x="30" y="4643"/>
                          <a:pt x="67" y="4643"/>
                        </a:cubicBezTo>
                        <a:lnTo>
                          <a:pt x="3987" y="4643"/>
                        </a:lnTo>
                        <a:cubicBezTo>
                          <a:pt x="4024" y="4643"/>
                          <a:pt x="4053" y="4613"/>
                          <a:pt x="4053" y="4576"/>
                        </a:cubicBezTo>
                        <a:lnTo>
                          <a:pt x="4053" y="67"/>
                        </a:lnTo>
                        <a:cubicBezTo>
                          <a:pt x="4053" y="30"/>
                          <a:pt x="4024" y="0"/>
                          <a:pt x="3987" y="0"/>
                        </a:cubicBezTo>
                        <a:close/>
                        <a:moveTo>
                          <a:pt x="3920" y="4509"/>
                        </a:moveTo>
                        <a:lnTo>
                          <a:pt x="134" y="4509"/>
                        </a:lnTo>
                        <a:lnTo>
                          <a:pt x="134" y="134"/>
                        </a:lnTo>
                        <a:lnTo>
                          <a:pt x="3920" y="134"/>
                        </a:lnTo>
                        <a:lnTo>
                          <a:pt x="3920" y="450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102" name="Freeform 1101"/>
                  <p:cNvSpPr>
                    <a:spLocks/>
                  </p:cNvSpPr>
                  <p:nvPr/>
                </p:nvSpPr>
                <p:spPr bwMode="auto">
                  <a:xfrm>
                    <a:off x="7356" y="3301"/>
                    <a:ext cx="96" cy="96"/>
                  </a:xfrm>
                  <a:custGeom>
                    <a:avLst/>
                    <a:gdLst>
                      <a:gd name="T0" fmla="*/ 100 w 200"/>
                      <a:gd name="T1" fmla="*/ 0 h 200"/>
                      <a:gd name="T2" fmla="*/ 29 w 200"/>
                      <a:gd name="T3" fmla="*/ 30 h 200"/>
                      <a:gd name="T4" fmla="*/ 0 w 200"/>
                      <a:gd name="T5" fmla="*/ 100 h 200"/>
                      <a:gd name="T6" fmla="*/ 29 w 200"/>
                      <a:gd name="T7" fmla="*/ 171 h 200"/>
                      <a:gd name="T8" fmla="*/ 100 w 200"/>
                      <a:gd name="T9" fmla="*/ 200 h 200"/>
                      <a:gd name="T10" fmla="*/ 171 w 200"/>
                      <a:gd name="T11" fmla="*/ 171 h 200"/>
                      <a:gd name="T12" fmla="*/ 200 w 200"/>
                      <a:gd name="T13" fmla="*/ 100 h 200"/>
                      <a:gd name="T14" fmla="*/ 171 w 200"/>
                      <a:gd name="T15" fmla="*/ 30 h 200"/>
                      <a:gd name="T16" fmla="*/ 100 w 200"/>
                      <a:gd name="T17" fmla="*/ 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0" h="200">
                        <a:moveTo>
                          <a:pt x="100" y="0"/>
                        </a:moveTo>
                        <a:cubicBezTo>
                          <a:pt x="74" y="0"/>
                          <a:pt x="48" y="11"/>
                          <a:pt x="29" y="30"/>
                        </a:cubicBezTo>
                        <a:cubicBezTo>
                          <a:pt x="11" y="48"/>
                          <a:pt x="0" y="74"/>
                          <a:pt x="0" y="100"/>
                        </a:cubicBezTo>
                        <a:cubicBezTo>
                          <a:pt x="0" y="127"/>
                          <a:pt x="11" y="152"/>
                          <a:pt x="29" y="171"/>
                        </a:cubicBezTo>
                        <a:cubicBezTo>
                          <a:pt x="48" y="190"/>
                          <a:pt x="74" y="200"/>
                          <a:pt x="100" y="200"/>
                        </a:cubicBezTo>
                        <a:cubicBezTo>
                          <a:pt x="126" y="200"/>
                          <a:pt x="152" y="190"/>
                          <a:pt x="171" y="171"/>
                        </a:cubicBezTo>
                        <a:cubicBezTo>
                          <a:pt x="189" y="152"/>
                          <a:pt x="200" y="127"/>
                          <a:pt x="200" y="100"/>
                        </a:cubicBezTo>
                        <a:cubicBezTo>
                          <a:pt x="200" y="74"/>
                          <a:pt x="189" y="48"/>
                          <a:pt x="171" y="30"/>
                        </a:cubicBezTo>
                        <a:cubicBezTo>
                          <a:pt x="152" y="11"/>
                          <a:pt x="126" y="0"/>
                          <a:pt x="10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1103" name="Freeform 1102"/>
                  <p:cNvSpPr>
                    <a:spLocks/>
                  </p:cNvSpPr>
                  <p:nvPr/>
                </p:nvSpPr>
                <p:spPr bwMode="auto">
                  <a:xfrm>
                    <a:off x="7372" y="873"/>
                    <a:ext cx="64" cy="64"/>
                  </a:xfrm>
                  <a:custGeom>
                    <a:avLst/>
                    <a:gdLst>
                      <a:gd name="T0" fmla="*/ 67 w 134"/>
                      <a:gd name="T1" fmla="*/ 133 h 133"/>
                      <a:gd name="T2" fmla="*/ 114 w 134"/>
                      <a:gd name="T3" fmla="*/ 114 h 133"/>
                      <a:gd name="T4" fmla="*/ 134 w 134"/>
                      <a:gd name="T5" fmla="*/ 67 h 133"/>
                      <a:gd name="T6" fmla="*/ 114 w 134"/>
                      <a:gd name="T7" fmla="*/ 19 h 133"/>
                      <a:gd name="T8" fmla="*/ 67 w 134"/>
                      <a:gd name="T9" fmla="*/ 0 h 133"/>
                      <a:gd name="T10" fmla="*/ 20 w 134"/>
                      <a:gd name="T11" fmla="*/ 19 h 133"/>
                      <a:gd name="T12" fmla="*/ 0 w 134"/>
                      <a:gd name="T13" fmla="*/ 67 h 133"/>
                      <a:gd name="T14" fmla="*/ 20 w 134"/>
                      <a:gd name="T15" fmla="*/ 114 h 133"/>
                      <a:gd name="T16" fmla="*/ 67 w 134"/>
                      <a:gd name="T17" fmla="*/ 13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4" h="133">
                        <a:moveTo>
                          <a:pt x="67" y="133"/>
                        </a:moveTo>
                        <a:cubicBezTo>
                          <a:pt x="84" y="133"/>
                          <a:pt x="102" y="126"/>
                          <a:pt x="114" y="114"/>
                        </a:cubicBezTo>
                        <a:cubicBezTo>
                          <a:pt x="126" y="101"/>
                          <a:pt x="134" y="84"/>
                          <a:pt x="134" y="67"/>
                        </a:cubicBezTo>
                        <a:cubicBezTo>
                          <a:pt x="134" y="49"/>
                          <a:pt x="126" y="32"/>
                          <a:pt x="114" y="19"/>
                        </a:cubicBezTo>
                        <a:cubicBezTo>
                          <a:pt x="102" y="7"/>
                          <a:pt x="84" y="0"/>
                          <a:pt x="67" y="0"/>
                        </a:cubicBezTo>
                        <a:cubicBezTo>
                          <a:pt x="49" y="0"/>
                          <a:pt x="32" y="7"/>
                          <a:pt x="20" y="19"/>
                        </a:cubicBezTo>
                        <a:cubicBezTo>
                          <a:pt x="7" y="32"/>
                          <a:pt x="0" y="49"/>
                          <a:pt x="0" y="67"/>
                        </a:cubicBezTo>
                        <a:cubicBezTo>
                          <a:pt x="0" y="84"/>
                          <a:pt x="7" y="101"/>
                          <a:pt x="20" y="114"/>
                        </a:cubicBezTo>
                        <a:cubicBezTo>
                          <a:pt x="32" y="126"/>
                          <a:pt x="49" y="133"/>
                          <a:pt x="67" y="13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MY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92" name="Group 1091"/>
              <p:cNvGrpSpPr/>
              <p:nvPr/>
            </p:nvGrpSpPr>
            <p:grpSpPr>
              <a:xfrm>
                <a:off x="9757381" y="2518382"/>
                <a:ext cx="271559" cy="224806"/>
                <a:chOff x="1078868" y="2465961"/>
                <a:chExt cx="316562" cy="262062"/>
              </a:xfrm>
            </p:grpSpPr>
            <p:sp>
              <p:nvSpPr>
                <p:cNvPr id="1093" name="Freeform 6"/>
                <p:cNvSpPr>
                  <a:spLocks noEditPoints="1"/>
                </p:cNvSpPr>
                <p:nvPr/>
              </p:nvSpPr>
              <p:spPr bwMode="auto">
                <a:xfrm>
                  <a:off x="1078868" y="2465961"/>
                  <a:ext cx="316562" cy="262062"/>
                </a:xfrm>
                <a:custGeom>
                  <a:avLst/>
                  <a:gdLst>
                    <a:gd name="T0" fmla="*/ 1414 w 3279"/>
                    <a:gd name="T1" fmla="*/ 231 h 2715"/>
                    <a:gd name="T2" fmla="*/ 1051 w 3279"/>
                    <a:gd name="T3" fmla="*/ 316 h 2715"/>
                    <a:gd name="T4" fmla="*/ 733 w 3279"/>
                    <a:gd name="T5" fmla="*/ 459 h 2715"/>
                    <a:gd name="T6" fmla="*/ 473 w 3279"/>
                    <a:gd name="T7" fmla="*/ 646 h 2715"/>
                    <a:gd name="T8" fmla="*/ 293 w 3279"/>
                    <a:gd name="T9" fmla="*/ 866 h 2715"/>
                    <a:gd name="T10" fmla="*/ 209 w 3279"/>
                    <a:gd name="T11" fmla="*/ 1108 h 2715"/>
                    <a:gd name="T12" fmla="*/ 229 w 3279"/>
                    <a:gd name="T13" fmla="*/ 1375 h 2715"/>
                    <a:gd name="T14" fmla="*/ 335 w 3279"/>
                    <a:gd name="T15" fmla="*/ 1622 h 2715"/>
                    <a:gd name="T16" fmla="*/ 520 w 3279"/>
                    <a:gd name="T17" fmla="*/ 1834 h 2715"/>
                    <a:gd name="T18" fmla="*/ 778 w 3279"/>
                    <a:gd name="T19" fmla="*/ 2005 h 2715"/>
                    <a:gd name="T20" fmla="*/ 835 w 3279"/>
                    <a:gd name="T21" fmla="*/ 2205 h 2715"/>
                    <a:gd name="T22" fmla="*/ 792 w 3279"/>
                    <a:gd name="T23" fmla="*/ 2393 h 2715"/>
                    <a:gd name="T24" fmla="*/ 810 w 3279"/>
                    <a:gd name="T25" fmla="*/ 2492 h 2715"/>
                    <a:gd name="T26" fmla="*/ 1064 w 3279"/>
                    <a:gd name="T27" fmla="*/ 2401 h 2715"/>
                    <a:gd name="T28" fmla="*/ 1257 w 3279"/>
                    <a:gd name="T29" fmla="*/ 2285 h 2715"/>
                    <a:gd name="T30" fmla="*/ 1391 w 3279"/>
                    <a:gd name="T31" fmla="*/ 2174 h 2715"/>
                    <a:gd name="T32" fmla="*/ 1778 w 3279"/>
                    <a:gd name="T33" fmla="*/ 2106 h 2715"/>
                    <a:gd name="T34" fmla="*/ 2152 w 3279"/>
                    <a:gd name="T35" fmla="*/ 2051 h 2715"/>
                    <a:gd name="T36" fmla="*/ 2483 w 3279"/>
                    <a:gd name="T37" fmla="*/ 1930 h 2715"/>
                    <a:gd name="T38" fmla="*/ 2756 w 3279"/>
                    <a:gd name="T39" fmla="*/ 1757 h 2715"/>
                    <a:gd name="T40" fmla="*/ 2954 w 3279"/>
                    <a:gd name="T41" fmla="*/ 1543 h 2715"/>
                    <a:gd name="T42" fmla="*/ 3060 w 3279"/>
                    <a:gd name="T43" fmla="*/ 1299 h 2715"/>
                    <a:gd name="T44" fmla="*/ 3062 w 3279"/>
                    <a:gd name="T45" fmla="*/ 1037 h 2715"/>
                    <a:gd name="T46" fmla="*/ 2966 w 3279"/>
                    <a:gd name="T47" fmla="*/ 791 h 2715"/>
                    <a:gd name="T48" fmla="*/ 2788 w 3279"/>
                    <a:gd name="T49" fmla="*/ 577 h 2715"/>
                    <a:gd name="T50" fmla="*/ 2540 w 3279"/>
                    <a:gd name="T51" fmla="*/ 405 h 2715"/>
                    <a:gd name="T52" fmla="*/ 2235 w 3279"/>
                    <a:gd name="T53" fmla="*/ 283 h 2715"/>
                    <a:gd name="T54" fmla="*/ 1887 w 3279"/>
                    <a:gd name="T55" fmla="*/ 218 h 2715"/>
                    <a:gd name="T56" fmla="*/ 1806 w 3279"/>
                    <a:gd name="T57" fmla="*/ 3 h 2715"/>
                    <a:gd name="T58" fmla="*/ 2203 w 3279"/>
                    <a:gd name="T59" fmla="*/ 58 h 2715"/>
                    <a:gd name="T60" fmla="*/ 2557 w 3279"/>
                    <a:gd name="T61" fmla="*/ 179 h 2715"/>
                    <a:gd name="T62" fmla="*/ 2854 w 3279"/>
                    <a:gd name="T63" fmla="*/ 357 h 2715"/>
                    <a:gd name="T64" fmla="*/ 3082 w 3279"/>
                    <a:gd name="T65" fmla="*/ 584 h 2715"/>
                    <a:gd name="T66" fmla="*/ 3227 w 3279"/>
                    <a:gd name="T67" fmla="*/ 851 h 2715"/>
                    <a:gd name="T68" fmla="*/ 3279 w 3279"/>
                    <a:gd name="T69" fmla="*/ 1149 h 2715"/>
                    <a:gd name="T70" fmla="*/ 3226 w 3279"/>
                    <a:gd name="T71" fmla="*/ 1448 h 2715"/>
                    <a:gd name="T72" fmla="*/ 3077 w 3279"/>
                    <a:gd name="T73" fmla="*/ 1718 h 2715"/>
                    <a:gd name="T74" fmla="*/ 2845 w 3279"/>
                    <a:gd name="T75" fmla="*/ 1951 h 2715"/>
                    <a:gd name="T76" fmla="*/ 2543 w 3279"/>
                    <a:gd name="T77" fmla="*/ 2134 h 2715"/>
                    <a:gd name="T78" fmla="*/ 2185 w 3279"/>
                    <a:gd name="T79" fmla="*/ 2258 h 2715"/>
                    <a:gd name="T80" fmla="*/ 1785 w 3279"/>
                    <a:gd name="T81" fmla="*/ 2316 h 2715"/>
                    <a:gd name="T82" fmla="*/ 1451 w 3279"/>
                    <a:gd name="T83" fmla="*/ 2380 h 2715"/>
                    <a:gd name="T84" fmla="*/ 1269 w 3279"/>
                    <a:gd name="T85" fmla="*/ 2505 h 2715"/>
                    <a:gd name="T86" fmla="*/ 1027 w 3279"/>
                    <a:gd name="T87" fmla="*/ 2618 h 2715"/>
                    <a:gd name="T88" fmla="*/ 729 w 3279"/>
                    <a:gd name="T89" fmla="*/ 2694 h 2715"/>
                    <a:gd name="T90" fmla="*/ 61 w 3279"/>
                    <a:gd name="T91" fmla="*/ 2715 h 2715"/>
                    <a:gd name="T92" fmla="*/ 446 w 3279"/>
                    <a:gd name="T93" fmla="*/ 2517 h 2715"/>
                    <a:gd name="T94" fmla="*/ 498 w 3279"/>
                    <a:gd name="T95" fmla="*/ 2470 h 2715"/>
                    <a:gd name="T96" fmla="*/ 563 w 3279"/>
                    <a:gd name="T97" fmla="*/ 2374 h 2715"/>
                    <a:gd name="T98" fmla="*/ 608 w 3279"/>
                    <a:gd name="T99" fmla="*/ 2221 h 2715"/>
                    <a:gd name="T100" fmla="*/ 476 w 3279"/>
                    <a:gd name="T101" fmla="*/ 2066 h 2715"/>
                    <a:gd name="T102" fmla="*/ 249 w 3279"/>
                    <a:gd name="T103" fmla="*/ 1859 h 2715"/>
                    <a:gd name="T104" fmla="*/ 92 w 3279"/>
                    <a:gd name="T105" fmla="*/ 1608 h 2715"/>
                    <a:gd name="T106" fmla="*/ 10 w 3279"/>
                    <a:gd name="T107" fmla="*/ 1324 h 2715"/>
                    <a:gd name="T108" fmla="*/ 14 w 3279"/>
                    <a:gd name="T109" fmla="*/ 1026 h 2715"/>
                    <a:gd name="T110" fmla="*/ 119 w 3279"/>
                    <a:gd name="T111" fmla="*/ 755 h 2715"/>
                    <a:gd name="T112" fmla="*/ 315 w 3279"/>
                    <a:gd name="T113" fmla="*/ 510 h 2715"/>
                    <a:gd name="T114" fmla="*/ 586 w 3279"/>
                    <a:gd name="T115" fmla="*/ 303 h 2715"/>
                    <a:gd name="T116" fmla="*/ 918 w 3279"/>
                    <a:gd name="T117" fmla="*/ 141 h 2715"/>
                    <a:gd name="T118" fmla="*/ 1295 w 3279"/>
                    <a:gd name="T119" fmla="*/ 37 h 2715"/>
                    <a:gd name="T120" fmla="*/ 1701 w 3279"/>
                    <a:gd name="T121" fmla="*/ 0 h 2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79" h="2715">
                      <a:moveTo>
                        <a:pt x="1701" y="210"/>
                      </a:moveTo>
                      <a:lnTo>
                        <a:pt x="1604" y="212"/>
                      </a:lnTo>
                      <a:lnTo>
                        <a:pt x="1509" y="219"/>
                      </a:lnTo>
                      <a:lnTo>
                        <a:pt x="1414" y="231"/>
                      </a:lnTo>
                      <a:lnTo>
                        <a:pt x="1320" y="246"/>
                      </a:lnTo>
                      <a:lnTo>
                        <a:pt x="1228" y="266"/>
                      </a:lnTo>
                      <a:lnTo>
                        <a:pt x="1139" y="289"/>
                      </a:lnTo>
                      <a:lnTo>
                        <a:pt x="1051" y="316"/>
                      </a:lnTo>
                      <a:lnTo>
                        <a:pt x="968" y="347"/>
                      </a:lnTo>
                      <a:lnTo>
                        <a:pt x="886" y="381"/>
                      </a:lnTo>
                      <a:lnTo>
                        <a:pt x="807" y="419"/>
                      </a:lnTo>
                      <a:lnTo>
                        <a:pt x="733" y="459"/>
                      </a:lnTo>
                      <a:lnTo>
                        <a:pt x="661" y="502"/>
                      </a:lnTo>
                      <a:lnTo>
                        <a:pt x="594" y="547"/>
                      </a:lnTo>
                      <a:lnTo>
                        <a:pt x="532" y="596"/>
                      </a:lnTo>
                      <a:lnTo>
                        <a:pt x="473" y="646"/>
                      </a:lnTo>
                      <a:lnTo>
                        <a:pt x="420" y="698"/>
                      </a:lnTo>
                      <a:lnTo>
                        <a:pt x="372" y="752"/>
                      </a:lnTo>
                      <a:lnTo>
                        <a:pt x="329" y="808"/>
                      </a:lnTo>
                      <a:lnTo>
                        <a:pt x="293" y="866"/>
                      </a:lnTo>
                      <a:lnTo>
                        <a:pt x="262" y="925"/>
                      </a:lnTo>
                      <a:lnTo>
                        <a:pt x="237" y="984"/>
                      </a:lnTo>
                      <a:lnTo>
                        <a:pt x="220" y="1046"/>
                      </a:lnTo>
                      <a:lnTo>
                        <a:pt x="209" y="1108"/>
                      </a:lnTo>
                      <a:lnTo>
                        <a:pt x="205" y="1169"/>
                      </a:lnTo>
                      <a:lnTo>
                        <a:pt x="208" y="1240"/>
                      </a:lnTo>
                      <a:lnTo>
                        <a:pt x="216" y="1308"/>
                      </a:lnTo>
                      <a:lnTo>
                        <a:pt x="229" y="1375"/>
                      </a:lnTo>
                      <a:lnTo>
                        <a:pt x="248" y="1440"/>
                      </a:lnTo>
                      <a:lnTo>
                        <a:pt x="272" y="1503"/>
                      </a:lnTo>
                      <a:lnTo>
                        <a:pt x="301" y="1563"/>
                      </a:lnTo>
                      <a:lnTo>
                        <a:pt x="335" y="1622"/>
                      </a:lnTo>
                      <a:lnTo>
                        <a:pt x="373" y="1678"/>
                      </a:lnTo>
                      <a:lnTo>
                        <a:pt x="418" y="1732"/>
                      </a:lnTo>
                      <a:lnTo>
                        <a:pt x="466" y="1784"/>
                      </a:lnTo>
                      <a:lnTo>
                        <a:pt x="520" y="1834"/>
                      </a:lnTo>
                      <a:lnTo>
                        <a:pt x="577" y="1880"/>
                      </a:lnTo>
                      <a:lnTo>
                        <a:pt x="640" y="1924"/>
                      </a:lnTo>
                      <a:lnTo>
                        <a:pt x="707" y="1966"/>
                      </a:lnTo>
                      <a:lnTo>
                        <a:pt x="778" y="2005"/>
                      </a:lnTo>
                      <a:lnTo>
                        <a:pt x="841" y="2027"/>
                      </a:lnTo>
                      <a:lnTo>
                        <a:pt x="841" y="2089"/>
                      </a:lnTo>
                      <a:lnTo>
                        <a:pt x="839" y="2149"/>
                      </a:lnTo>
                      <a:lnTo>
                        <a:pt x="835" y="2205"/>
                      </a:lnTo>
                      <a:lnTo>
                        <a:pt x="827" y="2257"/>
                      </a:lnTo>
                      <a:lnTo>
                        <a:pt x="818" y="2306"/>
                      </a:lnTo>
                      <a:lnTo>
                        <a:pt x="806" y="2351"/>
                      </a:lnTo>
                      <a:lnTo>
                        <a:pt x="792" y="2393"/>
                      </a:lnTo>
                      <a:lnTo>
                        <a:pt x="775" y="2433"/>
                      </a:lnTo>
                      <a:lnTo>
                        <a:pt x="758" y="2471"/>
                      </a:lnTo>
                      <a:lnTo>
                        <a:pt x="738" y="2507"/>
                      </a:lnTo>
                      <a:lnTo>
                        <a:pt x="810" y="2492"/>
                      </a:lnTo>
                      <a:lnTo>
                        <a:pt x="879" y="2472"/>
                      </a:lnTo>
                      <a:lnTo>
                        <a:pt x="945" y="2451"/>
                      </a:lnTo>
                      <a:lnTo>
                        <a:pt x="1006" y="2427"/>
                      </a:lnTo>
                      <a:lnTo>
                        <a:pt x="1064" y="2401"/>
                      </a:lnTo>
                      <a:lnTo>
                        <a:pt x="1118" y="2373"/>
                      </a:lnTo>
                      <a:lnTo>
                        <a:pt x="1168" y="2345"/>
                      </a:lnTo>
                      <a:lnTo>
                        <a:pt x="1214" y="2315"/>
                      </a:lnTo>
                      <a:lnTo>
                        <a:pt x="1257" y="2285"/>
                      </a:lnTo>
                      <a:lnTo>
                        <a:pt x="1296" y="2256"/>
                      </a:lnTo>
                      <a:lnTo>
                        <a:pt x="1331" y="2227"/>
                      </a:lnTo>
                      <a:lnTo>
                        <a:pt x="1362" y="2201"/>
                      </a:lnTo>
                      <a:lnTo>
                        <a:pt x="1391" y="2174"/>
                      </a:lnTo>
                      <a:lnTo>
                        <a:pt x="1414" y="2150"/>
                      </a:lnTo>
                      <a:lnTo>
                        <a:pt x="1455" y="2109"/>
                      </a:lnTo>
                      <a:lnTo>
                        <a:pt x="1680" y="2109"/>
                      </a:lnTo>
                      <a:lnTo>
                        <a:pt x="1778" y="2106"/>
                      </a:lnTo>
                      <a:lnTo>
                        <a:pt x="1875" y="2099"/>
                      </a:lnTo>
                      <a:lnTo>
                        <a:pt x="1970" y="2088"/>
                      </a:lnTo>
                      <a:lnTo>
                        <a:pt x="2062" y="2071"/>
                      </a:lnTo>
                      <a:lnTo>
                        <a:pt x="2152" y="2051"/>
                      </a:lnTo>
                      <a:lnTo>
                        <a:pt x="2239" y="2026"/>
                      </a:lnTo>
                      <a:lnTo>
                        <a:pt x="2324" y="1998"/>
                      </a:lnTo>
                      <a:lnTo>
                        <a:pt x="2406" y="1965"/>
                      </a:lnTo>
                      <a:lnTo>
                        <a:pt x="2483" y="1930"/>
                      </a:lnTo>
                      <a:lnTo>
                        <a:pt x="2557" y="1891"/>
                      </a:lnTo>
                      <a:lnTo>
                        <a:pt x="2628" y="1849"/>
                      </a:lnTo>
                      <a:lnTo>
                        <a:pt x="2694" y="1805"/>
                      </a:lnTo>
                      <a:lnTo>
                        <a:pt x="2756" y="1757"/>
                      </a:lnTo>
                      <a:lnTo>
                        <a:pt x="2812" y="1706"/>
                      </a:lnTo>
                      <a:lnTo>
                        <a:pt x="2865" y="1654"/>
                      </a:lnTo>
                      <a:lnTo>
                        <a:pt x="2912" y="1599"/>
                      </a:lnTo>
                      <a:lnTo>
                        <a:pt x="2954" y="1543"/>
                      </a:lnTo>
                      <a:lnTo>
                        <a:pt x="2989" y="1484"/>
                      </a:lnTo>
                      <a:lnTo>
                        <a:pt x="3019" y="1423"/>
                      </a:lnTo>
                      <a:lnTo>
                        <a:pt x="3042" y="1362"/>
                      </a:lnTo>
                      <a:lnTo>
                        <a:pt x="3060" y="1299"/>
                      </a:lnTo>
                      <a:lnTo>
                        <a:pt x="3071" y="1235"/>
                      </a:lnTo>
                      <a:lnTo>
                        <a:pt x="3074" y="1169"/>
                      </a:lnTo>
                      <a:lnTo>
                        <a:pt x="3071" y="1103"/>
                      </a:lnTo>
                      <a:lnTo>
                        <a:pt x="3062" y="1037"/>
                      </a:lnTo>
                      <a:lnTo>
                        <a:pt x="3046" y="973"/>
                      </a:lnTo>
                      <a:lnTo>
                        <a:pt x="3025" y="910"/>
                      </a:lnTo>
                      <a:lnTo>
                        <a:pt x="2998" y="850"/>
                      </a:lnTo>
                      <a:lnTo>
                        <a:pt x="2966" y="791"/>
                      </a:lnTo>
                      <a:lnTo>
                        <a:pt x="2928" y="733"/>
                      </a:lnTo>
                      <a:lnTo>
                        <a:pt x="2886" y="679"/>
                      </a:lnTo>
                      <a:lnTo>
                        <a:pt x="2840" y="628"/>
                      </a:lnTo>
                      <a:lnTo>
                        <a:pt x="2788" y="577"/>
                      </a:lnTo>
                      <a:lnTo>
                        <a:pt x="2732" y="531"/>
                      </a:lnTo>
                      <a:lnTo>
                        <a:pt x="2672" y="486"/>
                      </a:lnTo>
                      <a:lnTo>
                        <a:pt x="2607" y="444"/>
                      </a:lnTo>
                      <a:lnTo>
                        <a:pt x="2540" y="405"/>
                      </a:lnTo>
                      <a:lnTo>
                        <a:pt x="2469" y="370"/>
                      </a:lnTo>
                      <a:lnTo>
                        <a:pt x="2395" y="338"/>
                      </a:lnTo>
                      <a:lnTo>
                        <a:pt x="2316" y="309"/>
                      </a:lnTo>
                      <a:lnTo>
                        <a:pt x="2235" y="283"/>
                      </a:lnTo>
                      <a:lnTo>
                        <a:pt x="2152" y="261"/>
                      </a:lnTo>
                      <a:lnTo>
                        <a:pt x="2067" y="243"/>
                      </a:lnTo>
                      <a:lnTo>
                        <a:pt x="1978" y="229"/>
                      </a:lnTo>
                      <a:lnTo>
                        <a:pt x="1887" y="218"/>
                      </a:lnTo>
                      <a:lnTo>
                        <a:pt x="1795" y="212"/>
                      </a:lnTo>
                      <a:lnTo>
                        <a:pt x="1701" y="210"/>
                      </a:lnTo>
                      <a:close/>
                      <a:moveTo>
                        <a:pt x="1701" y="0"/>
                      </a:moveTo>
                      <a:lnTo>
                        <a:pt x="1806" y="3"/>
                      </a:lnTo>
                      <a:lnTo>
                        <a:pt x="1908" y="10"/>
                      </a:lnTo>
                      <a:lnTo>
                        <a:pt x="2009" y="22"/>
                      </a:lnTo>
                      <a:lnTo>
                        <a:pt x="2108" y="37"/>
                      </a:lnTo>
                      <a:lnTo>
                        <a:pt x="2203" y="58"/>
                      </a:lnTo>
                      <a:lnTo>
                        <a:pt x="2297" y="83"/>
                      </a:lnTo>
                      <a:lnTo>
                        <a:pt x="2387" y="110"/>
                      </a:lnTo>
                      <a:lnTo>
                        <a:pt x="2473" y="143"/>
                      </a:lnTo>
                      <a:lnTo>
                        <a:pt x="2557" y="179"/>
                      </a:lnTo>
                      <a:lnTo>
                        <a:pt x="2637" y="218"/>
                      </a:lnTo>
                      <a:lnTo>
                        <a:pt x="2713" y="261"/>
                      </a:lnTo>
                      <a:lnTo>
                        <a:pt x="2785" y="308"/>
                      </a:lnTo>
                      <a:lnTo>
                        <a:pt x="2854" y="357"/>
                      </a:lnTo>
                      <a:lnTo>
                        <a:pt x="2917" y="410"/>
                      </a:lnTo>
                      <a:lnTo>
                        <a:pt x="2977" y="465"/>
                      </a:lnTo>
                      <a:lnTo>
                        <a:pt x="3032" y="524"/>
                      </a:lnTo>
                      <a:lnTo>
                        <a:pt x="3082" y="584"/>
                      </a:lnTo>
                      <a:lnTo>
                        <a:pt x="3126" y="647"/>
                      </a:lnTo>
                      <a:lnTo>
                        <a:pt x="3166" y="713"/>
                      </a:lnTo>
                      <a:lnTo>
                        <a:pt x="3200" y="781"/>
                      </a:lnTo>
                      <a:lnTo>
                        <a:pt x="3227" y="851"/>
                      </a:lnTo>
                      <a:lnTo>
                        <a:pt x="3250" y="923"/>
                      </a:lnTo>
                      <a:lnTo>
                        <a:pt x="3265" y="997"/>
                      </a:lnTo>
                      <a:lnTo>
                        <a:pt x="3276" y="1072"/>
                      </a:lnTo>
                      <a:lnTo>
                        <a:pt x="3279" y="1149"/>
                      </a:lnTo>
                      <a:lnTo>
                        <a:pt x="3276" y="1226"/>
                      </a:lnTo>
                      <a:lnTo>
                        <a:pt x="3265" y="1301"/>
                      </a:lnTo>
                      <a:lnTo>
                        <a:pt x="3249" y="1375"/>
                      </a:lnTo>
                      <a:lnTo>
                        <a:pt x="3226" y="1448"/>
                      </a:lnTo>
                      <a:lnTo>
                        <a:pt x="3198" y="1519"/>
                      </a:lnTo>
                      <a:lnTo>
                        <a:pt x="3162" y="1588"/>
                      </a:lnTo>
                      <a:lnTo>
                        <a:pt x="3122" y="1654"/>
                      </a:lnTo>
                      <a:lnTo>
                        <a:pt x="3077" y="1718"/>
                      </a:lnTo>
                      <a:lnTo>
                        <a:pt x="3026" y="1780"/>
                      </a:lnTo>
                      <a:lnTo>
                        <a:pt x="2970" y="1840"/>
                      </a:lnTo>
                      <a:lnTo>
                        <a:pt x="2909" y="1896"/>
                      </a:lnTo>
                      <a:lnTo>
                        <a:pt x="2845" y="1951"/>
                      </a:lnTo>
                      <a:lnTo>
                        <a:pt x="2775" y="2001"/>
                      </a:lnTo>
                      <a:lnTo>
                        <a:pt x="2701" y="2049"/>
                      </a:lnTo>
                      <a:lnTo>
                        <a:pt x="2624" y="2093"/>
                      </a:lnTo>
                      <a:lnTo>
                        <a:pt x="2543" y="2134"/>
                      </a:lnTo>
                      <a:lnTo>
                        <a:pt x="2458" y="2171"/>
                      </a:lnTo>
                      <a:lnTo>
                        <a:pt x="2369" y="2204"/>
                      </a:lnTo>
                      <a:lnTo>
                        <a:pt x="2279" y="2234"/>
                      </a:lnTo>
                      <a:lnTo>
                        <a:pt x="2185" y="2258"/>
                      </a:lnTo>
                      <a:lnTo>
                        <a:pt x="2089" y="2280"/>
                      </a:lnTo>
                      <a:lnTo>
                        <a:pt x="1989" y="2296"/>
                      </a:lnTo>
                      <a:lnTo>
                        <a:pt x="1888" y="2309"/>
                      </a:lnTo>
                      <a:lnTo>
                        <a:pt x="1785" y="2316"/>
                      </a:lnTo>
                      <a:lnTo>
                        <a:pt x="1680" y="2318"/>
                      </a:lnTo>
                      <a:lnTo>
                        <a:pt x="1517" y="2318"/>
                      </a:lnTo>
                      <a:lnTo>
                        <a:pt x="1485" y="2348"/>
                      </a:lnTo>
                      <a:lnTo>
                        <a:pt x="1451" y="2380"/>
                      </a:lnTo>
                      <a:lnTo>
                        <a:pt x="1411" y="2410"/>
                      </a:lnTo>
                      <a:lnTo>
                        <a:pt x="1367" y="2442"/>
                      </a:lnTo>
                      <a:lnTo>
                        <a:pt x="1321" y="2474"/>
                      </a:lnTo>
                      <a:lnTo>
                        <a:pt x="1269" y="2505"/>
                      </a:lnTo>
                      <a:lnTo>
                        <a:pt x="1214" y="2536"/>
                      </a:lnTo>
                      <a:lnTo>
                        <a:pt x="1155" y="2565"/>
                      </a:lnTo>
                      <a:lnTo>
                        <a:pt x="1093" y="2592"/>
                      </a:lnTo>
                      <a:lnTo>
                        <a:pt x="1027" y="2618"/>
                      </a:lnTo>
                      <a:lnTo>
                        <a:pt x="958" y="2642"/>
                      </a:lnTo>
                      <a:lnTo>
                        <a:pt x="885" y="2662"/>
                      </a:lnTo>
                      <a:lnTo>
                        <a:pt x="808" y="2680"/>
                      </a:lnTo>
                      <a:lnTo>
                        <a:pt x="729" y="2694"/>
                      </a:lnTo>
                      <a:lnTo>
                        <a:pt x="646" y="2706"/>
                      </a:lnTo>
                      <a:lnTo>
                        <a:pt x="560" y="2712"/>
                      </a:lnTo>
                      <a:lnTo>
                        <a:pt x="471" y="2715"/>
                      </a:lnTo>
                      <a:lnTo>
                        <a:pt x="61" y="2715"/>
                      </a:lnTo>
                      <a:lnTo>
                        <a:pt x="430" y="2527"/>
                      </a:lnTo>
                      <a:lnTo>
                        <a:pt x="432" y="2526"/>
                      </a:lnTo>
                      <a:lnTo>
                        <a:pt x="437" y="2523"/>
                      </a:lnTo>
                      <a:lnTo>
                        <a:pt x="446" y="2517"/>
                      </a:lnTo>
                      <a:lnTo>
                        <a:pt x="456" y="2510"/>
                      </a:lnTo>
                      <a:lnTo>
                        <a:pt x="469" y="2500"/>
                      </a:lnTo>
                      <a:lnTo>
                        <a:pt x="483" y="2487"/>
                      </a:lnTo>
                      <a:lnTo>
                        <a:pt x="498" y="2470"/>
                      </a:lnTo>
                      <a:lnTo>
                        <a:pt x="515" y="2452"/>
                      </a:lnTo>
                      <a:lnTo>
                        <a:pt x="531" y="2429"/>
                      </a:lnTo>
                      <a:lnTo>
                        <a:pt x="547" y="2403"/>
                      </a:lnTo>
                      <a:lnTo>
                        <a:pt x="563" y="2374"/>
                      </a:lnTo>
                      <a:lnTo>
                        <a:pt x="577" y="2342"/>
                      </a:lnTo>
                      <a:lnTo>
                        <a:pt x="590" y="2306"/>
                      </a:lnTo>
                      <a:lnTo>
                        <a:pt x="600" y="2265"/>
                      </a:lnTo>
                      <a:lnTo>
                        <a:pt x="608" y="2221"/>
                      </a:lnTo>
                      <a:lnTo>
                        <a:pt x="615" y="2172"/>
                      </a:lnTo>
                      <a:lnTo>
                        <a:pt x="615" y="2150"/>
                      </a:lnTo>
                      <a:lnTo>
                        <a:pt x="543" y="2110"/>
                      </a:lnTo>
                      <a:lnTo>
                        <a:pt x="476" y="2066"/>
                      </a:lnTo>
                      <a:lnTo>
                        <a:pt x="413" y="2019"/>
                      </a:lnTo>
                      <a:lnTo>
                        <a:pt x="354" y="1968"/>
                      </a:lnTo>
                      <a:lnTo>
                        <a:pt x="300" y="1915"/>
                      </a:lnTo>
                      <a:lnTo>
                        <a:pt x="249" y="1859"/>
                      </a:lnTo>
                      <a:lnTo>
                        <a:pt x="203" y="1800"/>
                      </a:lnTo>
                      <a:lnTo>
                        <a:pt x="161" y="1739"/>
                      </a:lnTo>
                      <a:lnTo>
                        <a:pt x="124" y="1675"/>
                      </a:lnTo>
                      <a:lnTo>
                        <a:pt x="92" y="1608"/>
                      </a:lnTo>
                      <a:lnTo>
                        <a:pt x="65" y="1541"/>
                      </a:lnTo>
                      <a:lnTo>
                        <a:pt x="41" y="1470"/>
                      </a:lnTo>
                      <a:lnTo>
                        <a:pt x="23" y="1398"/>
                      </a:lnTo>
                      <a:lnTo>
                        <a:pt x="10" y="1324"/>
                      </a:lnTo>
                      <a:lnTo>
                        <a:pt x="3" y="1248"/>
                      </a:lnTo>
                      <a:lnTo>
                        <a:pt x="0" y="1169"/>
                      </a:lnTo>
                      <a:lnTo>
                        <a:pt x="3" y="1097"/>
                      </a:lnTo>
                      <a:lnTo>
                        <a:pt x="14" y="1026"/>
                      </a:lnTo>
                      <a:lnTo>
                        <a:pt x="31" y="957"/>
                      </a:lnTo>
                      <a:lnTo>
                        <a:pt x="54" y="889"/>
                      </a:lnTo>
                      <a:lnTo>
                        <a:pt x="84" y="821"/>
                      </a:lnTo>
                      <a:lnTo>
                        <a:pt x="119" y="755"/>
                      </a:lnTo>
                      <a:lnTo>
                        <a:pt x="160" y="691"/>
                      </a:lnTo>
                      <a:lnTo>
                        <a:pt x="207" y="629"/>
                      </a:lnTo>
                      <a:lnTo>
                        <a:pt x="258" y="568"/>
                      </a:lnTo>
                      <a:lnTo>
                        <a:pt x="315" y="510"/>
                      </a:lnTo>
                      <a:lnTo>
                        <a:pt x="376" y="454"/>
                      </a:lnTo>
                      <a:lnTo>
                        <a:pt x="442" y="401"/>
                      </a:lnTo>
                      <a:lnTo>
                        <a:pt x="513" y="350"/>
                      </a:lnTo>
                      <a:lnTo>
                        <a:pt x="586" y="303"/>
                      </a:lnTo>
                      <a:lnTo>
                        <a:pt x="664" y="257"/>
                      </a:lnTo>
                      <a:lnTo>
                        <a:pt x="746" y="215"/>
                      </a:lnTo>
                      <a:lnTo>
                        <a:pt x="830" y="176"/>
                      </a:lnTo>
                      <a:lnTo>
                        <a:pt x="918" y="141"/>
                      </a:lnTo>
                      <a:lnTo>
                        <a:pt x="1009" y="109"/>
                      </a:lnTo>
                      <a:lnTo>
                        <a:pt x="1102" y="82"/>
                      </a:lnTo>
                      <a:lnTo>
                        <a:pt x="1197" y="58"/>
                      </a:lnTo>
                      <a:lnTo>
                        <a:pt x="1295" y="37"/>
                      </a:lnTo>
                      <a:lnTo>
                        <a:pt x="1395" y="22"/>
                      </a:lnTo>
                      <a:lnTo>
                        <a:pt x="1495" y="10"/>
                      </a:lnTo>
                      <a:lnTo>
                        <a:pt x="1597" y="3"/>
                      </a:lnTo>
                      <a:lnTo>
                        <a:pt x="1701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9525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94" name="Oval 1093"/>
                <p:cNvSpPr/>
                <p:nvPr/>
              </p:nvSpPr>
              <p:spPr>
                <a:xfrm>
                  <a:off x="1095724" y="2485106"/>
                  <a:ext cx="282848" cy="189365"/>
                </a:xfrm>
                <a:prstGeom prst="ellipse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5" name="Freeform 7"/>
                <p:cNvSpPr>
                  <a:spLocks/>
                </p:cNvSpPr>
                <p:nvPr/>
              </p:nvSpPr>
              <p:spPr bwMode="auto">
                <a:xfrm>
                  <a:off x="1158298" y="2566843"/>
                  <a:ext cx="39425" cy="40585"/>
                </a:xfrm>
                <a:custGeom>
                  <a:avLst/>
                  <a:gdLst>
                    <a:gd name="T0" fmla="*/ 205 w 411"/>
                    <a:gd name="T1" fmla="*/ 0 h 417"/>
                    <a:gd name="T2" fmla="*/ 239 w 411"/>
                    <a:gd name="T3" fmla="*/ 2 h 417"/>
                    <a:gd name="T4" fmla="*/ 271 w 411"/>
                    <a:gd name="T5" fmla="*/ 10 h 417"/>
                    <a:gd name="T6" fmla="*/ 300 w 411"/>
                    <a:gd name="T7" fmla="*/ 23 h 417"/>
                    <a:gd name="T8" fmla="*/ 326 w 411"/>
                    <a:gd name="T9" fmla="*/ 40 h 417"/>
                    <a:gd name="T10" fmla="*/ 351 w 411"/>
                    <a:gd name="T11" fmla="*/ 61 h 417"/>
                    <a:gd name="T12" fmla="*/ 371 w 411"/>
                    <a:gd name="T13" fmla="*/ 85 h 417"/>
                    <a:gd name="T14" fmla="*/ 388 w 411"/>
                    <a:gd name="T15" fmla="*/ 113 h 417"/>
                    <a:gd name="T16" fmla="*/ 400 w 411"/>
                    <a:gd name="T17" fmla="*/ 143 h 417"/>
                    <a:gd name="T18" fmla="*/ 408 w 411"/>
                    <a:gd name="T19" fmla="*/ 175 h 417"/>
                    <a:gd name="T20" fmla="*/ 411 w 411"/>
                    <a:gd name="T21" fmla="*/ 209 h 417"/>
                    <a:gd name="T22" fmla="*/ 408 w 411"/>
                    <a:gd name="T23" fmla="*/ 243 h 417"/>
                    <a:gd name="T24" fmla="*/ 400 w 411"/>
                    <a:gd name="T25" fmla="*/ 275 h 417"/>
                    <a:gd name="T26" fmla="*/ 388 w 411"/>
                    <a:gd name="T27" fmla="*/ 304 h 417"/>
                    <a:gd name="T28" fmla="*/ 371 w 411"/>
                    <a:gd name="T29" fmla="*/ 332 h 417"/>
                    <a:gd name="T30" fmla="*/ 351 w 411"/>
                    <a:gd name="T31" fmla="*/ 357 h 417"/>
                    <a:gd name="T32" fmla="*/ 326 w 411"/>
                    <a:gd name="T33" fmla="*/ 377 h 417"/>
                    <a:gd name="T34" fmla="*/ 300 w 411"/>
                    <a:gd name="T35" fmla="*/ 395 h 417"/>
                    <a:gd name="T36" fmla="*/ 271 w 411"/>
                    <a:gd name="T37" fmla="*/ 407 h 417"/>
                    <a:gd name="T38" fmla="*/ 239 w 411"/>
                    <a:gd name="T39" fmla="*/ 415 h 417"/>
                    <a:gd name="T40" fmla="*/ 205 w 411"/>
                    <a:gd name="T41" fmla="*/ 417 h 417"/>
                    <a:gd name="T42" fmla="*/ 172 w 411"/>
                    <a:gd name="T43" fmla="*/ 415 h 417"/>
                    <a:gd name="T44" fmla="*/ 141 w 411"/>
                    <a:gd name="T45" fmla="*/ 407 h 417"/>
                    <a:gd name="T46" fmla="*/ 111 w 411"/>
                    <a:gd name="T47" fmla="*/ 395 h 417"/>
                    <a:gd name="T48" fmla="*/ 84 w 411"/>
                    <a:gd name="T49" fmla="*/ 377 h 417"/>
                    <a:gd name="T50" fmla="*/ 61 w 411"/>
                    <a:gd name="T51" fmla="*/ 357 h 417"/>
                    <a:gd name="T52" fmla="*/ 40 w 411"/>
                    <a:gd name="T53" fmla="*/ 332 h 417"/>
                    <a:gd name="T54" fmla="*/ 24 w 411"/>
                    <a:gd name="T55" fmla="*/ 304 h 417"/>
                    <a:gd name="T56" fmla="*/ 10 w 411"/>
                    <a:gd name="T57" fmla="*/ 275 h 417"/>
                    <a:gd name="T58" fmla="*/ 3 w 411"/>
                    <a:gd name="T59" fmla="*/ 243 h 417"/>
                    <a:gd name="T60" fmla="*/ 0 w 411"/>
                    <a:gd name="T61" fmla="*/ 209 h 417"/>
                    <a:gd name="T62" fmla="*/ 3 w 411"/>
                    <a:gd name="T63" fmla="*/ 175 h 417"/>
                    <a:gd name="T64" fmla="*/ 10 w 411"/>
                    <a:gd name="T65" fmla="*/ 143 h 417"/>
                    <a:gd name="T66" fmla="*/ 24 w 411"/>
                    <a:gd name="T67" fmla="*/ 113 h 417"/>
                    <a:gd name="T68" fmla="*/ 40 w 411"/>
                    <a:gd name="T69" fmla="*/ 85 h 417"/>
                    <a:gd name="T70" fmla="*/ 61 w 411"/>
                    <a:gd name="T71" fmla="*/ 61 h 417"/>
                    <a:gd name="T72" fmla="*/ 84 w 411"/>
                    <a:gd name="T73" fmla="*/ 40 h 417"/>
                    <a:gd name="T74" fmla="*/ 111 w 411"/>
                    <a:gd name="T75" fmla="*/ 23 h 417"/>
                    <a:gd name="T76" fmla="*/ 141 w 411"/>
                    <a:gd name="T77" fmla="*/ 10 h 417"/>
                    <a:gd name="T78" fmla="*/ 172 w 411"/>
                    <a:gd name="T79" fmla="*/ 2 h 417"/>
                    <a:gd name="T80" fmla="*/ 205 w 411"/>
                    <a:gd name="T8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1" h="417">
                      <a:moveTo>
                        <a:pt x="205" y="0"/>
                      </a:moveTo>
                      <a:lnTo>
                        <a:pt x="239" y="2"/>
                      </a:lnTo>
                      <a:lnTo>
                        <a:pt x="271" y="10"/>
                      </a:lnTo>
                      <a:lnTo>
                        <a:pt x="300" y="23"/>
                      </a:lnTo>
                      <a:lnTo>
                        <a:pt x="326" y="40"/>
                      </a:lnTo>
                      <a:lnTo>
                        <a:pt x="351" y="61"/>
                      </a:lnTo>
                      <a:lnTo>
                        <a:pt x="371" y="85"/>
                      </a:lnTo>
                      <a:lnTo>
                        <a:pt x="388" y="113"/>
                      </a:lnTo>
                      <a:lnTo>
                        <a:pt x="400" y="143"/>
                      </a:lnTo>
                      <a:lnTo>
                        <a:pt x="408" y="175"/>
                      </a:lnTo>
                      <a:lnTo>
                        <a:pt x="411" y="209"/>
                      </a:lnTo>
                      <a:lnTo>
                        <a:pt x="408" y="243"/>
                      </a:lnTo>
                      <a:lnTo>
                        <a:pt x="400" y="275"/>
                      </a:lnTo>
                      <a:lnTo>
                        <a:pt x="388" y="304"/>
                      </a:lnTo>
                      <a:lnTo>
                        <a:pt x="371" y="332"/>
                      </a:lnTo>
                      <a:lnTo>
                        <a:pt x="351" y="357"/>
                      </a:lnTo>
                      <a:lnTo>
                        <a:pt x="326" y="377"/>
                      </a:lnTo>
                      <a:lnTo>
                        <a:pt x="300" y="395"/>
                      </a:lnTo>
                      <a:lnTo>
                        <a:pt x="271" y="407"/>
                      </a:lnTo>
                      <a:lnTo>
                        <a:pt x="239" y="415"/>
                      </a:lnTo>
                      <a:lnTo>
                        <a:pt x="205" y="417"/>
                      </a:lnTo>
                      <a:lnTo>
                        <a:pt x="172" y="415"/>
                      </a:lnTo>
                      <a:lnTo>
                        <a:pt x="141" y="407"/>
                      </a:lnTo>
                      <a:lnTo>
                        <a:pt x="111" y="395"/>
                      </a:lnTo>
                      <a:lnTo>
                        <a:pt x="84" y="377"/>
                      </a:lnTo>
                      <a:lnTo>
                        <a:pt x="61" y="357"/>
                      </a:lnTo>
                      <a:lnTo>
                        <a:pt x="40" y="332"/>
                      </a:lnTo>
                      <a:lnTo>
                        <a:pt x="24" y="304"/>
                      </a:lnTo>
                      <a:lnTo>
                        <a:pt x="10" y="275"/>
                      </a:lnTo>
                      <a:lnTo>
                        <a:pt x="3" y="243"/>
                      </a:lnTo>
                      <a:lnTo>
                        <a:pt x="0" y="209"/>
                      </a:lnTo>
                      <a:lnTo>
                        <a:pt x="3" y="175"/>
                      </a:lnTo>
                      <a:lnTo>
                        <a:pt x="10" y="143"/>
                      </a:lnTo>
                      <a:lnTo>
                        <a:pt x="24" y="113"/>
                      </a:lnTo>
                      <a:lnTo>
                        <a:pt x="40" y="85"/>
                      </a:lnTo>
                      <a:lnTo>
                        <a:pt x="61" y="61"/>
                      </a:lnTo>
                      <a:lnTo>
                        <a:pt x="84" y="40"/>
                      </a:lnTo>
                      <a:lnTo>
                        <a:pt x="111" y="23"/>
                      </a:lnTo>
                      <a:lnTo>
                        <a:pt x="141" y="10"/>
                      </a:lnTo>
                      <a:lnTo>
                        <a:pt x="172" y="2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96" name="Freeform 8"/>
                <p:cNvSpPr>
                  <a:spLocks/>
                </p:cNvSpPr>
                <p:nvPr/>
              </p:nvSpPr>
              <p:spPr bwMode="auto">
                <a:xfrm>
                  <a:off x="1217436" y="2566843"/>
                  <a:ext cx="39425" cy="40585"/>
                </a:xfrm>
                <a:custGeom>
                  <a:avLst/>
                  <a:gdLst>
                    <a:gd name="T0" fmla="*/ 204 w 409"/>
                    <a:gd name="T1" fmla="*/ 0 h 417"/>
                    <a:gd name="T2" fmla="*/ 237 w 409"/>
                    <a:gd name="T3" fmla="*/ 2 h 417"/>
                    <a:gd name="T4" fmla="*/ 268 w 409"/>
                    <a:gd name="T5" fmla="*/ 10 h 417"/>
                    <a:gd name="T6" fmla="*/ 299 w 409"/>
                    <a:gd name="T7" fmla="*/ 23 h 417"/>
                    <a:gd name="T8" fmla="*/ 325 w 409"/>
                    <a:gd name="T9" fmla="*/ 40 h 417"/>
                    <a:gd name="T10" fmla="*/ 349 w 409"/>
                    <a:gd name="T11" fmla="*/ 61 h 417"/>
                    <a:gd name="T12" fmla="*/ 369 w 409"/>
                    <a:gd name="T13" fmla="*/ 85 h 417"/>
                    <a:gd name="T14" fmla="*/ 386 w 409"/>
                    <a:gd name="T15" fmla="*/ 113 h 417"/>
                    <a:gd name="T16" fmla="*/ 399 w 409"/>
                    <a:gd name="T17" fmla="*/ 143 h 417"/>
                    <a:gd name="T18" fmla="*/ 407 w 409"/>
                    <a:gd name="T19" fmla="*/ 175 h 417"/>
                    <a:gd name="T20" fmla="*/ 409 w 409"/>
                    <a:gd name="T21" fmla="*/ 209 h 417"/>
                    <a:gd name="T22" fmla="*/ 407 w 409"/>
                    <a:gd name="T23" fmla="*/ 243 h 417"/>
                    <a:gd name="T24" fmla="*/ 399 w 409"/>
                    <a:gd name="T25" fmla="*/ 275 h 417"/>
                    <a:gd name="T26" fmla="*/ 386 w 409"/>
                    <a:gd name="T27" fmla="*/ 304 h 417"/>
                    <a:gd name="T28" fmla="*/ 369 w 409"/>
                    <a:gd name="T29" fmla="*/ 332 h 417"/>
                    <a:gd name="T30" fmla="*/ 349 w 409"/>
                    <a:gd name="T31" fmla="*/ 357 h 417"/>
                    <a:gd name="T32" fmla="*/ 325 w 409"/>
                    <a:gd name="T33" fmla="*/ 377 h 417"/>
                    <a:gd name="T34" fmla="*/ 299 w 409"/>
                    <a:gd name="T35" fmla="*/ 395 h 417"/>
                    <a:gd name="T36" fmla="*/ 268 w 409"/>
                    <a:gd name="T37" fmla="*/ 407 h 417"/>
                    <a:gd name="T38" fmla="*/ 237 w 409"/>
                    <a:gd name="T39" fmla="*/ 415 h 417"/>
                    <a:gd name="T40" fmla="*/ 204 w 409"/>
                    <a:gd name="T41" fmla="*/ 417 h 417"/>
                    <a:gd name="T42" fmla="*/ 170 w 409"/>
                    <a:gd name="T43" fmla="*/ 415 h 417"/>
                    <a:gd name="T44" fmla="*/ 139 w 409"/>
                    <a:gd name="T45" fmla="*/ 407 h 417"/>
                    <a:gd name="T46" fmla="*/ 110 w 409"/>
                    <a:gd name="T47" fmla="*/ 395 h 417"/>
                    <a:gd name="T48" fmla="*/ 84 w 409"/>
                    <a:gd name="T49" fmla="*/ 377 h 417"/>
                    <a:gd name="T50" fmla="*/ 59 w 409"/>
                    <a:gd name="T51" fmla="*/ 357 h 417"/>
                    <a:gd name="T52" fmla="*/ 39 w 409"/>
                    <a:gd name="T53" fmla="*/ 332 h 417"/>
                    <a:gd name="T54" fmla="*/ 23 w 409"/>
                    <a:gd name="T55" fmla="*/ 304 h 417"/>
                    <a:gd name="T56" fmla="*/ 10 w 409"/>
                    <a:gd name="T57" fmla="*/ 275 h 417"/>
                    <a:gd name="T58" fmla="*/ 3 w 409"/>
                    <a:gd name="T59" fmla="*/ 243 h 417"/>
                    <a:gd name="T60" fmla="*/ 0 w 409"/>
                    <a:gd name="T61" fmla="*/ 209 h 417"/>
                    <a:gd name="T62" fmla="*/ 3 w 409"/>
                    <a:gd name="T63" fmla="*/ 175 h 417"/>
                    <a:gd name="T64" fmla="*/ 10 w 409"/>
                    <a:gd name="T65" fmla="*/ 143 h 417"/>
                    <a:gd name="T66" fmla="*/ 23 w 409"/>
                    <a:gd name="T67" fmla="*/ 113 h 417"/>
                    <a:gd name="T68" fmla="*/ 39 w 409"/>
                    <a:gd name="T69" fmla="*/ 85 h 417"/>
                    <a:gd name="T70" fmla="*/ 59 w 409"/>
                    <a:gd name="T71" fmla="*/ 61 h 417"/>
                    <a:gd name="T72" fmla="*/ 84 w 409"/>
                    <a:gd name="T73" fmla="*/ 40 h 417"/>
                    <a:gd name="T74" fmla="*/ 110 w 409"/>
                    <a:gd name="T75" fmla="*/ 23 h 417"/>
                    <a:gd name="T76" fmla="*/ 139 w 409"/>
                    <a:gd name="T77" fmla="*/ 10 h 417"/>
                    <a:gd name="T78" fmla="*/ 170 w 409"/>
                    <a:gd name="T79" fmla="*/ 2 h 417"/>
                    <a:gd name="T80" fmla="*/ 204 w 409"/>
                    <a:gd name="T8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09" h="417">
                      <a:moveTo>
                        <a:pt x="204" y="0"/>
                      </a:moveTo>
                      <a:lnTo>
                        <a:pt x="237" y="2"/>
                      </a:lnTo>
                      <a:lnTo>
                        <a:pt x="268" y="10"/>
                      </a:lnTo>
                      <a:lnTo>
                        <a:pt x="299" y="23"/>
                      </a:lnTo>
                      <a:lnTo>
                        <a:pt x="325" y="40"/>
                      </a:lnTo>
                      <a:lnTo>
                        <a:pt x="349" y="61"/>
                      </a:lnTo>
                      <a:lnTo>
                        <a:pt x="369" y="85"/>
                      </a:lnTo>
                      <a:lnTo>
                        <a:pt x="386" y="113"/>
                      </a:lnTo>
                      <a:lnTo>
                        <a:pt x="399" y="143"/>
                      </a:lnTo>
                      <a:lnTo>
                        <a:pt x="407" y="175"/>
                      </a:lnTo>
                      <a:lnTo>
                        <a:pt x="409" y="209"/>
                      </a:lnTo>
                      <a:lnTo>
                        <a:pt x="407" y="243"/>
                      </a:lnTo>
                      <a:lnTo>
                        <a:pt x="399" y="275"/>
                      </a:lnTo>
                      <a:lnTo>
                        <a:pt x="386" y="304"/>
                      </a:lnTo>
                      <a:lnTo>
                        <a:pt x="369" y="332"/>
                      </a:lnTo>
                      <a:lnTo>
                        <a:pt x="349" y="357"/>
                      </a:lnTo>
                      <a:lnTo>
                        <a:pt x="325" y="377"/>
                      </a:lnTo>
                      <a:lnTo>
                        <a:pt x="299" y="395"/>
                      </a:lnTo>
                      <a:lnTo>
                        <a:pt x="268" y="407"/>
                      </a:lnTo>
                      <a:lnTo>
                        <a:pt x="237" y="415"/>
                      </a:lnTo>
                      <a:lnTo>
                        <a:pt x="204" y="417"/>
                      </a:lnTo>
                      <a:lnTo>
                        <a:pt x="170" y="415"/>
                      </a:lnTo>
                      <a:lnTo>
                        <a:pt x="139" y="407"/>
                      </a:lnTo>
                      <a:lnTo>
                        <a:pt x="110" y="395"/>
                      </a:lnTo>
                      <a:lnTo>
                        <a:pt x="84" y="377"/>
                      </a:lnTo>
                      <a:lnTo>
                        <a:pt x="59" y="357"/>
                      </a:lnTo>
                      <a:lnTo>
                        <a:pt x="39" y="332"/>
                      </a:lnTo>
                      <a:lnTo>
                        <a:pt x="23" y="304"/>
                      </a:lnTo>
                      <a:lnTo>
                        <a:pt x="10" y="275"/>
                      </a:lnTo>
                      <a:lnTo>
                        <a:pt x="3" y="243"/>
                      </a:lnTo>
                      <a:lnTo>
                        <a:pt x="0" y="209"/>
                      </a:lnTo>
                      <a:lnTo>
                        <a:pt x="3" y="175"/>
                      </a:lnTo>
                      <a:lnTo>
                        <a:pt x="10" y="143"/>
                      </a:lnTo>
                      <a:lnTo>
                        <a:pt x="23" y="113"/>
                      </a:lnTo>
                      <a:lnTo>
                        <a:pt x="39" y="85"/>
                      </a:lnTo>
                      <a:lnTo>
                        <a:pt x="59" y="61"/>
                      </a:lnTo>
                      <a:lnTo>
                        <a:pt x="84" y="40"/>
                      </a:lnTo>
                      <a:lnTo>
                        <a:pt x="110" y="23"/>
                      </a:lnTo>
                      <a:lnTo>
                        <a:pt x="139" y="10"/>
                      </a:lnTo>
                      <a:lnTo>
                        <a:pt x="170" y="2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97" name="Freeform 9"/>
                <p:cNvSpPr>
                  <a:spLocks/>
                </p:cNvSpPr>
                <p:nvPr/>
              </p:nvSpPr>
              <p:spPr bwMode="auto">
                <a:xfrm>
                  <a:off x="1277154" y="2566843"/>
                  <a:ext cx="39425" cy="40585"/>
                </a:xfrm>
                <a:custGeom>
                  <a:avLst/>
                  <a:gdLst>
                    <a:gd name="T0" fmla="*/ 205 w 410"/>
                    <a:gd name="T1" fmla="*/ 0 h 417"/>
                    <a:gd name="T2" fmla="*/ 239 w 410"/>
                    <a:gd name="T3" fmla="*/ 2 h 417"/>
                    <a:gd name="T4" fmla="*/ 270 w 410"/>
                    <a:gd name="T5" fmla="*/ 10 h 417"/>
                    <a:gd name="T6" fmla="*/ 299 w 410"/>
                    <a:gd name="T7" fmla="*/ 23 h 417"/>
                    <a:gd name="T8" fmla="*/ 326 w 410"/>
                    <a:gd name="T9" fmla="*/ 40 h 417"/>
                    <a:gd name="T10" fmla="*/ 351 w 410"/>
                    <a:gd name="T11" fmla="*/ 61 h 417"/>
                    <a:gd name="T12" fmla="*/ 371 w 410"/>
                    <a:gd name="T13" fmla="*/ 85 h 417"/>
                    <a:gd name="T14" fmla="*/ 388 w 410"/>
                    <a:gd name="T15" fmla="*/ 113 h 417"/>
                    <a:gd name="T16" fmla="*/ 400 w 410"/>
                    <a:gd name="T17" fmla="*/ 143 h 417"/>
                    <a:gd name="T18" fmla="*/ 408 w 410"/>
                    <a:gd name="T19" fmla="*/ 175 h 417"/>
                    <a:gd name="T20" fmla="*/ 410 w 410"/>
                    <a:gd name="T21" fmla="*/ 209 h 417"/>
                    <a:gd name="T22" fmla="*/ 408 w 410"/>
                    <a:gd name="T23" fmla="*/ 243 h 417"/>
                    <a:gd name="T24" fmla="*/ 400 w 410"/>
                    <a:gd name="T25" fmla="*/ 275 h 417"/>
                    <a:gd name="T26" fmla="*/ 388 w 410"/>
                    <a:gd name="T27" fmla="*/ 304 h 417"/>
                    <a:gd name="T28" fmla="*/ 371 w 410"/>
                    <a:gd name="T29" fmla="*/ 332 h 417"/>
                    <a:gd name="T30" fmla="*/ 351 w 410"/>
                    <a:gd name="T31" fmla="*/ 357 h 417"/>
                    <a:gd name="T32" fmla="*/ 326 w 410"/>
                    <a:gd name="T33" fmla="*/ 377 h 417"/>
                    <a:gd name="T34" fmla="*/ 299 w 410"/>
                    <a:gd name="T35" fmla="*/ 395 h 417"/>
                    <a:gd name="T36" fmla="*/ 270 w 410"/>
                    <a:gd name="T37" fmla="*/ 407 h 417"/>
                    <a:gd name="T38" fmla="*/ 239 w 410"/>
                    <a:gd name="T39" fmla="*/ 415 h 417"/>
                    <a:gd name="T40" fmla="*/ 205 w 410"/>
                    <a:gd name="T41" fmla="*/ 417 h 417"/>
                    <a:gd name="T42" fmla="*/ 172 w 410"/>
                    <a:gd name="T43" fmla="*/ 415 h 417"/>
                    <a:gd name="T44" fmla="*/ 141 w 410"/>
                    <a:gd name="T45" fmla="*/ 407 h 417"/>
                    <a:gd name="T46" fmla="*/ 111 w 410"/>
                    <a:gd name="T47" fmla="*/ 395 h 417"/>
                    <a:gd name="T48" fmla="*/ 84 w 410"/>
                    <a:gd name="T49" fmla="*/ 377 h 417"/>
                    <a:gd name="T50" fmla="*/ 60 w 410"/>
                    <a:gd name="T51" fmla="*/ 357 h 417"/>
                    <a:gd name="T52" fmla="*/ 40 w 410"/>
                    <a:gd name="T53" fmla="*/ 332 h 417"/>
                    <a:gd name="T54" fmla="*/ 23 w 410"/>
                    <a:gd name="T55" fmla="*/ 304 h 417"/>
                    <a:gd name="T56" fmla="*/ 11 w 410"/>
                    <a:gd name="T57" fmla="*/ 275 h 417"/>
                    <a:gd name="T58" fmla="*/ 2 w 410"/>
                    <a:gd name="T59" fmla="*/ 243 h 417"/>
                    <a:gd name="T60" fmla="*/ 0 w 410"/>
                    <a:gd name="T61" fmla="*/ 209 h 417"/>
                    <a:gd name="T62" fmla="*/ 2 w 410"/>
                    <a:gd name="T63" fmla="*/ 175 h 417"/>
                    <a:gd name="T64" fmla="*/ 11 w 410"/>
                    <a:gd name="T65" fmla="*/ 143 h 417"/>
                    <a:gd name="T66" fmla="*/ 23 w 410"/>
                    <a:gd name="T67" fmla="*/ 113 h 417"/>
                    <a:gd name="T68" fmla="*/ 40 w 410"/>
                    <a:gd name="T69" fmla="*/ 85 h 417"/>
                    <a:gd name="T70" fmla="*/ 60 w 410"/>
                    <a:gd name="T71" fmla="*/ 61 h 417"/>
                    <a:gd name="T72" fmla="*/ 84 w 410"/>
                    <a:gd name="T73" fmla="*/ 40 h 417"/>
                    <a:gd name="T74" fmla="*/ 111 w 410"/>
                    <a:gd name="T75" fmla="*/ 23 h 417"/>
                    <a:gd name="T76" fmla="*/ 141 w 410"/>
                    <a:gd name="T77" fmla="*/ 10 h 417"/>
                    <a:gd name="T78" fmla="*/ 172 w 410"/>
                    <a:gd name="T79" fmla="*/ 2 h 417"/>
                    <a:gd name="T80" fmla="*/ 205 w 410"/>
                    <a:gd name="T8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0" h="417">
                      <a:moveTo>
                        <a:pt x="205" y="0"/>
                      </a:moveTo>
                      <a:lnTo>
                        <a:pt x="239" y="2"/>
                      </a:lnTo>
                      <a:lnTo>
                        <a:pt x="270" y="10"/>
                      </a:lnTo>
                      <a:lnTo>
                        <a:pt x="299" y="23"/>
                      </a:lnTo>
                      <a:lnTo>
                        <a:pt x="326" y="40"/>
                      </a:lnTo>
                      <a:lnTo>
                        <a:pt x="351" y="61"/>
                      </a:lnTo>
                      <a:lnTo>
                        <a:pt x="371" y="85"/>
                      </a:lnTo>
                      <a:lnTo>
                        <a:pt x="388" y="113"/>
                      </a:lnTo>
                      <a:lnTo>
                        <a:pt x="400" y="143"/>
                      </a:lnTo>
                      <a:lnTo>
                        <a:pt x="408" y="175"/>
                      </a:lnTo>
                      <a:lnTo>
                        <a:pt x="410" y="209"/>
                      </a:lnTo>
                      <a:lnTo>
                        <a:pt x="408" y="243"/>
                      </a:lnTo>
                      <a:lnTo>
                        <a:pt x="400" y="275"/>
                      </a:lnTo>
                      <a:lnTo>
                        <a:pt x="388" y="304"/>
                      </a:lnTo>
                      <a:lnTo>
                        <a:pt x="371" y="332"/>
                      </a:lnTo>
                      <a:lnTo>
                        <a:pt x="351" y="357"/>
                      </a:lnTo>
                      <a:lnTo>
                        <a:pt x="326" y="377"/>
                      </a:lnTo>
                      <a:lnTo>
                        <a:pt x="299" y="395"/>
                      </a:lnTo>
                      <a:lnTo>
                        <a:pt x="270" y="407"/>
                      </a:lnTo>
                      <a:lnTo>
                        <a:pt x="239" y="415"/>
                      </a:lnTo>
                      <a:lnTo>
                        <a:pt x="205" y="417"/>
                      </a:lnTo>
                      <a:lnTo>
                        <a:pt x="172" y="415"/>
                      </a:lnTo>
                      <a:lnTo>
                        <a:pt x="141" y="407"/>
                      </a:lnTo>
                      <a:lnTo>
                        <a:pt x="111" y="395"/>
                      </a:lnTo>
                      <a:lnTo>
                        <a:pt x="84" y="377"/>
                      </a:lnTo>
                      <a:lnTo>
                        <a:pt x="60" y="357"/>
                      </a:lnTo>
                      <a:lnTo>
                        <a:pt x="40" y="332"/>
                      </a:lnTo>
                      <a:lnTo>
                        <a:pt x="23" y="304"/>
                      </a:lnTo>
                      <a:lnTo>
                        <a:pt x="11" y="275"/>
                      </a:lnTo>
                      <a:lnTo>
                        <a:pt x="2" y="243"/>
                      </a:lnTo>
                      <a:lnTo>
                        <a:pt x="0" y="209"/>
                      </a:lnTo>
                      <a:lnTo>
                        <a:pt x="2" y="175"/>
                      </a:lnTo>
                      <a:lnTo>
                        <a:pt x="11" y="143"/>
                      </a:lnTo>
                      <a:lnTo>
                        <a:pt x="23" y="113"/>
                      </a:lnTo>
                      <a:lnTo>
                        <a:pt x="40" y="85"/>
                      </a:lnTo>
                      <a:lnTo>
                        <a:pt x="60" y="61"/>
                      </a:lnTo>
                      <a:lnTo>
                        <a:pt x="84" y="40"/>
                      </a:lnTo>
                      <a:lnTo>
                        <a:pt x="111" y="23"/>
                      </a:lnTo>
                      <a:lnTo>
                        <a:pt x="141" y="10"/>
                      </a:lnTo>
                      <a:lnTo>
                        <a:pt x="172" y="2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000000">
                    <a:lumMod val="65000"/>
                    <a:lumOff val="35000"/>
                  </a:srgbClr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63785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O2O </a:t>
            </a:r>
            <a:r>
              <a:rPr lang="ko-KR" altLang="en-US" dirty="0" smtClean="0"/>
              <a:t>현황 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조망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21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09255" y="944724"/>
            <a:ext cx="8879857" cy="5244810"/>
            <a:chOff x="925558" y="967928"/>
            <a:chExt cx="7174834" cy="4237753"/>
          </a:xfrm>
        </p:grpSpPr>
        <p:grpSp>
          <p:nvGrpSpPr>
            <p:cNvPr id="7" name="Group 6"/>
            <p:cNvGrpSpPr/>
            <p:nvPr/>
          </p:nvGrpSpPr>
          <p:grpSpPr>
            <a:xfrm>
              <a:off x="930937" y="1120923"/>
              <a:ext cx="3526684" cy="1676568"/>
              <a:chOff x="930937" y="1120923"/>
              <a:chExt cx="3526684" cy="1676568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930937" y="1120923"/>
                <a:ext cx="3526684" cy="1676568"/>
              </a:xfrm>
              <a:custGeom>
                <a:avLst/>
                <a:gdLst>
                  <a:gd name="connsiteX0" fmla="*/ 0 w 2528191"/>
                  <a:gd name="connsiteY0" fmla="*/ 167657 h 1676568"/>
                  <a:gd name="connsiteX1" fmla="*/ 167657 w 2528191"/>
                  <a:gd name="connsiteY1" fmla="*/ 0 h 1676568"/>
                  <a:gd name="connsiteX2" fmla="*/ 2360534 w 2528191"/>
                  <a:gd name="connsiteY2" fmla="*/ 0 h 1676568"/>
                  <a:gd name="connsiteX3" fmla="*/ 2528191 w 2528191"/>
                  <a:gd name="connsiteY3" fmla="*/ 167657 h 1676568"/>
                  <a:gd name="connsiteX4" fmla="*/ 2528191 w 2528191"/>
                  <a:gd name="connsiteY4" fmla="*/ 1508911 h 1676568"/>
                  <a:gd name="connsiteX5" fmla="*/ 2360534 w 2528191"/>
                  <a:gd name="connsiteY5" fmla="*/ 1676568 h 1676568"/>
                  <a:gd name="connsiteX6" fmla="*/ 167657 w 2528191"/>
                  <a:gd name="connsiteY6" fmla="*/ 1676568 h 1676568"/>
                  <a:gd name="connsiteX7" fmla="*/ 0 w 2528191"/>
                  <a:gd name="connsiteY7" fmla="*/ 1508911 h 1676568"/>
                  <a:gd name="connsiteX8" fmla="*/ 0 w 2528191"/>
                  <a:gd name="connsiteY8" fmla="*/ 167657 h 16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8191" h="1676568">
                    <a:moveTo>
                      <a:pt x="0" y="167657"/>
                    </a:moveTo>
                    <a:cubicBezTo>
                      <a:pt x="0" y="75063"/>
                      <a:pt x="75063" y="0"/>
                      <a:pt x="167657" y="0"/>
                    </a:cubicBezTo>
                    <a:lnTo>
                      <a:pt x="2360534" y="0"/>
                    </a:lnTo>
                    <a:cubicBezTo>
                      <a:pt x="2453128" y="0"/>
                      <a:pt x="2528191" y="75063"/>
                      <a:pt x="2528191" y="167657"/>
                    </a:cubicBezTo>
                    <a:lnTo>
                      <a:pt x="2528191" y="1508911"/>
                    </a:lnTo>
                    <a:cubicBezTo>
                      <a:pt x="2528191" y="1601505"/>
                      <a:pt x="2453128" y="1676568"/>
                      <a:pt x="2360534" y="1676568"/>
                    </a:cubicBezTo>
                    <a:lnTo>
                      <a:pt x="167657" y="1676568"/>
                    </a:lnTo>
                    <a:cubicBezTo>
                      <a:pt x="75063" y="1676568"/>
                      <a:pt x="0" y="1601505"/>
                      <a:pt x="0" y="1508911"/>
                    </a:cubicBezTo>
                    <a:lnTo>
                      <a:pt x="0" y="167657"/>
                    </a:lnTo>
                    <a:close/>
                  </a:path>
                </a:pathLst>
              </a:custGeom>
              <a:solidFill>
                <a:srgbClr val="ACBED1">
                  <a:lumMod val="20000"/>
                  <a:lumOff val="80000"/>
                  <a:alpha val="90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97789" tIns="137160" rIns="856247" bIns="516931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en-SG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14300" marR="0" lvl="1" indent="-114300" defTabSz="533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Coupons &amp; Deals</a:t>
                </a:r>
              </a:p>
              <a:p>
                <a:pPr marL="114300" marR="0" lvl="1" indent="-114300" defTabSz="533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Online Stores</a:t>
                </a:r>
              </a:p>
              <a:p>
                <a:pPr marL="114300" marR="0" lvl="1" indent="-114300" defTabSz="533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Blogs, Review sites</a:t>
                </a:r>
              </a:p>
              <a:p>
                <a:pPr marL="114300" marR="0" lvl="1" indent="-114300" defTabSz="533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SNS, MIM, </a:t>
                </a:r>
                <a:r>
                  <a:rPr kumimoji="0" lang="en-SG" sz="11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etc</a:t>
                </a: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  <a:p>
                <a:pPr marL="114300" marR="0" lvl="1" indent="-114300" defTabSz="533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Search Engines</a:t>
                </a:r>
              </a:p>
              <a:p>
                <a:pPr marL="114300" marR="0" lvl="1" indent="-114300" defTabSz="533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Online Ads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032965" y="1147498"/>
                <a:ext cx="3047988" cy="373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+mn-cs"/>
                  </a:rPr>
                  <a:t>Discovery</a:t>
                </a: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2005237" y="1347299"/>
                <a:ext cx="1250587" cy="1250709"/>
              </a:xfrm>
              <a:custGeom>
                <a:avLst/>
                <a:gdLst>
                  <a:gd name="connsiteX0" fmla="*/ 356182 w 1175563"/>
                  <a:gd name="connsiteY0" fmla="*/ 76428 h 1175678"/>
                  <a:gd name="connsiteX1" fmla="*/ 76425 w 1175563"/>
                  <a:gd name="connsiteY1" fmla="*/ 356657 h 1175678"/>
                  <a:gd name="connsiteX2" fmla="*/ 356182 w 1175563"/>
                  <a:gd name="connsiteY2" fmla="*/ 636886 h 1175678"/>
                  <a:gd name="connsiteX3" fmla="*/ 635940 w 1175563"/>
                  <a:gd name="connsiteY3" fmla="*/ 356657 h 1175678"/>
                  <a:gd name="connsiteX4" fmla="*/ 356182 w 1175563"/>
                  <a:gd name="connsiteY4" fmla="*/ 76428 h 1175678"/>
                  <a:gd name="connsiteX5" fmla="*/ 356183 w 1175563"/>
                  <a:gd name="connsiteY5" fmla="*/ 0 h 1175678"/>
                  <a:gd name="connsiteX6" fmla="*/ 712366 w 1175563"/>
                  <a:gd name="connsiteY6" fmla="*/ 356655 h 1175678"/>
                  <a:gd name="connsiteX7" fmla="*/ 651536 w 1175563"/>
                  <a:gd name="connsiteY7" fmla="*/ 556064 h 1175678"/>
                  <a:gd name="connsiteX8" fmla="*/ 644234 w 1175563"/>
                  <a:gd name="connsiteY8" fmla="*/ 564925 h 1175678"/>
                  <a:gd name="connsiteX9" fmla="*/ 717913 w 1175563"/>
                  <a:gd name="connsiteY9" fmla="*/ 638642 h 1175678"/>
                  <a:gd name="connsiteX10" fmla="*/ 743903 w 1175563"/>
                  <a:gd name="connsiteY10" fmla="*/ 612652 h 1175678"/>
                  <a:gd name="connsiteX11" fmla="*/ 758386 w 1175563"/>
                  <a:gd name="connsiteY11" fmla="*/ 612652 h 1175678"/>
                  <a:gd name="connsiteX12" fmla="*/ 1172509 w 1175563"/>
                  <a:gd name="connsiteY12" fmla="*/ 1026776 h 1175678"/>
                  <a:gd name="connsiteX13" fmla="*/ 1172509 w 1175563"/>
                  <a:gd name="connsiteY13" fmla="*/ 1041711 h 1175678"/>
                  <a:gd name="connsiteX14" fmla="*/ 1041257 w 1175563"/>
                  <a:gd name="connsiteY14" fmla="*/ 1172963 h 1175678"/>
                  <a:gd name="connsiteX15" fmla="*/ 1026774 w 1175563"/>
                  <a:gd name="connsiteY15" fmla="*/ 1172963 h 1175678"/>
                  <a:gd name="connsiteX16" fmla="*/ 612650 w 1175563"/>
                  <a:gd name="connsiteY16" fmla="*/ 758840 h 1175678"/>
                  <a:gd name="connsiteX17" fmla="*/ 612650 w 1175563"/>
                  <a:gd name="connsiteY17" fmla="*/ 743905 h 1175678"/>
                  <a:gd name="connsiteX18" fmla="*/ 638607 w 1175563"/>
                  <a:gd name="connsiteY18" fmla="*/ 717948 h 1175678"/>
                  <a:gd name="connsiteX19" fmla="*/ 565058 w 1175563"/>
                  <a:gd name="connsiteY19" fmla="*/ 644361 h 1175678"/>
                  <a:gd name="connsiteX20" fmla="*/ 555328 w 1175563"/>
                  <a:gd name="connsiteY20" fmla="*/ 652399 h 1175678"/>
                  <a:gd name="connsiteX21" fmla="*/ 356183 w 1175563"/>
                  <a:gd name="connsiteY21" fmla="*/ 713310 h 1175678"/>
                  <a:gd name="connsiteX22" fmla="*/ 0 w 1175563"/>
                  <a:gd name="connsiteY22" fmla="*/ 356655 h 1175678"/>
                  <a:gd name="connsiteX23" fmla="*/ 356183 w 1175563"/>
                  <a:gd name="connsiteY23" fmla="*/ 0 h 117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5563" h="1175678">
                    <a:moveTo>
                      <a:pt x="356182" y="76428"/>
                    </a:moveTo>
                    <a:cubicBezTo>
                      <a:pt x="201676" y="76428"/>
                      <a:pt x="76425" y="201891"/>
                      <a:pt x="76425" y="356657"/>
                    </a:cubicBezTo>
                    <a:cubicBezTo>
                      <a:pt x="76425" y="511423"/>
                      <a:pt x="201676" y="636886"/>
                      <a:pt x="356182" y="636886"/>
                    </a:cubicBezTo>
                    <a:cubicBezTo>
                      <a:pt x="510688" y="636886"/>
                      <a:pt x="635940" y="511423"/>
                      <a:pt x="635940" y="356657"/>
                    </a:cubicBezTo>
                    <a:cubicBezTo>
                      <a:pt x="635940" y="201891"/>
                      <a:pt x="510688" y="76428"/>
                      <a:pt x="356182" y="76428"/>
                    </a:cubicBezTo>
                    <a:close/>
                    <a:moveTo>
                      <a:pt x="356183" y="0"/>
                    </a:moveTo>
                    <a:cubicBezTo>
                      <a:pt x="552898" y="0"/>
                      <a:pt x="712366" y="159680"/>
                      <a:pt x="712366" y="356655"/>
                    </a:cubicBezTo>
                    <a:cubicBezTo>
                      <a:pt x="712366" y="430521"/>
                      <a:pt x="689941" y="499142"/>
                      <a:pt x="651536" y="556064"/>
                    </a:cubicBezTo>
                    <a:lnTo>
                      <a:pt x="644234" y="564925"/>
                    </a:lnTo>
                    <a:lnTo>
                      <a:pt x="717913" y="638642"/>
                    </a:lnTo>
                    <a:lnTo>
                      <a:pt x="743903" y="612652"/>
                    </a:lnTo>
                    <a:cubicBezTo>
                      <a:pt x="747523" y="608579"/>
                      <a:pt x="754312" y="608579"/>
                      <a:pt x="758386" y="612652"/>
                    </a:cubicBezTo>
                    <a:lnTo>
                      <a:pt x="1172509" y="1026776"/>
                    </a:lnTo>
                    <a:cubicBezTo>
                      <a:pt x="1176582" y="1030849"/>
                      <a:pt x="1176582" y="1037638"/>
                      <a:pt x="1172509" y="1041711"/>
                    </a:cubicBezTo>
                    <a:lnTo>
                      <a:pt x="1041257" y="1172963"/>
                    </a:lnTo>
                    <a:cubicBezTo>
                      <a:pt x="1037183" y="1176584"/>
                      <a:pt x="1030394" y="1176584"/>
                      <a:pt x="1026774" y="1172963"/>
                    </a:cubicBezTo>
                    <a:lnTo>
                      <a:pt x="612650" y="758840"/>
                    </a:lnTo>
                    <a:cubicBezTo>
                      <a:pt x="608577" y="754767"/>
                      <a:pt x="608577" y="747978"/>
                      <a:pt x="612650" y="743905"/>
                    </a:cubicBezTo>
                    <a:lnTo>
                      <a:pt x="638607" y="717948"/>
                    </a:lnTo>
                    <a:lnTo>
                      <a:pt x="565058" y="644361"/>
                    </a:lnTo>
                    <a:lnTo>
                      <a:pt x="555328" y="652399"/>
                    </a:lnTo>
                    <a:cubicBezTo>
                      <a:pt x="498481" y="690855"/>
                      <a:pt x="429951" y="713310"/>
                      <a:pt x="356183" y="713310"/>
                    </a:cubicBezTo>
                    <a:cubicBezTo>
                      <a:pt x="159468" y="713310"/>
                      <a:pt x="0" y="553630"/>
                      <a:pt x="0" y="356655"/>
                    </a:cubicBezTo>
                    <a:cubicBezTo>
                      <a:pt x="0" y="159680"/>
                      <a:pt x="159468" y="0"/>
                      <a:pt x="356183" y="0"/>
                    </a:cubicBezTo>
                    <a:close/>
                  </a:path>
                </a:pathLst>
              </a:custGeom>
              <a:solidFill>
                <a:srgbClr val="000000">
                  <a:alpha val="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25558" y="3423856"/>
              <a:ext cx="3532062" cy="1676568"/>
              <a:chOff x="925558" y="3423856"/>
              <a:chExt cx="3532062" cy="1676568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930937" y="3423856"/>
                <a:ext cx="3526683" cy="1676568"/>
              </a:xfrm>
              <a:custGeom>
                <a:avLst/>
                <a:gdLst>
                  <a:gd name="connsiteX0" fmla="*/ 0 w 2528191"/>
                  <a:gd name="connsiteY0" fmla="*/ 167657 h 1676568"/>
                  <a:gd name="connsiteX1" fmla="*/ 167657 w 2528191"/>
                  <a:gd name="connsiteY1" fmla="*/ 0 h 1676568"/>
                  <a:gd name="connsiteX2" fmla="*/ 2360534 w 2528191"/>
                  <a:gd name="connsiteY2" fmla="*/ 0 h 1676568"/>
                  <a:gd name="connsiteX3" fmla="*/ 2528191 w 2528191"/>
                  <a:gd name="connsiteY3" fmla="*/ 167657 h 1676568"/>
                  <a:gd name="connsiteX4" fmla="*/ 2528191 w 2528191"/>
                  <a:gd name="connsiteY4" fmla="*/ 1508911 h 1676568"/>
                  <a:gd name="connsiteX5" fmla="*/ 2360534 w 2528191"/>
                  <a:gd name="connsiteY5" fmla="*/ 1676568 h 1676568"/>
                  <a:gd name="connsiteX6" fmla="*/ 167657 w 2528191"/>
                  <a:gd name="connsiteY6" fmla="*/ 1676568 h 1676568"/>
                  <a:gd name="connsiteX7" fmla="*/ 0 w 2528191"/>
                  <a:gd name="connsiteY7" fmla="*/ 1508911 h 1676568"/>
                  <a:gd name="connsiteX8" fmla="*/ 0 w 2528191"/>
                  <a:gd name="connsiteY8" fmla="*/ 167657 h 16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8191" h="1676568">
                    <a:moveTo>
                      <a:pt x="0" y="167657"/>
                    </a:moveTo>
                    <a:cubicBezTo>
                      <a:pt x="0" y="75063"/>
                      <a:pt x="75063" y="0"/>
                      <a:pt x="167657" y="0"/>
                    </a:cubicBezTo>
                    <a:lnTo>
                      <a:pt x="2360534" y="0"/>
                    </a:lnTo>
                    <a:cubicBezTo>
                      <a:pt x="2453128" y="0"/>
                      <a:pt x="2528191" y="75063"/>
                      <a:pt x="2528191" y="167657"/>
                    </a:cubicBezTo>
                    <a:lnTo>
                      <a:pt x="2528191" y="1508911"/>
                    </a:lnTo>
                    <a:cubicBezTo>
                      <a:pt x="2528191" y="1601505"/>
                      <a:pt x="2453128" y="1676568"/>
                      <a:pt x="2360534" y="1676568"/>
                    </a:cubicBezTo>
                    <a:lnTo>
                      <a:pt x="167657" y="1676568"/>
                    </a:lnTo>
                    <a:cubicBezTo>
                      <a:pt x="75063" y="1676568"/>
                      <a:pt x="0" y="1601505"/>
                      <a:pt x="0" y="1508911"/>
                    </a:cubicBezTo>
                    <a:lnTo>
                      <a:pt x="0" y="167657"/>
                    </a:lnTo>
                    <a:close/>
                  </a:path>
                </a:pathLst>
              </a:custGeom>
              <a:solidFill>
                <a:srgbClr val="FFFF99">
                  <a:alpha val="89804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97789" tIns="455971" rIns="856247" bIns="97789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en-SG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85" name="Group 20153"/>
              <p:cNvGrpSpPr>
                <a:grpSpLocks noChangeAspect="1"/>
              </p:cNvGrpSpPr>
              <p:nvPr/>
            </p:nvGrpSpPr>
            <p:grpSpPr bwMode="auto">
              <a:xfrm>
                <a:off x="2323856" y="3570199"/>
                <a:ext cx="1452340" cy="1397450"/>
                <a:chOff x="2667" y="141"/>
                <a:chExt cx="979" cy="942"/>
              </a:xfrm>
              <a:solidFill>
                <a:srgbClr val="000000">
                  <a:alpha val="5000"/>
                </a:srgbClr>
              </a:solidFill>
            </p:grpSpPr>
            <p:sp>
              <p:nvSpPr>
                <p:cNvPr id="88" name="Freeform 20154"/>
                <p:cNvSpPr>
                  <a:spLocks/>
                </p:cNvSpPr>
                <p:nvPr/>
              </p:nvSpPr>
              <p:spPr bwMode="auto">
                <a:xfrm>
                  <a:off x="2809" y="268"/>
                  <a:ext cx="224" cy="220"/>
                </a:xfrm>
                <a:custGeom>
                  <a:avLst/>
                  <a:gdLst>
                    <a:gd name="T0" fmla="*/ 135 w 135"/>
                    <a:gd name="T1" fmla="*/ 112 h 132"/>
                    <a:gd name="T2" fmla="*/ 99 w 135"/>
                    <a:gd name="T3" fmla="*/ 78 h 132"/>
                    <a:gd name="T4" fmla="*/ 106 w 135"/>
                    <a:gd name="T5" fmla="*/ 53 h 132"/>
                    <a:gd name="T6" fmla="*/ 53 w 135"/>
                    <a:gd name="T7" fmla="*/ 0 h 132"/>
                    <a:gd name="T8" fmla="*/ 0 w 135"/>
                    <a:gd name="T9" fmla="*/ 53 h 132"/>
                    <a:gd name="T10" fmla="*/ 53 w 135"/>
                    <a:gd name="T11" fmla="*/ 106 h 132"/>
                    <a:gd name="T12" fmla="*/ 81 w 135"/>
                    <a:gd name="T13" fmla="*/ 98 h 132"/>
                    <a:gd name="T14" fmla="*/ 116 w 135"/>
                    <a:gd name="T15" fmla="*/ 132 h 132"/>
                    <a:gd name="T16" fmla="*/ 135 w 135"/>
                    <a:gd name="T17" fmla="*/ 11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5" h="132">
                      <a:moveTo>
                        <a:pt x="135" y="112"/>
                      </a:moveTo>
                      <a:lnTo>
                        <a:pt x="99" y="78"/>
                      </a:lnTo>
                      <a:cubicBezTo>
                        <a:pt x="103" y="71"/>
                        <a:pt x="106" y="62"/>
                        <a:pt x="106" y="53"/>
                      </a:cubicBezTo>
                      <a:cubicBezTo>
                        <a:pt x="106" y="24"/>
                        <a:pt x="82" y="0"/>
                        <a:pt x="53" y="0"/>
                      </a:cubicBezTo>
                      <a:cubicBezTo>
                        <a:pt x="23" y="0"/>
                        <a:pt x="0" y="24"/>
                        <a:pt x="0" y="53"/>
                      </a:cubicBezTo>
                      <a:cubicBezTo>
                        <a:pt x="0" y="82"/>
                        <a:pt x="23" y="106"/>
                        <a:pt x="53" y="106"/>
                      </a:cubicBezTo>
                      <a:cubicBezTo>
                        <a:pt x="63" y="106"/>
                        <a:pt x="72" y="103"/>
                        <a:pt x="81" y="98"/>
                      </a:cubicBezTo>
                      <a:lnTo>
                        <a:pt x="116" y="132"/>
                      </a:lnTo>
                      <a:cubicBezTo>
                        <a:pt x="122" y="125"/>
                        <a:pt x="128" y="118"/>
                        <a:pt x="135" y="11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9" name="Freeform 20155"/>
                <p:cNvSpPr>
                  <a:spLocks/>
                </p:cNvSpPr>
                <p:nvPr/>
              </p:nvSpPr>
              <p:spPr bwMode="auto">
                <a:xfrm>
                  <a:off x="3247" y="141"/>
                  <a:ext cx="229" cy="307"/>
                </a:xfrm>
                <a:custGeom>
                  <a:avLst/>
                  <a:gdLst>
                    <a:gd name="T0" fmla="*/ 23 w 138"/>
                    <a:gd name="T1" fmla="*/ 184 h 184"/>
                    <a:gd name="T2" fmla="*/ 70 w 138"/>
                    <a:gd name="T3" fmla="*/ 104 h 184"/>
                    <a:gd name="T4" fmla="*/ 85 w 138"/>
                    <a:gd name="T5" fmla="*/ 106 h 184"/>
                    <a:gd name="T6" fmla="*/ 138 w 138"/>
                    <a:gd name="T7" fmla="*/ 53 h 184"/>
                    <a:gd name="T8" fmla="*/ 85 w 138"/>
                    <a:gd name="T9" fmla="*/ 0 h 184"/>
                    <a:gd name="T10" fmla="*/ 32 w 138"/>
                    <a:gd name="T11" fmla="*/ 53 h 184"/>
                    <a:gd name="T12" fmla="*/ 47 w 138"/>
                    <a:gd name="T13" fmla="*/ 91 h 184"/>
                    <a:gd name="T14" fmla="*/ 0 w 138"/>
                    <a:gd name="T15" fmla="*/ 170 h 184"/>
                    <a:gd name="T16" fmla="*/ 23 w 138"/>
                    <a:gd name="T17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84">
                      <a:moveTo>
                        <a:pt x="23" y="184"/>
                      </a:moveTo>
                      <a:lnTo>
                        <a:pt x="70" y="104"/>
                      </a:lnTo>
                      <a:cubicBezTo>
                        <a:pt x="75" y="105"/>
                        <a:pt x="80" y="106"/>
                        <a:pt x="85" y="106"/>
                      </a:cubicBezTo>
                      <a:cubicBezTo>
                        <a:pt x="114" y="106"/>
                        <a:pt x="138" y="83"/>
                        <a:pt x="138" y="53"/>
                      </a:cubicBezTo>
                      <a:cubicBezTo>
                        <a:pt x="138" y="24"/>
                        <a:pt x="114" y="0"/>
                        <a:pt x="85" y="0"/>
                      </a:cubicBezTo>
                      <a:cubicBezTo>
                        <a:pt x="56" y="0"/>
                        <a:pt x="32" y="24"/>
                        <a:pt x="32" y="53"/>
                      </a:cubicBezTo>
                      <a:cubicBezTo>
                        <a:pt x="32" y="68"/>
                        <a:pt x="38" y="81"/>
                        <a:pt x="47" y="91"/>
                      </a:cubicBezTo>
                      <a:lnTo>
                        <a:pt x="0" y="170"/>
                      </a:lnTo>
                      <a:cubicBezTo>
                        <a:pt x="8" y="174"/>
                        <a:pt x="16" y="179"/>
                        <a:pt x="23" y="18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0" name="Freeform 20156"/>
                <p:cNvSpPr>
                  <a:spLocks/>
                </p:cNvSpPr>
                <p:nvPr/>
              </p:nvSpPr>
              <p:spPr bwMode="auto">
                <a:xfrm>
                  <a:off x="3360" y="560"/>
                  <a:ext cx="286" cy="176"/>
                </a:xfrm>
                <a:custGeom>
                  <a:avLst/>
                  <a:gdLst>
                    <a:gd name="T0" fmla="*/ 119 w 172"/>
                    <a:gd name="T1" fmla="*/ 0 h 106"/>
                    <a:gd name="T2" fmla="*/ 69 w 172"/>
                    <a:gd name="T3" fmla="*/ 35 h 106"/>
                    <a:gd name="T4" fmla="*/ 3 w 172"/>
                    <a:gd name="T5" fmla="*/ 28 h 106"/>
                    <a:gd name="T6" fmla="*/ 3 w 172"/>
                    <a:gd name="T7" fmla="*/ 30 h 106"/>
                    <a:gd name="T8" fmla="*/ 0 w 172"/>
                    <a:gd name="T9" fmla="*/ 55 h 106"/>
                    <a:gd name="T10" fmla="*/ 66 w 172"/>
                    <a:gd name="T11" fmla="*/ 61 h 106"/>
                    <a:gd name="T12" fmla="*/ 119 w 172"/>
                    <a:gd name="T13" fmla="*/ 106 h 106"/>
                    <a:gd name="T14" fmla="*/ 171 w 172"/>
                    <a:gd name="T15" fmla="*/ 53 h 106"/>
                    <a:gd name="T16" fmla="*/ 119 w 172"/>
                    <a:gd name="T17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2" h="106">
                      <a:moveTo>
                        <a:pt x="119" y="0"/>
                      </a:moveTo>
                      <a:cubicBezTo>
                        <a:pt x="96" y="0"/>
                        <a:pt x="76" y="14"/>
                        <a:pt x="69" y="35"/>
                      </a:cubicBezTo>
                      <a:lnTo>
                        <a:pt x="3" y="28"/>
                      </a:lnTo>
                      <a:cubicBezTo>
                        <a:pt x="3" y="29"/>
                        <a:pt x="3" y="29"/>
                        <a:pt x="3" y="30"/>
                      </a:cubicBezTo>
                      <a:cubicBezTo>
                        <a:pt x="3" y="38"/>
                        <a:pt x="2" y="47"/>
                        <a:pt x="0" y="55"/>
                      </a:cubicBezTo>
                      <a:lnTo>
                        <a:pt x="66" y="61"/>
                      </a:lnTo>
                      <a:cubicBezTo>
                        <a:pt x="70" y="86"/>
                        <a:pt x="92" y="106"/>
                        <a:pt x="119" y="106"/>
                      </a:cubicBezTo>
                      <a:cubicBezTo>
                        <a:pt x="148" y="106"/>
                        <a:pt x="171" y="82"/>
                        <a:pt x="171" y="53"/>
                      </a:cubicBezTo>
                      <a:cubicBezTo>
                        <a:pt x="172" y="24"/>
                        <a:pt x="148" y="0"/>
                        <a:pt x="11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1" name="Freeform 20157"/>
                <p:cNvSpPr>
                  <a:spLocks/>
                </p:cNvSpPr>
                <p:nvPr/>
              </p:nvSpPr>
              <p:spPr bwMode="auto">
                <a:xfrm>
                  <a:off x="3163" y="800"/>
                  <a:ext cx="177" cy="283"/>
                </a:xfrm>
                <a:custGeom>
                  <a:avLst/>
                  <a:gdLst>
                    <a:gd name="T0" fmla="*/ 54 w 106"/>
                    <a:gd name="T1" fmla="*/ 64 h 170"/>
                    <a:gd name="T2" fmla="*/ 40 w 106"/>
                    <a:gd name="T3" fmla="*/ 0 h 170"/>
                    <a:gd name="T4" fmla="*/ 14 w 106"/>
                    <a:gd name="T5" fmla="*/ 6 h 170"/>
                    <a:gd name="T6" fmla="*/ 28 w 106"/>
                    <a:gd name="T7" fmla="*/ 70 h 170"/>
                    <a:gd name="T8" fmla="*/ 0 w 106"/>
                    <a:gd name="T9" fmla="*/ 117 h 170"/>
                    <a:gd name="T10" fmla="*/ 53 w 106"/>
                    <a:gd name="T11" fmla="*/ 170 h 170"/>
                    <a:gd name="T12" fmla="*/ 106 w 106"/>
                    <a:gd name="T13" fmla="*/ 117 h 170"/>
                    <a:gd name="T14" fmla="*/ 54 w 106"/>
                    <a:gd name="T15" fmla="*/ 6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170">
                      <a:moveTo>
                        <a:pt x="54" y="64"/>
                      </a:moveTo>
                      <a:lnTo>
                        <a:pt x="40" y="0"/>
                      </a:lnTo>
                      <a:cubicBezTo>
                        <a:pt x="31" y="3"/>
                        <a:pt x="23" y="5"/>
                        <a:pt x="14" y="6"/>
                      </a:cubicBezTo>
                      <a:lnTo>
                        <a:pt x="28" y="70"/>
                      </a:lnTo>
                      <a:cubicBezTo>
                        <a:pt x="12" y="79"/>
                        <a:pt x="0" y="97"/>
                        <a:pt x="0" y="117"/>
                      </a:cubicBezTo>
                      <a:cubicBezTo>
                        <a:pt x="0" y="146"/>
                        <a:pt x="24" y="170"/>
                        <a:pt x="53" y="170"/>
                      </a:cubicBezTo>
                      <a:cubicBezTo>
                        <a:pt x="82" y="170"/>
                        <a:pt x="106" y="146"/>
                        <a:pt x="106" y="117"/>
                      </a:cubicBezTo>
                      <a:cubicBezTo>
                        <a:pt x="106" y="88"/>
                        <a:pt x="83" y="65"/>
                        <a:pt x="54" y="6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2" name="Freeform 20158"/>
                <p:cNvSpPr>
                  <a:spLocks/>
                </p:cNvSpPr>
                <p:nvPr/>
              </p:nvSpPr>
              <p:spPr bwMode="auto">
                <a:xfrm>
                  <a:off x="2667" y="651"/>
                  <a:ext cx="313" cy="184"/>
                </a:xfrm>
                <a:custGeom>
                  <a:avLst/>
                  <a:gdLst>
                    <a:gd name="T0" fmla="*/ 179 w 188"/>
                    <a:gd name="T1" fmla="*/ 0 h 110"/>
                    <a:gd name="T2" fmla="*/ 97 w 188"/>
                    <a:gd name="T3" fmla="*/ 28 h 110"/>
                    <a:gd name="T4" fmla="*/ 53 w 188"/>
                    <a:gd name="T5" fmla="*/ 4 h 110"/>
                    <a:gd name="T6" fmla="*/ 0 w 188"/>
                    <a:gd name="T7" fmla="*/ 57 h 110"/>
                    <a:gd name="T8" fmla="*/ 53 w 188"/>
                    <a:gd name="T9" fmla="*/ 110 h 110"/>
                    <a:gd name="T10" fmla="*/ 106 w 188"/>
                    <a:gd name="T11" fmla="*/ 57 h 110"/>
                    <a:gd name="T12" fmla="*/ 106 w 188"/>
                    <a:gd name="T13" fmla="*/ 53 h 110"/>
                    <a:gd name="T14" fmla="*/ 188 w 188"/>
                    <a:gd name="T15" fmla="*/ 25 h 110"/>
                    <a:gd name="T16" fmla="*/ 179 w 188"/>
                    <a:gd name="T1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" h="110">
                      <a:moveTo>
                        <a:pt x="179" y="0"/>
                      </a:moveTo>
                      <a:lnTo>
                        <a:pt x="97" y="28"/>
                      </a:lnTo>
                      <a:cubicBezTo>
                        <a:pt x="88" y="13"/>
                        <a:pt x="72" y="4"/>
                        <a:pt x="53" y="4"/>
                      </a:cubicBezTo>
                      <a:cubicBezTo>
                        <a:pt x="24" y="4"/>
                        <a:pt x="0" y="27"/>
                        <a:pt x="0" y="57"/>
                      </a:cubicBezTo>
                      <a:cubicBezTo>
                        <a:pt x="0" y="86"/>
                        <a:pt x="24" y="110"/>
                        <a:pt x="53" y="110"/>
                      </a:cubicBezTo>
                      <a:cubicBezTo>
                        <a:pt x="82" y="110"/>
                        <a:pt x="106" y="86"/>
                        <a:pt x="106" y="57"/>
                      </a:cubicBezTo>
                      <a:cubicBezTo>
                        <a:pt x="106" y="55"/>
                        <a:pt x="106" y="54"/>
                        <a:pt x="106" y="53"/>
                      </a:cubicBezTo>
                      <a:lnTo>
                        <a:pt x="188" y="25"/>
                      </a:lnTo>
                      <a:cubicBezTo>
                        <a:pt x="184" y="17"/>
                        <a:pt x="181" y="9"/>
                        <a:pt x="17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93" name="Oval 20159"/>
                <p:cNvSpPr>
                  <a:spLocks noChangeArrowheads="1"/>
                </p:cNvSpPr>
                <p:nvPr/>
              </p:nvSpPr>
              <p:spPr bwMode="auto">
                <a:xfrm>
                  <a:off x="3012" y="458"/>
                  <a:ext cx="303" cy="302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86" name="Rectangle 85"/>
              <p:cNvSpPr/>
              <p:nvPr/>
            </p:nvSpPr>
            <p:spPr>
              <a:xfrm>
                <a:off x="1028259" y="3960289"/>
                <a:ext cx="1371920" cy="422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+mn-cs"/>
                  </a:rPr>
                  <a:t>Engage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25558" y="4337872"/>
                <a:ext cx="2072672" cy="584399"/>
              </a:xfrm>
              <a:prstGeom prst="rect">
                <a:avLst/>
              </a:prstGeom>
            </p:spPr>
            <p:txBody>
              <a:bodyPr wrap="square" lIns="90000" tIns="0" rIns="0">
                <a:spAutoFit/>
              </a:bodyPr>
              <a:lstStyle/>
              <a:p>
                <a:pPr marL="114300" marR="0" lvl="0" indent="-1143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3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  <a:t>Omni-Channel Marketing</a:t>
                </a:r>
              </a:p>
              <a:p>
                <a:pPr marL="114300" marR="0" lvl="0" indent="-1143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3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  <a:t>Rewards </a:t>
                </a:r>
                <a:r>
                  <a:rPr kumimoji="0" lang="en-SG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  <a:t>&amp; Loyalty</a:t>
                </a:r>
              </a:p>
              <a:p>
                <a:pPr marL="114300" marR="0" lvl="0" indent="-1143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3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  <a:t>CRM/ Data Analytics</a:t>
                </a:r>
              </a:p>
              <a:p>
                <a:pPr marL="114300" marR="0" lvl="0" indent="-1143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3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  <a:t>Post-sales </a:t>
                </a: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rPr>
                  <a:t>Support</a:t>
                </a:r>
                <a:endParaRPr kumimoji="0" lang="en-SG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659083" y="1102585"/>
              <a:ext cx="3441309" cy="1694906"/>
              <a:chOff x="4659083" y="1102585"/>
              <a:chExt cx="3441309" cy="1694906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4659083" y="1120923"/>
                <a:ext cx="3441309" cy="1676568"/>
              </a:xfrm>
              <a:custGeom>
                <a:avLst/>
                <a:gdLst>
                  <a:gd name="connsiteX0" fmla="*/ 0 w 2528191"/>
                  <a:gd name="connsiteY0" fmla="*/ 167657 h 1676568"/>
                  <a:gd name="connsiteX1" fmla="*/ 167657 w 2528191"/>
                  <a:gd name="connsiteY1" fmla="*/ 0 h 1676568"/>
                  <a:gd name="connsiteX2" fmla="*/ 2360534 w 2528191"/>
                  <a:gd name="connsiteY2" fmla="*/ 0 h 1676568"/>
                  <a:gd name="connsiteX3" fmla="*/ 2528191 w 2528191"/>
                  <a:gd name="connsiteY3" fmla="*/ 167657 h 1676568"/>
                  <a:gd name="connsiteX4" fmla="*/ 2528191 w 2528191"/>
                  <a:gd name="connsiteY4" fmla="*/ 1508911 h 1676568"/>
                  <a:gd name="connsiteX5" fmla="*/ 2360534 w 2528191"/>
                  <a:gd name="connsiteY5" fmla="*/ 1676568 h 1676568"/>
                  <a:gd name="connsiteX6" fmla="*/ 167657 w 2528191"/>
                  <a:gd name="connsiteY6" fmla="*/ 1676568 h 1676568"/>
                  <a:gd name="connsiteX7" fmla="*/ 0 w 2528191"/>
                  <a:gd name="connsiteY7" fmla="*/ 1508911 h 1676568"/>
                  <a:gd name="connsiteX8" fmla="*/ 0 w 2528191"/>
                  <a:gd name="connsiteY8" fmla="*/ 167657 h 16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8191" h="1676568">
                    <a:moveTo>
                      <a:pt x="0" y="167657"/>
                    </a:moveTo>
                    <a:cubicBezTo>
                      <a:pt x="0" y="75063"/>
                      <a:pt x="75063" y="0"/>
                      <a:pt x="167657" y="0"/>
                    </a:cubicBezTo>
                    <a:lnTo>
                      <a:pt x="2360534" y="0"/>
                    </a:lnTo>
                    <a:cubicBezTo>
                      <a:pt x="2453128" y="0"/>
                      <a:pt x="2528191" y="75063"/>
                      <a:pt x="2528191" y="167657"/>
                    </a:cubicBezTo>
                    <a:lnTo>
                      <a:pt x="2528191" y="1508911"/>
                    </a:lnTo>
                    <a:cubicBezTo>
                      <a:pt x="2528191" y="1601505"/>
                      <a:pt x="2453128" y="1676568"/>
                      <a:pt x="2360534" y="1676568"/>
                    </a:cubicBezTo>
                    <a:lnTo>
                      <a:pt x="167657" y="1676568"/>
                    </a:lnTo>
                    <a:cubicBezTo>
                      <a:pt x="75063" y="1676568"/>
                      <a:pt x="0" y="1601505"/>
                      <a:pt x="0" y="1508911"/>
                    </a:cubicBezTo>
                    <a:lnTo>
                      <a:pt x="0" y="167657"/>
                    </a:lnTo>
                    <a:close/>
                  </a:path>
                </a:pathLst>
              </a:custGeom>
              <a:solidFill>
                <a:srgbClr val="FFDDDD">
                  <a:alpha val="89804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856246" tIns="252000" rIns="216000" bIns="516931" numCol="1" spcCol="1270" anchor="t" anchorCtr="0">
                <a:noAutofit/>
              </a:bodyPr>
              <a:lstStyle/>
              <a:p>
                <a:pPr marL="171450" marR="0" lvl="1" indent="-171450" algn="r" defTabSz="711200" eaLnBrk="1" fontAlgn="auto" latinLnBrk="0" hangingPunct="1"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en-SG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1" indent="0" algn="r" defTabSz="533400" eaLnBrk="1" fontAlgn="auto" latinLnBrk="0" hangingPunct="1"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Price comparison</a:t>
                </a:r>
              </a:p>
              <a:p>
                <a:pPr marL="0" marR="0" lvl="1" indent="0" algn="r" defTabSz="533400" eaLnBrk="1" fontAlgn="auto" latinLnBrk="0" hangingPunct="1"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Group buy/ Spree</a:t>
                </a:r>
              </a:p>
              <a:p>
                <a:pPr marL="0" marR="0" lvl="1" indent="0" algn="r" defTabSz="533400" eaLnBrk="1" fontAlgn="auto" latinLnBrk="0" hangingPunct="1"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Coupons &amp; Deals</a:t>
                </a:r>
              </a:p>
              <a:p>
                <a:pPr marL="0" marR="0" lvl="1" indent="0" algn="r" defTabSz="533400" eaLnBrk="1" fontAlgn="auto" latinLnBrk="0" hangingPunct="1"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Aggregators</a:t>
                </a:r>
              </a:p>
            </p:txBody>
          </p:sp>
          <p:sp>
            <p:nvSpPr>
              <p:cNvPr id="77" name="Freeform 10065"/>
              <p:cNvSpPr>
                <a:spLocks noEditPoints="1"/>
              </p:cNvSpPr>
              <p:nvPr/>
            </p:nvSpPr>
            <p:spPr bwMode="auto">
              <a:xfrm>
                <a:off x="5626677" y="1296992"/>
                <a:ext cx="1241424" cy="1294819"/>
              </a:xfrm>
              <a:custGeom>
                <a:avLst/>
                <a:gdLst>
                  <a:gd name="T0" fmla="*/ 3607 w 5830"/>
                  <a:gd name="T1" fmla="*/ 5486 h 6075"/>
                  <a:gd name="T2" fmla="*/ 3324 w 5830"/>
                  <a:gd name="T3" fmla="*/ 5926 h 6075"/>
                  <a:gd name="T4" fmla="*/ 2697 w 5830"/>
                  <a:gd name="T5" fmla="*/ 6075 h 6075"/>
                  <a:gd name="T6" fmla="*/ 2461 w 5830"/>
                  <a:gd name="T7" fmla="*/ 5765 h 6075"/>
                  <a:gd name="T8" fmla="*/ 2221 w 5830"/>
                  <a:gd name="T9" fmla="*/ 5308 h 6075"/>
                  <a:gd name="T10" fmla="*/ 3436 w 5830"/>
                  <a:gd name="T11" fmla="*/ 5136 h 6075"/>
                  <a:gd name="T12" fmla="*/ 4411 w 5830"/>
                  <a:gd name="T13" fmla="*/ 2916 h 6075"/>
                  <a:gd name="T14" fmla="*/ 3623 w 5830"/>
                  <a:gd name="T15" fmla="*/ 4700 h 6075"/>
                  <a:gd name="T16" fmla="*/ 2449 w 5830"/>
                  <a:gd name="T17" fmla="*/ 4909 h 6075"/>
                  <a:gd name="T18" fmla="*/ 1836 w 5830"/>
                  <a:gd name="T19" fmla="*/ 3954 h 6075"/>
                  <a:gd name="T20" fmla="*/ 2904 w 5830"/>
                  <a:gd name="T21" fmla="*/ 1420 h 6075"/>
                  <a:gd name="T22" fmla="*/ 3083 w 5830"/>
                  <a:gd name="T23" fmla="*/ 2010 h 6075"/>
                  <a:gd name="T24" fmla="*/ 1835 w 5830"/>
                  <a:gd name="T25" fmla="*/ 2921 h 6075"/>
                  <a:gd name="T26" fmla="*/ 2172 w 5830"/>
                  <a:gd name="T27" fmla="*/ 2921 h 6075"/>
                  <a:gd name="T28" fmla="*/ 3083 w 5830"/>
                  <a:gd name="T29" fmla="*/ 2010 h 6075"/>
                  <a:gd name="T30" fmla="*/ 3083 w 5830"/>
                  <a:gd name="T31" fmla="*/ 760 h 6075"/>
                  <a:gd name="T32" fmla="*/ 2915 w 5830"/>
                  <a:gd name="T33" fmla="*/ 0 h 6075"/>
                  <a:gd name="T34" fmla="*/ 2746 w 5830"/>
                  <a:gd name="T35" fmla="*/ 760 h 6075"/>
                  <a:gd name="T36" fmla="*/ 928 w 5830"/>
                  <a:gd name="T37" fmla="*/ 2915 h 6075"/>
                  <a:gd name="T38" fmla="*/ 168 w 5830"/>
                  <a:gd name="T39" fmla="*/ 2746 h 6075"/>
                  <a:gd name="T40" fmla="*/ 168 w 5830"/>
                  <a:gd name="T41" fmla="*/ 3084 h 6075"/>
                  <a:gd name="T42" fmla="*/ 928 w 5830"/>
                  <a:gd name="T43" fmla="*/ 2915 h 6075"/>
                  <a:gd name="T44" fmla="*/ 5070 w 5830"/>
                  <a:gd name="T45" fmla="*/ 2746 h 6075"/>
                  <a:gd name="T46" fmla="*/ 5070 w 5830"/>
                  <a:gd name="T47" fmla="*/ 3084 h 6075"/>
                  <a:gd name="T48" fmla="*/ 5830 w 5830"/>
                  <a:gd name="T49" fmla="*/ 2915 h 6075"/>
                  <a:gd name="T50" fmla="*/ 1272 w 5830"/>
                  <a:gd name="T51" fmla="*/ 4320 h 6075"/>
                  <a:gd name="T52" fmla="*/ 853 w 5830"/>
                  <a:gd name="T53" fmla="*/ 4978 h 6075"/>
                  <a:gd name="T54" fmla="*/ 1091 w 5830"/>
                  <a:gd name="T55" fmla="*/ 4978 h 6075"/>
                  <a:gd name="T56" fmla="*/ 1510 w 5830"/>
                  <a:gd name="T57" fmla="*/ 4320 h 6075"/>
                  <a:gd name="T58" fmla="*/ 4438 w 5830"/>
                  <a:gd name="T59" fmla="*/ 1560 h 6075"/>
                  <a:gd name="T60" fmla="*/ 4976 w 5830"/>
                  <a:gd name="T61" fmla="*/ 1093 h 6075"/>
                  <a:gd name="T62" fmla="*/ 4737 w 5830"/>
                  <a:gd name="T63" fmla="*/ 854 h 6075"/>
                  <a:gd name="T64" fmla="*/ 4318 w 5830"/>
                  <a:gd name="T65" fmla="*/ 1511 h 6075"/>
                  <a:gd name="T66" fmla="*/ 1272 w 5830"/>
                  <a:gd name="T67" fmla="*/ 1510 h 6075"/>
                  <a:gd name="T68" fmla="*/ 1510 w 5830"/>
                  <a:gd name="T69" fmla="*/ 1510 h 6075"/>
                  <a:gd name="T70" fmla="*/ 1091 w 5830"/>
                  <a:gd name="T71" fmla="*/ 853 h 6075"/>
                  <a:gd name="T72" fmla="*/ 852 w 5830"/>
                  <a:gd name="T73" fmla="*/ 1091 h 6075"/>
                  <a:gd name="T74" fmla="*/ 4557 w 5830"/>
                  <a:gd name="T75" fmla="*/ 4320 h 6075"/>
                  <a:gd name="T76" fmla="*/ 4318 w 5830"/>
                  <a:gd name="T77" fmla="*/ 4559 h 6075"/>
                  <a:gd name="T78" fmla="*/ 4856 w 5830"/>
                  <a:gd name="T79" fmla="*/ 5026 h 6075"/>
                  <a:gd name="T80" fmla="*/ 4974 w 5830"/>
                  <a:gd name="T81" fmla="*/ 4739 h 6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30" h="6075">
                    <a:moveTo>
                      <a:pt x="3607" y="5309"/>
                    </a:moveTo>
                    <a:lnTo>
                      <a:pt x="3607" y="5486"/>
                    </a:lnTo>
                    <a:cubicBezTo>
                      <a:pt x="3607" y="5628"/>
                      <a:pt x="3503" y="5745"/>
                      <a:pt x="3368" y="5765"/>
                    </a:cubicBezTo>
                    <a:lnTo>
                      <a:pt x="3324" y="5926"/>
                    </a:lnTo>
                    <a:cubicBezTo>
                      <a:pt x="3301" y="6014"/>
                      <a:pt x="3222" y="6075"/>
                      <a:pt x="3131" y="6075"/>
                    </a:cubicBezTo>
                    <a:lnTo>
                      <a:pt x="2697" y="6075"/>
                    </a:lnTo>
                    <a:cubicBezTo>
                      <a:pt x="2606" y="6075"/>
                      <a:pt x="2527" y="6014"/>
                      <a:pt x="2503" y="5926"/>
                    </a:cubicBezTo>
                    <a:lnTo>
                      <a:pt x="2461" y="5765"/>
                    </a:lnTo>
                    <a:cubicBezTo>
                      <a:pt x="2324" y="5744"/>
                      <a:pt x="2221" y="5628"/>
                      <a:pt x="2221" y="5485"/>
                    </a:cubicBezTo>
                    <a:lnTo>
                      <a:pt x="2221" y="5308"/>
                    </a:lnTo>
                    <a:cubicBezTo>
                      <a:pt x="2221" y="5213"/>
                      <a:pt x="2297" y="5136"/>
                      <a:pt x="2392" y="5136"/>
                    </a:cubicBezTo>
                    <a:lnTo>
                      <a:pt x="3436" y="5136"/>
                    </a:lnTo>
                    <a:cubicBezTo>
                      <a:pt x="3531" y="5138"/>
                      <a:pt x="3607" y="5214"/>
                      <a:pt x="3607" y="5309"/>
                    </a:cubicBezTo>
                    <a:close/>
                    <a:moveTo>
                      <a:pt x="4411" y="2916"/>
                    </a:moveTo>
                    <a:cubicBezTo>
                      <a:pt x="4411" y="3320"/>
                      <a:pt x="4251" y="3686"/>
                      <a:pt x="3991" y="3955"/>
                    </a:cubicBezTo>
                    <a:cubicBezTo>
                      <a:pt x="3793" y="4160"/>
                      <a:pt x="3666" y="4421"/>
                      <a:pt x="3623" y="4700"/>
                    </a:cubicBezTo>
                    <a:cubicBezTo>
                      <a:pt x="3605" y="4820"/>
                      <a:pt x="3501" y="4909"/>
                      <a:pt x="3378" y="4909"/>
                    </a:cubicBezTo>
                    <a:lnTo>
                      <a:pt x="2449" y="4909"/>
                    </a:lnTo>
                    <a:cubicBezTo>
                      <a:pt x="2328" y="4909"/>
                      <a:pt x="2223" y="4821"/>
                      <a:pt x="2206" y="4701"/>
                    </a:cubicBezTo>
                    <a:cubicBezTo>
                      <a:pt x="2162" y="4422"/>
                      <a:pt x="2033" y="4158"/>
                      <a:pt x="1836" y="3954"/>
                    </a:cubicBezTo>
                    <a:cubicBezTo>
                      <a:pt x="1581" y="3689"/>
                      <a:pt x="1422" y="3329"/>
                      <a:pt x="1418" y="2932"/>
                    </a:cubicBezTo>
                    <a:cubicBezTo>
                      <a:pt x="1409" y="2100"/>
                      <a:pt x="2072" y="1426"/>
                      <a:pt x="2904" y="1420"/>
                    </a:cubicBezTo>
                    <a:cubicBezTo>
                      <a:pt x="3736" y="1414"/>
                      <a:pt x="4411" y="2086"/>
                      <a:pt x="4411" y="2916"/>
                    </a:cubicBezTo>
                    <a:close/>
                    <a:moveTo>
                      <a:pt x="3083" y="2010"/>
                    </a:moveTo>
                    <a:cubicBezTo>
                      <a:pt x="3083" y="1918"/>
                      <a:pt x="3008" y="1841"/>
                      <a:pt x="2915" y="1841"/>
                    </a:cubicBezTo>
                    <a:cubicBezTo>
                      <a:pt x="2320" y="1841"/>
                      <a:pt x="1835" y="2325"/>
                      <a:pt x="1835" y="2921"/>
                    </a:cubicBezTo>
                    <a:cubicBezTo>
                      <a:pt x="1835" y="3014"/>
                      <a:pt x="1910" y="3090"/>
                      <a:pt x="2003" y="3090"/>
                    </a:cubicBezTo>
                    <a:cubicBezTo>
                      <a:pt x="2096" y="3090"/>
                      <a:pt x="2172" y="3015"/>
                      <a:pt x="2172" y="2921"/>
                    </a:cubicBezTo>
                    <a:cubicBezTo>
                      <a:pt x="2172" y="2511"/>
                      <a:pt x="2506" y="2179"/>
                      <a:pt x="2915" y="2179"/>
                    </a:cubicBezTo>
                    <a:cubicBezTo>
                      <a:pt x="3008" y="2179"/>
                      <a:pt x="3083" y="2104"/>
                      <a:pt x="3083" y="2010"/>
                    </a:cubicBezTo>
                    <a:close/>
                    <a:moveTo>
                      <a:pt x="2915" y="929"/>
                    </a:moveTo>
                    <a:cubicBezTo>
                      <a:pt x="3007" y="929"/>
                      <a:pt x="3083" y="854"/>
                      <a:pt x="3083" y="760"/>
                    </a:cubicBezTo>
                    <a:lnTo>
                      <a:pt x="3083" y="169"/>
                    </a:lnTo>
                    <a:cubicBezTo>
                      <a:pt x="3083" y="76"/>
                      <a:pt x="3008" y="0"/>
                      <a:pt x="2915" y="0"/>
                    </a:cubicBezTo>
                    <a:cubicBezTo>
                      <a:pt x="2821" y="0"/>
                      <a:pt x="2746" y="75"/>
                      <a:pt x="2746" y="169"/>
                    </a:cubicBezTo>
                    <a:lnTo>
                      <a:pt x="2746" y="760"/>
                    </a:lnTo>
                    <a:cubicBezTo>
                      <a:pt x="2746" y="854"/>
                      <a:pt x="2822" y="929"/>
                      <a:pt x="2915" y="929"/>
                    </a:cubicBezTo>
                    <a:close/>
                    <a:moveTo>
                      <a:pt x="928" y="2915"/>
                    </a:moveTo>
                    <a:cubicBezTo>
                      <a:pt x="928" y="2823"/>
                      <a:pt x="853" y="2746"/>
                      <a:pt x="759" y="2746"/>
                    </a:cubicBezTo>
                    <a:lnTo>
                      <a:pt x="168" y="2746"/>
                    </a:lnTo>
                    <a:cubicBezTo>
                      <a:pt x="76" y="2746"/>
                      <a:pt x="0" y="2821"/>
                      <a:pt x="0" y="2915"/>
                    </a:cubicBezTo>
                    <a:cubicBezTo>
                      <a:pt x="0" y="3008"/>
                      <a:pt x="75" y="3084"/>
                      <a:pt x="168" y="3084"/>
                    </a:cubicBezTo>
                    <a:lnTo>
                      <a:pt x="759" y="3084"/>
                    </a:lnTo>
                    <a:cubicBezTo>
                      <a:pt x="853" y="3084"/>
                      <a:pt x="928" y="3009"/>
                      <a:pt x="928" y="2915"/>
                    </a:cubicBezTo>
                    <a:close/>
                    <a:moveTo>
                      <a:pt x="5661" y="2746"/>
                    </a:moveTo>
                    <a:lnTo>
                      <a:pt x="5070" y="2746"/>
                    </a:lnTo>
                    <a:cubicBezTo>
                      <a:pt x="4977" y="2746"/>
                      <a:pt x="4901" y="2821"/>
                      <a:pt x="4901" y="2915"/>
                    </a:cubicBezTo>
                    <a:cubicBezTo>
                      <a:pt x="4901" y="3008"/>
                      <a:pt x="4976" y="3084"/>
                      <a:pt x="5070" y="3084"/>
                    </a:cubicBezTo>
                    <a:lnTo>
                      <a:pt x="5661" y="3084"/>
                    </a:lnTo>
                    <a:cubicBezTo>
                      <a:pt x="5753" y="3084"/>
                      <a:pt x="5830" y="3009"/>
                      <a:pt x="5830" y="2915"/>
                    </a:cubicBezTo>
                    <a:cubicBezTo>
                      <a:pt x="5830" y="2823"/>
                      <a:pt x="5755" y="2746"/>
                      <a:pt x="5661" y="2746"/>
                    </a:cubicBezTo>
                    <a:close/>
                    <a:moveTo>
                      <a:pt x="1272" y="4320"/>
                    </a:moveTo>
                    <a:lnTo>
                      <a:pt x="853" y="4739"/>
                    </a:lnTo>
                    <a:cubicBezTo>
                      <a:pt x="787" y="4805"/>
                      <a:pt x="787" y="4911"/>
                      <a:pt x="853" y="4978"/>
                    </a:cubicBezTo>
                    <a:cubicBezTo>
                      <a:pt x="886" y="5010"/>
                      <a:pt x="929" y="5026"/>
                      <a:pt x="972" y="5026"/>
                    </a:cubicBezTo>
                    <a:cubicBezTo>
                      <a:pt x="1015" y="5026"/>
                      <a:pt x="1058" y="5010"/>
                      <a:pt x="1091" y="4978"/>
                    </a:cubicBezTo>
                    <a:lnTo>
                      <a:pt x="1510" y="4559"/>
                    </a:lnTo>
                    <a:cubicBezTo>
                      <a:pt x="1576" y="4493"/>
                      <a:pt x="1576" y="4386"/>
                      <a:pt x="1510" y="4320"/>
                    </a:cubicBezTo>
                    <a:cubicBezTo>
                      <a:pt x="1445" y="4254"/>
                      <a:pt x="1337" y="4254"/>
                      <a:pt x="1272" y="4320"/>
                    </a:cubicBezTo>
                    <a:close/>
                    <a:moveTo>
                      <a:pt x="4438" y="1560"/>
                    </a:moveTo>
                    <a:cubicBezTo>
                      <a:pt x="4481" y="1560"/>
                      <a:pt x="4524" y="1544"/>
                      <a:pt x="4557" y="1511"/>
                    </a:cubicBezTo>
                    <a:lnTo>
                      <a:pt x="4976" y="1093"/>
                    </a:lnTo>
                    <a:cubicBezTo>
                      <a:pt x="5042" y="1026"/>
                      <a:pt x="5042" y="920"/>
                      <a:pt x="4976" y="854"/>
                    </a:cubicBezTo>
                    <a:cubicBezTo>
                      <a:pt x="4910" y="787"/>
                      <a:pt x="4803" y="787"/>
                      <a:pt x="4737" y="854"/>
                    </a:cubicBezTo>
                    <a:lnTo>
                      <a:pt x="4318" y="1272"/>
                    </a:lnTo>
                    <a:cubicBezTo>
                      <a:pt x="4252" y="1339"/>
                      <a:pt x="4252" y="1445"/>
                      <a:pt x="4318" y="1511"/>
                    </a:cubicBezTo>
                    <a:cubicBezTo>
                      <a:pt x="4352" y="1544"/>
                      <a:pt x="4395" y="1560"/>
                      <a:pt x="4438" y="1560"/>
                    </a:cubicBezTo>
                    <a:close/>
                    <a:moveTo>
                      <a:pt x="1272" y="1510"/>
                    </a:moveTo>
                    <a:cubicBezTo>
                      <a:pt x="1304" y="1543"/>
                      <a:pt x="1348" y="1559"/>
                      <a:pt x="1391" y="1559"/>
                    </a:cubicBezTo>
                    <a:cubicBezTo>
                      <a:pt x="1433" y="1559"/>
                      <a:pt x="1477" y="1543"/>
                      <a:pt x="1510" y="1510"/>
                    </a:cubicBezTo>
                    <a:cubicBezTo>
                      <a:pt x="1576" y="1444"/>
                      <a:pt x="1576" y="1338"/>
                      <a:pt x="1510" y="1271"/>
                    </a:cubicBezTo>
                    <a:lnTo>
                      <a:pt x="1091" y="853"/>
                    </a:lnTo>
                    <a:cubicBezTo>
                      <a:pt x="1025" y="786"/>
                      <a:pt x="918" y="786"/>
                      <a:pt x="852" y="853"/>
                    </a:cubicBezTo>
                    <a:cubicBezTo>
                      <a:pt x="786" y="919"/>
                      <a:pt x="786" y="1025"/>
                      <a:pt x="852" y="1091"/>
                    </a:cubicBezTo>
                    <a:lnTo>
                      <a:pt x="1272" y="1510"/>
                    </a:lnTo>
                    <a:close/>
                    <a:moveTo>
                      <a:pt x="4557" y="4320"/>
                    </a:moveTo>
                    <a:cubicBezTo>
                      <a:pt x="4491" y="4254"/>
                      <a:pt x="4385" y="4254"/>
                      <a:pt x="4318" y="4320"/>
                    </a:cubicBezTo>
                    <a:cubicBezTo>
                      <a:pt x="4252" y="4386"/>
                      <a:pt x="4252" y="4493"/>
                      <a:pt x="4318" y="4559"/>
                    </a:cubicBezTo>
                    <a:lnTo>
                      <a:pt x="4737" y="4978"/>
                    </a:lnTo>
                    <a:cubicBezTo>
                      <a:pt x="4770" y="5010"/>
                      <a:pt x="4813" y="5026"/>
                      <a:pt x="4856" y="5026"/>
                    </a:cubicBezTo>
                    <a:cubicBezTo>
                      <a:pt x="4898" y="5026"/>
                      <a:pt x="4942" y="5010"/>
                      <a:pt x="4974" y="4978"/>
                    </a:cubicBezTo>
                    <a:cubicBezTo>
                      <a:pt x="5041" y="4911"/>
                      <a:pt x="5041" y="4805"/>
                      <a:pt x="4974" y="4739"/>
                    </a:cubicBezTo>
                    <a:lnTo>
                      <a:pt x="4557" y="4320"/>
                    </a:lnTo>
                    <a:close/>
                  </a:path>
                </a:pathLst>
              </a:custGeom>
              <a:solidFill>
                <a:srgbClr val="000000">
                  <a:alpha val="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-128"/>
                  <a:cs typeface="+mn-cs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6701118" y="1102585"/>
                <a:ext cx="1319003" cy="936920"/>
                <a:chOff x="6701118" y="1102585"/>
                <a:chExt cx="1319003" cy="936920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6701118" y="1102585"/>
                  <a:ext cx="1296144" cy="4227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SG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+mn-cs"/>
                    </a:rPr>
                    <a:t>Decide</a:t>
                  </a: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974402" y="1510976"/>
                  <a:ext cx="45719" cy="45719"/>
                </a:xfrm>
                <a:prstGeom prst="ellipse">
                  <a:avLst/>
                </a:prstGeom>
                <a:solidFill>
                  <a:srgbClr val="000000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974402" y="1667567"/>
                  <a:ext cx="45719" cy="45719"/>
                </a:xfrm>
                <a:prstGeom prst="ellipse">
                  <a:avLst/>
                </a:prstGeom>
                <a:solidFill>
                  <a:srgbClr val="000000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974402" y="1826691"/>
                  <a:ext cx="45719" cy="45719"/>
                </a:xfrm>
                <a:prstGeom prst="ellipse">
                  <a:avLst/>
                </a:prstGeom>
                <a:solidFill>
                  <a:srgbClr val="000000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974402" y="1993786"/>
                  <a:ext cx="45719" cy="45719"/>
                </a:xfrm>
                <a:prstGeom prst="ellipse">
                  <a:avLst/>
                </a:prstGeom>
                <a:solidFill>
                  <a:srgbClr val="000000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4659083" y="3423856"/>
              <a:ext cx="3441309" cy="1676568"/>
              <a:chOff x="4659083" y="3423856"/>
              <a:chExt cx="3441309" cy="1676568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4659083" y="3423856"/>
                <a:ext cx="3441309" cy="1676568"/>
              </a:xfrm>
              <a:custGeom>
                <a:avLst/>
                <a:gdLst>
                  <a:gd name="connsiteX0" fmla="*/ 0 w 2528191"/>
                  <a:gd name="connsiteY0" fmla="*/ 167657 h 1676568"/>
                  <a:gd name="connsiteX1" fmla="*/ 167657 w 2528191"/>
                  <a:gd name="connsiteY1" fmla="*/ 0 h 1676568"/>
                  <a:gd name="connsiteX2" fmla="*/ 2360534 w 2528191"/>
                  <a:gd name="connsiteY2" fmla="*/ 0 h 1676568"/>
                  <a:gd name="connsiteX3" fmla="*/ 2528191 w 2528191"/>
                  <a:gd name="connsiteY3" fmla="*/ 167657 h 1676568"/>
                  <a:gd name="connsiteX4" fmla="*/ 2528191 w 2528191"/>
                  <a:gd name="connsiteY4" fmla="*/ 1508911 h 1676568"/>
                  <a:gd name="connsiteX5" fmla="*/ 2360534 w 2528191"/>
                  <a:gd name="connsiteY5" fmla="*/ 1676568 h 1676568"/>
                  <a:gd name="connsiteX6" fmla="*/ 167657 w 2528191"/>
                  <a:gd name="connsiteY6" fmla="*/ 1676568 h 1676568"/>
                  <a:gd name="connsiteX7" fmla="*/ 0 w 2528191"/>
                  <a:gd name="connsiteY7" fmla="*/ 1508911 h 1676568"/>
                  <a:gd name="connsiteX8" fmla="*/ 0 w 2528191"/>
                  <a:gd name="connsiteY8" fmla="*/ 167657 h 16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8191" h="1676568">
                    <a:moveTo>
                      <a:pt x="0" y="167657"/>
                    </a:moveTo>
                    <a:cubicBezTo>
                      <a:pt x="0" y="75063"/>
                      <a:pt x="75063" y="0"/>
                      <a:pt x="167657" y="0"/>
                    </a:cubicBezTo>
                    <a:lnTo>
                      <a:pt x="2360534" y="0"/>
                    </a:lnTo>
                    <a:cubicBezTo>
                      <a:pt x="2453128" y="0"/>
                      <a:pt x="2528191" y="75063"/>
                      <a:pt x="2528191" y="167657"/>
                    </a:cubicBezTo>
                    <a:lnTo>
                      <a:pt x="2528191" y="1508911"/>
                    </a:lnTo>
                    <a:cubicBezTo>
                      <a:pt x="2528191" y="1601505"/>
                      <a:pt x="2453128" y="1676568"/>
                      <a:pt x="2360534" y="1676568"/>
                    </a:cubicBezTo>
                    <a:lnTo>
                      <a:pt x="167657" y="1676568"/>
                    </a:lnTo>
                    <a:cubicBezTo>
                      <a:pt x="75063" y="1676568"/>
                      <a:pt x="0" y="1601505"/>
                      <a:pt x="0" y="1508911"/>
                    </a:cubicBezTo>
                    <a:lnTo>
                      <a:pt x="0" y="167657"/>
                    </a:lnTo>
                    <a:close/>
                  </a:path>
                </a:pathLst>
              </a:custGeom>
              <a:solidFill>
                <a:srgbClr val="D1FFE6">
                  <a:alpha val="89804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856246" tIns="455971" rIns="97790" bIns="97789" numCol="1" spcCol="1270" anchor="t" anchorCtr="0">
                <a:noAutofit/>
              </a:bodyPr>
              <a:lstStyle/>
              <a:p>
                <a:pPr marL="171450" marR="0" lvl="1" indent="-171450" algn="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en-SG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65" name="Group 4"/>
              <p:cNvGrpSpPr>
                <a:grpSpLocks noChangeAspect="1"/>
              </p:cNvGrpSpPr>
              <p:nvPr/>
            </p:nvGrpSpPr>
            <p:grpSpPr bwMode="auto">
              <a:xfrm>
                <a:off x="5657559" y="3616078"/>
                <a:ext cx="994047" cy="1278614"/>
                <a:chOff x="1067" y="860"/>
                <a:chExt cx="2302" cy="2961"/>
              </a:xfrm>
              <a:solidFill>
                <a:srgbClr val="000000">
                  <a:alpha val="5000"/>
                </a:srgbClr>
              </a:solidFill>
            </p:grpSpPr>
            <p:sp>
              <p:nvSpPr>
                <p:cNvPr id="72" name="Freeform 5"/>
                <p:cNvSpPr>
                  <a:spLocks/>
                </p:cNvSpPr>
                <p:nvPr/>
              </p:nvSpPr>
              <p:spPr bwMode="auto">
                <a:xfrm>
                  <a:off x="1761" y="860"/>
                  <a:ext cx="1174" cy="862"/>
                </a:xfrm>
                <a:custGeom>
                  <a:avLst/>
                  <a:gdLst>
                    <a:gd name="T0" fmla="*/ 303 w 2444"/>
                    <a:gd name="T1" fmla="*/ 1700 h 1796"/>
                    <a:gd name="T2" fmla="*/ 444 w 2444"/>
                    <a:gd name="T3" fmla="*/ 1764 h 1796"/>
                    <a:gd name="T4" fmla="*/ 527 w 2444"/>
                    <a:gd name="T5" fmla="*/ 1772 h 1796"/>
                    <a:gd name="T6" fmla="*/ 527 w 2444"/>
                    <a:gd name="T7" fmla="*/ 1772 h 1796"/>
                    <a:gd name="T8" fmla="*/ 798 w 2444"/>
                    <a:gd name="T9" fmla="*/ 1717 h 1796"/>
                    <a:gd name="T10" fmla="*/ 1035 w 2444"/>
                    <a:gd name="T11" fmla="*/ 1668 h 1796"/>
                    <a:gd name="T12" fmla="*/ 1038 w 2444"/>
                    <a:gd name="T13" fmla="*/ 1668 h 1796"/>
                    <a:gd name="T14" fmla="*/ 1376 w 2444"/>
                    <a:gd name="T15" fmla="*/ 1743 h 1796"/>
                    <a:gd name="T16" fmla="*/ 1528 w 2444"/>
                    <a:gd name="T17" fmla="*/ 1790 h 1796"/>
                    <a:gd name="T18" fmla="*/ 1574 w 2444"/>
                    <a:gd name="T19" fmla="*/ 1785 h 1796"/>
                    <a:gd name="T20" fmla="*/ 2201 w 2444"/>
                    <a:gd name="T21" fmla="*/ 1278 h 1796"/>
                    <a:gd name="T22" fmla="*/ 2391 w 2444"/>
                    <a:gd name="T23" fmla="*/ 886 h 1796"/>
                    <a:gd name="T24" fmla="*/ 2395 w 2444"/>
                    <a:gd name="T25" fmla="*/ 583 h 1796"/>
                    <a:gd name="T26" fmla="*/ 2043 w 2444"/>
                    <a:gd name="T27" fmla="*/ 426 h 1796"/>
                    <a:gd name="T28" fmla="*/ 1727 w 2444"/>
                    <a:gd name="T29" fmla="*/ 434 h 1796"/>
                    <a:gd name="T30" fmla="*/ 1245 w 2444"/>
                    <a:gd name="T31" fmla="*/ 340 h 1796"/>
                    <a:gd name="T32" fmla="*/ 1039 w 2444"/>
                    <a:gd name="T33" fmla="*/ 209 h 1796"/>
                    <a:gd name="T34" fmla="*/ 695 w 2444"/>
                    <a:gd name="T35" fmla="*/ 17 h 1796"/>
                    <a:gd name="T36" fmla="*/ 589 w 2444"/>
                    <a:gd name="T37" fmla="*/ 0 h 1796"/>
                    <a:gd name="T38" fmla="*/ 150 w 2444"/>
                    <a:gd name="T39" fmla="*/ 360 h 1796"/>
                    <a:gd name="T40" fmla="*/ 0 w 2444"/>
                    <a:gd name="T41" fmla="*/ 864 h 1796"/>
                    <a:gd name="T42" fmla="*/ 120 w 2444"/>
                    <a:gd name="T43" fmla="*/ 1350 h 1796"/>
                    <a:gd name="T44" fmla="*/ 303 w 2444"/>
                    <a:gd name="T45" fmla="*/ 1700 h 17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44" h="1796">
                      <a:moveTo>
                        <a:pt x="303" y="1700"/>
                      </a:moveTo>
                      <a:cubicBezTo>
                        <a:pt x="310" y="1712"/>
                        <a:pt x="328" y="1743"/>
                        <a:pt x="444" y="1764"/>
                      </a:cubicBezTo>
                      <a:cubicBezTo>
                        <a:pt x="470" y="1769"/>
                        <a:pt x="499" y="1772"/>
                        <a:pt x="527" y="1772"/>
                      </a:cubicBezTo>
                      <a:lnTo>
                        <a:pt x="527" y="1772"/>
                      </a:lnTo>
                      <a:cubicBezTo>
                        <a:pt x="622" y="1772"/>
                        <a:pt x="712" y="1744"/>
                        <a:pt x="798" y="1717"/>
                      </a:cubicBezTo>
                      <a:cubicBezTo>
                        <a:pt x="880" y="1692"/>
                        <a:pt x="957" y="1668"/>
                        <a:pt x="1035" y="1668"/>
                      </a:cubicBezTo>
                      <a:lnTo>
                        <a:pt x="1038" y="1668"/>
                      </a:lnTo>
                      <a:cubicBezTo>
                        <a:pt x="1153" y="1669"/>
                        <a:pt x="1262" y="1705"/>
                        <a:pt x="1376" y="1743"/>
                      </a:cubicBezTo>
                      <a:cubicBezTo>
                        <a:pt x="1425" y="1759"/>
                        <a:pt x="1476" y="1777"/>
                        <a:pt x="1528" y="1790"/>
                      </a:cubicBezTo>
                      <a:cubicBezTo>
                        <a:pt x="1550" y="1796"/>
                        <a:pt x="1565" y="1790"/>
                        <a:pt x="1574" y="1785"/>
                      </a:cubicBezTo>
                      <a:cubicBezTo>
                        <a:pt x="1830" y="1649"/>
                        <a:pt x="2053" y="1469"/>
                        <a:pt x="2201" y="1278"/>
                      </a:cubicBezTo>
                      <a:cubicBezTo>
                        <a:pt x="2274" y="1182"/>
                        <a:pt x="2336" y="1054"/>
                        <a:pt x="2391" y="886"/>
                      </a:cubicBezTo>
                      <a:cubicBezTo>
                        <a:pt x="2416" y="808"/>
                        <a:pt x="2444" y="692"/>
                        <a:pt x="2395" y="583"/>
                      </a:cubicBezTo>
                      <a:cubicBezTo>
                        <a:pt x="2332" y="442"/>
                        <a:pt x="2164" y="426"/>
                        <a:pt x="2043" y="426"/>
                      </a:cubicBezTo>
                      <a:cubicBezTo>
                        <a:pt x="2006" y="426"/>
                        <a:pt x="1785" y="434"/>
                        <a:pt x="1727" y="434"/>
                      </a:cubicBezTo>
                      <a:cubicBezTo>
                        <a:pt x="1579" y="434"/>
                        <a:pt x="1406" y="423"/>
                        <a:pt x="1245" y="340"/>
                      </a:cubicBezTo>
                      <a:cubicBezTo>
                        <a:pt x="1174" y="304"/>
                        <a:pt x="1109" y="258"/>
                        <a:pt x="1039" y="209"/>
                      </a:cubicBezTo>
                      <a:cubicBezTo>
                        <a:pt x="933" y="134"/>
                        <a:pt x="824" y="57"/>
                        <a:pt x="695" y="17"/>
                      </a:cubicBezTo>
                      <a:cubicBezTo>
                        <a:pt x="660" y="6"/>
                        <a:pt x="624" y="0"/>
                        <a:pt x="589" y="0"/>
                      </a:cubicBezTo>
                      <a:cubicBezTo>
                        <a:pt x="345" y="0"/>
                        <a:pt x="199" y="271"/>
                        <a:pt x="150" y="360"/>
                      </a:cubicBezTo>
                      <a:cubicBezTo>
                        <a:pt x="81" y="489"/>
                        <a:pt x="1" y="662"/>
                        <a:pt x="0" y="864"/>
                      </a:cubicBezTo>
                      <a:cubicBezTo>
                        <a:pt x="0" y="1048"/>
                        <a:pt x="64" y="1220"/>
                        <a:pt x="120" y="1350"/>
                      </a:cubicBezTo>
                      <a:cubicBezTo>
                        <a:pt x="175" y="1475"/>
                        <a:pt x="238" y="1587"/>
                        <a:pt x="303" y="170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3" name="Freeform 6"/>
                <p:cNvSpPr>
                  <a:spLocks/>
                </p:cNvSpPr>
                <p:nvPr/>
              </p:nvSpPr>
              <p:spPr bwMode="auto">
                <a:xfrm>
                  <a:off x="2013" y="2380"/>
                  <a:ext cx="147" cy="316"/>
                </a:xfrm>
                <a:custGeom>
                  <a:avLst/>
                  <a:gdLst>
                    <a:gd name="T0" fmla="*/ 0 w 305"/>
                    <a:gd name="T1" fmla="*/ 350 h 660"/>
                    <a:gd name="T2" fmla="*/ 305 w 305"/>
                    <a:gd name="T3" fmla="*/ 660 h 660"/>
                    <a:gd name="T4" fmla="*/ 305 w 305"/>
                    <a:gd name="T5" fmla="*/ 0 h 660"/>
                    <a:gd name="T6" fmla="*/ 120 w 305"/>
                    <a:gd name="T7" fmla="*/ 85 h 660"/>
                    <a:gd name="T8" fmla="*/ 0 w 305"/>
                    <a:gd name="T9" fmla="*/ 35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5" h="660">
                      <a:moveTo>
                        <a:pt x="0" y="350"/>
                      </a:moveTo>
                      <a:cubicBezTo>
                        <a:pt x="0" y="530"/>
                        <a:pt x="144" y="610"/>
                        <a:pt x="305" y="660"/>
                      </a:cubicBezTo>
                      <a:lnTo>
                        <a:pt x="305" y="0"/>
                      </a:lnTo>
                      <a:cubicBezTo>
                        <a:pt x="232" y="16"/>
                        <a:pt x="170" y="44"/>
                        <a:pt x="120" y="85"/>
                      </a:cubicBezTo>
                      <a:cubicBezTo>
                        <a:pt x="41" y="150"/>
                        <a:pt x="0" y="242"/>
                        <a:pt x="0" y="35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4" name="Freeform 7"/>
                <p:cNvSpPr>
                  <a:spLocks/>
                </p:cNvSpPr>
                <p:nvPr/>
              </p:nvSpPr>
              <p:spPr bwMode="auto">
                <a:xfrm>
                  <a:off x="2350" y="2926"/>
                  <a:ext cx="140" cy="337"/>
                </a:xfrm>
                <a:custGeom>
                  <a:avLst/>
                  <a:gdLst>
                    <a:gd name="T0" fmla="*/ 23 w 293"/>
                    <a:gd name="T1" fmla="*/ 6 h 701"/>
                    <a:gd name="T2" fmla="*/ 0 w 293"/>
                    <a:gd name="T3" fmla="*/ 0 h 701"/>
                    <a:gd name="T4" fmla="*/ 0 w 293"/>
                    <a:gd name="T5" fmla="*/ 701 h 701"/>
                    <a:gd name="T6" fmla="*/ 162 w 293"/>
                    <a:gd name="T7" fmla="*/ 611 h 701"/>
                    <a:gd name="T8" fmla="*/ 293 w 293"/>
                    <a:gd name="T9" fmla="*/ 332 h 701"/>
                    <a:gd name="T10" fmla="*/ 23 w 293"/>
                    <a:gd name="T11" fmla="*/ 6 h 7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" h="701">
                      <a:moveTo>
                        <a:pt x="23" y="6"/>
                      </a:moveTo>
                      <a:lnTo>
                        <a:pt x="0" y="0"/>
                      </a:lnTo>
                      <a:lnTo>
                        <a:pt x="0" y="701"/>
                      </a:lnTo>
                      <a:cubicBezTo>
                        <a:pt x="62" y="681"/>
                        <a:pt x="116" y="651"/>
                        <a:pt x="162" y="611"/>
                      </a:cubicBezTo>
                      <a:cubicBezTo>
                        <a:pt x="245" y="538"/>
                        <a:pt x="293" y="437"/>
                        <a:pt x="293" y="332"/>
                      </a:cubicBezTo>
                      <a:cubicBezTo>
                        <a:pt x="293" y="170"/>
                        <a:pt x="197" y="54"/>
                        <a:pt x="23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" name="Freeform 8"/>
                <p:cNvSpPr>
                  <a:spLocks noEditPoints="1"/>
                </p:cNvSpPr>
                <p:nvPr/>
              </p:nvSpPr>
              <p:spPr bwMode="auto">
                <a:xfrm>
                  <a:off x="1067" y="1537"/>
                  <a:ext cx="2302" cy="2284"/>
                </a:xfrm>
                <a:custGeom>
                  <a:avLst/>
                  <a:gdLst>
                    <a:gd name="T0" fmla="*/ 4370 w 4794"/>
                    <a:gd name="T1" fmla="*/ 2009 h 4756"/>
                    <a:gd name="T2" fmla="*/ 3423 w 4794"/>
                    <a:gd name="T3" fmla="*/ 864 h 4756"/>
                    <a:gd name="T4" fmla="*/ 3129 w 4794"/>
                    <a:gd name="T5" fmla="*/ 601 h 4756"/>
                    <a:gd name="T6" fmla="*/ 2753 w 4794"/>
                    <a:gd name="T7" fmla="*/ 534 h 4756"/>
                    <a:gd name="T8" fmla="*/ 2442 w 4794"/>
                    <a:gd name="T9" fmla="*/ 471 h 4756"/>
                    <a:gd name="T10" fmla="*/ 2158 w 4794"/>
                    <a:gd name="T11" fmla="*/ 535 h 4756"/>
                    <a:gd name="T12" fmla="*/ 1842 w 4794"/>
                    <a:gd name="T13" fmla="*/ 547 h 4756"/>
                    <a:gd name="T14" fmla="*/ 1351 w 4794"/>
                    <a:gd name="T15" fmla="*/ 270 h 4756"/>
                    <a:gd name="T16" fmla="*/ 888 w 4794"/>
                    <a:gd name="T17" fmla="*/ 35 h 4756"/>
                    <a:gd name="T18" fmla="*/ 818 w 4794"/>
                    <a:gd name="T19" fmla="*/ 287 h 4756"/>
                    <a:gd name="T20" fmla="*/ 1233 w 4794"/>
                    <a:gd name="T21" fmla="*/ 506 h 4756"/>
                    <a:gd name="T22" fmla="*/ 1234 w 4794"/>
                    <a:gd name="T23" fmla="*/ 506 h 4756"/>
                    <a:gd name="T24" fmla="*/ 712 w 4794"/>
                    <a:gd name="T25" fmla="*/ 649 h 4756"/>
                    <a:gd name="T26" fmla="*/ 781 w 4794"/>
                    <a:gd name="T27" fmla="*/ 901 h 4756"/>
                    <a:gd name="T28" fmla="*/ 1317 w 4794"/>
                    <a:gd name="T29" fmla="*/ 760 h 4756"/>
                    <a:gd name="T30" fmla="*/ 1402 w 4794"/>
                    <a:gd name="T31" fmla="*/ 767 h 4756"/>
                    <a:gd name="T32" fmla="*/ 339 w 4794"/>
                    <a:gd name="T33" fmla="*/ 1945 h 4756"/>
                    <a:gd name="T34" fmla="*/ 140 w 4794"/>
                    <a:gd name="T35" fmla="*/ 3271 h 4756"/>
                    <a:gd name="T36" fmla="*/ 564 w 4794"/>
                    <a:gd name="T37" fmla="*/ 3978 h 4756"/>
                    <a:gd name="T38" fmla="*/ 1119 w 4794"/>
                    <a:gd name="T39" fmla="*/ 4433 h 4756"/>
                    <a:gd name="T40" fmla="*/ 2387 w 4794"/>
                    <a:gd name="T41" fmla="*/ 4737 h 4756"/>
                    <a:gd name="T42" fmla="*/ 3755 w 4794"/>
                    <a:gd name="T43" fmla="*/ 4506 h 4756"/>
                    <a:gd name="T44" fmla="*/ 4612 w 4794"/>
                    <a:gd name="T45" fmla="*/ 3632 h 4756"/>
                    <a:gd name="T46" fmla="*/ 4370 w 4794"/>
                    <a:gd name="T47" fmla="*/ 2009 h 4756"/>
                    <a:gd name="T48" fmla="*/ 3102 w 4794"/>
                    <a:gd name="T49" fmla="*/ 3706 h 4756"/>
                    <a:gd name="T50" fmla="*/ 2671 w 4794"/>
                    <a:gd name="T51" fmla="*/ 3876 h 4756"/>
                    <a:gd name="T52" fmla="*/ 2671 w 4794"/>
                    <a:gd name="T53" fmla="*/ 4070 h 4756"/>
                    <a:gd name="T54" fmla="*/ 2474 w 4794"/>
                    <a:gd name="T55" fmla="*/ 4268 h 4756"/>
                    <a:gd name="T56" fmla="*/ 2276 w 4794"/>
                    <a:gd name="T57" fmla="*/ 4070 h 4756"/>
                    <a:gd name="T58" fmla="*/ 2276 w 4794"/>
                    <a:gd name="T59" fmla="*/ 3874 h 4756"/>
                    <a:gd name="T60" fmla="*/ 1817 w 4794"/>
                    <a:gd name="T61" fmla="*/ 3693 h 4756"/>
                    <a:gd name="T62" fmla="*/ 1618 w 4794"/>
                    <a:gd name="T63" fmla="*/ 3338 h 4756"/>
                    <a:gd name="T64" fmla="*/ 1760 w 4794"/>
                    <a:gd name="T65" fmla="*/ 3178 h 4756"/>
                    <a:gd name="T66" fmla="*/ 1936 w 4794"/>
                    <a:gd name="T67" fmla="*/ 3318 h 4756"/>
                    <a:gd name="T68" fmla="*/ 2276 w 4794"/>
                    <a:gd name="T69" fmla="*/ 3596 h 4756"/>
                    <a:gd name="T70" fmla="*/ 2276 w 4794"/>
                    <a:gd name="T71" fmla="*/ 2782 h 4756"/>
                    <a:gd name="T72" fmla="*/ 2119 w 4794"/>
                    <a:gd name="T73" fmla="*/ 2739 h 4756"/>
                    <a:gd name="T74" fmla="*/ 1625 w 4794"/>
                    <a:gd name="T75" fmla="*/ 2135 h 4756"/>
                    <a:gd name="T76" fmla="*/ 1892 w 4794"/>
                    <a:gd name="T77" fmla="*/ 1604 h 4756"/>
                    <a:gd name="T78" fmla="*/ 2276 w 4794"/>
                    <a:gd name="T79" fmla="*/ 1466 h 4756"/>
                    <a:gd name="T80" fmla="*/ 2276 w 4794"/>
                    <a:gd name="T81" fmla="*/ 1273 h 4756"/>
                    <a:gd name="T82" fmla="*/ 2474 w 4794"/>
                    <a:gd name="T83" fmla="*/ 1075 h 4756"/>
                    <a:gd name="T84" fmla="*/ 2671 w 4794"/>
                    <a:gd name="T85" fmla="*/ 1273 h 4756"/>
                    <a:gd name="T86" fmla="*/ 2671 w 4794"/>
                    <a:gd name="T87" fmla="*/ 1482 h 4756"/>
                    <a:gd name="T88" fmla="*/ 2989 w 4794"/>
                    <a:gd name="T89" fmla="*/ 1608 h 4756"/>
                    <a:gd name="T90" fmla="*/ 3239 w 4794"/>
                    <a:gd name="T91" fmla="*/ 1957 h 4756"/>
                    <a:gd name="T92" fmla="*/ 3078 w 4794"/>
                    <a:gd name="T93" fmla="*/ 2107 h 4756"/>
                    <a:gd name="T94" fmla="*/ 2929 w 4794"/>
                    <a:gd name="T95" fmla="*/ 1998 h 4756"/>
                    <a:gd name="T96" fmla="*/ 2671 w 4794"/>
                    <a:gd name="T97" fmla="*/ 1786 h 4756"/>
                    <a:gd name="T98" fmla="*/ 2671 w 4794"/>
                    <a:gd name="T99" fmla="*/ 2515 h 4756"/>
                    <a:gd name="T100" fmla="*/ 2799 w 4794"/>
                    <a:gd name="T101" fmla="*/ 2547 h 4756"/>
                    <a:gd name="T102" fmla="*/ 3329 w 4794"/>
                    <a:gd name="T103" fmla="*/ 3184 h 4756"/>
                    <a:gd name="T104" fmla="*/ 3102 w 4794"/>
                    <a:gd name="T105" fmla="*/ 3706 h 4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794" h="4756">
                      <a:moveTo>
                        <a:pt x="4370" y="2009"/>
                      </a:moveTo>
                      <a:cubicBezTo>
                        <a:pt x="4129" y="1568"/>
                        <a:pt x="3787" y="1209"/>
                        <a:pt x="3423" y="864"/>
                      </a:cubicBezTo>
                      <a:cubicBezTo>
                        <a:pt x="3322" y="768"/>
                        <a:pt x="3228" y="684"/>
                        <a:pt x="3129" y="601"/>
                      </a:cubicBezTo>
                      <a:cubicBezTo>
                        <a:pt x="3041" y="570"/>
                        <a:pt x="2860" y="569"/>
                        <a:pt x="2753" y="534"/>
                      </a:cubicBezTo>
                      <a:cubicBezTo>
                        <a:pt x="2653" y="501"/>
                        <a:pt x="2548" y="464"/>
                        <a:pt x="2442" y="471"/>
                      </a:cubicBezTo>
                      <a:cubicBezTo>
                        <a:pt x="2344" y="477"/>
                        <a:pt x="2253" y="512"/>
                        <a:pt x="2158" y="535"/>
                      </a:cubicBezTo>
                      <a:cubicBezTo>
                        <a:pt x="2052" y="560"/>
                        <a:pt x="1950" y="567"/>
                        <a:pt x="1842" y="547"/>
                      </a:cubicBezTo>
                      <a:cubicBezTo>
                        <a:pt x="1842" y="547"/>
                        <a:pt x="1696" y="526"/>
                        <a:pt x="1351" y="270"/>
                      </a:cubicBezTo>
                      <a:cubicBezTo>
                        <a:pt x="1210" y="166"/>
                        <a:pt x="1061" y="73"/>
                        <a:pt x="888" y="35"/>
                      </a:cubicBezTo>
                      <a:cubicBezTo>
                        <a:pt x="723" y="0"/>
                        <a:pt x="654" y="252"/>
                        <a:pt x="818" y="287"/>
                      </a:cubicBezTo>
                      <a:cubicBezTo>
                        <a:pt x="976" y="321"/>
                        <a:pt x="1105" y="412"/>
                        <a:pt x="1233" y="506"/>
                      </a:cubicBezTo>
                      <a:cubicBezTo>
                        <a:pt x="1233" y="506"/>
                        <a:pt x="1234" y="506"/>
                        <a:pt x="1234" y="506"/>
                      </a:cubicBezTo>
                      <a:cubicBezTo>
                        <a:pt x="1054" y="530"/>
                        <a:pt x="886" y="602"/>
                        <a:pt x="712" y="649"/>
                      </a:cubicBezTo>
                      <a:cubicBezTo>
                        <a:pt x="550" y="694"/>
                        <a:pt x="619" y="946"/>
                        <a:pt x="781" y="901"/>
                      </a:cubicBezTo>
                      <a:cubicBezTo>
                        <a:pt x="958" y="853"/>
                        <a:pt x="1133" y="769"/>
                        <a:pt x="1317" y="760"/>
                      </a:cubicBezTo>
                      <a:cubicBezTo>
                        <a:pt x="1347" y="758"/>
                        <a:pt x="1375" y="762"/>
                        <a:pt x="1402" y="767"/>
                      </a:cubicBezTo>
                      <a:cubicBezTo>
                        <a:pt x="991" y="1106"/>
                        <a:pt x="611" y="1480"/>
                        <a:pt x="339" y="1945"/>
                      </a:cubicBezTo>
                      <a:cubicBezTo>
                        <a:pt x="104" y="2348"/>
                        <a:pt x="0" y="2817"/>
                        <a:pt x="140" y="3271"/>
                      </a:cubicBezTo>
                      <a:cubicBezTo>
                        <a:pt x="223" y="3537"/>
                        <a:pt x="380" y="3773"/>
                        <a:pt x="564" y="3978"/>
                      </a:cubicBezTo>
                      <a:cubicBezTo>
                        <a:pt x="725" y="4158"/>
                        <a:pt x="905" y="4320"/>
                        <a:pt x="1119" y="4433"/>
                      </a:cubicBezTo>
                      <a:cubicBezTo>
                        <a:pt x="1505" y="4637"/>
                        <a:pt x="1955" y="4719"/>
                        <a:pt x="2387" y="4737"/>
                      </a:cubicBezTo>
                      <a:cubicBezTo>
                        <a:pt x="2850" y="4756"/>
                        <a:pt x="3328" y="4692"/>
                        <a:pt x="3755" y="4506"/>
                      </a:cubicBezTo>
                      <a:cubicBezTo>
                        <a:pt x="4144" y="4337"/>
                        <a:pt x="4474" y="4042"/>
                        <a:pt x="4612" y="3632"/>
                      </a:cubicBezTo>
                      <a:cubicBezTo>
                        <a:pt x="4794" y="3093"/>
                        <a:pt x="4635" y="2492"/>
                        <a:pt x="4370" y="2009"/>
                      </a:cubicBezTo>
                      <a:close/>
                      <a:moveTo>
                        <a:pt x="3102" y="3706"/>
                      </a:moveTo>
                      <a:cubicBezTo>
                        <a:pt x="2991" y="3796"/>
                        <a:pt x="2847" y="3853"/>
                        <a:pt x="2671" y="3876"/>
                      </a:cubicBezTo>
                      <a:lnTo>
                        <a:pt x="2671" y="4070"/>
                      </a:lnTo>
                      <a:cubicBezTo>
                        <a:pt x="2671" y="4179"/>
                        <a:pt x="2583" y="4268"/>
                        <a:pt x="2474" y="4268"/>
                      </a:cubicBezTo>
                      <a:cubicBezTo>
                        <a:pt x="2364" y="4268"/>
                        <a:pt x="2276" y="4179"/>
                        <a:pt x="2276" y="4070"/>
                      </a:cubicBezTo>
                      <a:lnTo>
                        <a:pt x="2276" y="3874"/>
                      </a:lnTo>
                      <a:cubicBezTo>
                        <a:pt x="2050" y="3843"/>
                        <a:pt x="1904" y="3763"/>
                        <a:pt x="1817" y="3693"/>
                      </a:cubicBezTo>
                      <a:cubicBezTo>
                        <a:pt x="1693" y="3594"/>
                        <a:pt x="1618" y="3461"/>
                        <a:pt x="1618" y="3338"/>
                      </a:cubicBezTo>
                      <a:cubicBezTo>
                        <a:pt x="1618" y="3243"/>
                        <a:pt x="1676" y="3178"/>
                        <a:pt x="1760" y="3178"/>
                      </a:cubicBezTo>
                      <a:cubicBezTo>
                        <a:pt x="1836" y="3178"/>
                        <a:pt x="1872" y="3226"/>
                        <a:pt x="1936" y="3318"/>
                      </a:cubicBezTo>
                      <a:cubicBezTo>
                        <a:pt x="2003" y="3416"/>
                        <a:pt x="2090" y="3542"/>
                        <a:pt x="2276" y="3596"/>
                      </a:cubicBezTo>
                      <a:lnTo>
                        <a:pt x="2276" y="2782"/>
                      </a:lnTo>
                      <a:lnTo>
                        <a:pt x="2119" y="2739"/>
                      </a:lnTo>
                      <a:cubicBezTo>
                        <a:pt x="1753" y="2636"/>
                        <a:pt x="1625" y="2331"/>
                        <a:pt x="1625" y="2135"/>
                      </a:cubicBezTo>
                      <a:cubicBezTo>
                        <a:pt x="1625" y="1907"/>
                        <a:pt x="1717" y="1723"/>
                        <a:pt x="1892" y="1604"/>
                      </a:cubicBezTo>
                      <a:cubicBezTo>
                        <a:pt x="1995" y="1534"/>
                        <a:pt x="2128" y="1487"/>
                        <a:pt x="2276" y="1466"/>
                      </a:cubicBezTo>
                      <a:lnTo>
                        <a:pt x="2276" y="1273"/>
                      </a:lnTo>
                      <a:cubicBezTo>
                        <a:pt x="2276" y="1164"/>
                        <a:pt x="2364" y="1075"/>
                        <a:pt x="2474" y="1075"/>
                      </a:cubicBezTo>
                      <a:cubicBezTo>
                        <a:pt x="2583" y="1075"/>
                        <a:pt x="2671" y="1164"/>
                        <a:pt x="2671" y="1273"/>
                      </a:cubicBezTo>
                      <a:lnTo>
                        <a:pt x="2671" y="1482"/>
                      </a:lnTo>
                      <a:cubicBezTo>
                        <a:pt x="2785" y="1507"/>
                        <a:pt x="2895" y="1551"/>
                        <a:pt x="2989" y="1608"/>
                      </a:cubicBezTo>
                      <a:cubicBezTo>
                        <a:pt x="3082" y="1666"/>
                        <a:pt x="3239" y="1787"/>
                        <a:pt x="3239" y="1957"/>
                      </a:cubicBezTo>
                      <a:cubicBezTo>
                        <a:pt x="3239" y="2060"/>
                        <a:pt x="3158" y="2107"/>
                        <a:pt x="3078" y="2107"/>
                      </a:cubicBezTo>
                      <a:cubicBezTo>
                        <a:pt x="3018" y="2107"/>
                        <a:pt x="2987" y="2071"/>
                        <a:pt x="2929" y="1998"/>
                      </a:cubicBezTo>
                      <a:cubicBezTo>
                        <a:pt x="2872" y="1927"/>
                        <a:pt x="2802" y="1839"/>
                        <a:pt x="2671" y="1786"/>
                      </a:cubicBezTo>
                      <a:lnTo>
                        <a:pt x="2671" y="2515"/>
                      </a:lnTo>
                      <a:lnTo>
                        <a:pt x="2799" y="2547"/>
                      </a:lnTo>
                      <a:cubicBezTo>
                        <a:pt x="3192" y="2645"/>
                        <a:pt x="3329" y="2919"/>
                        <a:pt x="3329" y="3184"/>
                      </a:cubicBezTo>
                      <a:cubicBezTo>
                        <a:pt x="3329" y="3404"/>
                        <a:pt x="3250" y="3584"/>
                        <a:pt x="3102" y="370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MY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6716025" y="4108978"/>
                <a:ext cx="1304096" cy="799711"/>
                <a:chOff x="6716025" y="4108978"/>
                <a:chExt cx="1304096" cy="799711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716025" y="4108978"/>
                  <a:ext cx="1296144" cy="4227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SG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+mn-cs"/>
                    </a:rPr>
                    <a:t>Transac</a:t>
                  </a:r>
                  <a:endParaRPr kumimoji="0" lang="en-SG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7974402" y="4549110"/>
                  <a:ext cx="45719" cy="45719"/>
                </a:xfrm>
                <a:prstGeom prst="ellipse">
                  <a:avLst/>
                </a:prstGeom>
                <a:solidFill>
                  <a:srgbClr val="000000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974402" y="4717470"/>
                  <a:ext cx="45719" cy="45719"/>
                </a:xfrm>
                <a:prstGeom prst="ellipse">
                  <a:avLst/>
                </a:prstGeom>
                <a:solidFill>
                  <a:srgbClr val="000000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974402" y="4862970"/>
                  <a:ext cx="45719" cy="45719"/>
                </a:xfrm>
                <a:prstGeom prst="ellipse">
                  <a:avLst/>
                </a:prstGeom>
                <a:solidFill>
                  <a:srgbClr val="000000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2937225" y="1610380"/>
              <a:ext cx="3254340" cy="3000586"/>
              <a:chOff x="2937225" y="1610380"/>
              <a:chExt cx="3254340" cy="3000586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3058058" y="1610380"/>
                <a:ext cx="1466426" cy="1466426"/>
              </a:xfrm>
              <a:custGeom>
                <a:avLst/>
                <a:gdLst>
                  <a:gd name="connsiteX0" fmla="*/ 0 w 1466426"/>
                  <a:gd name="connsiteY0" fmla="*/ 1466426 h 1466426"/>
                  <a:gd name="connsiteX1" fmla="*/ 1466426 w 1466426"/>
                  <a:gd name="connsiteY1" fmla="*/ 0 h 1466426"/>
                  <a:gd name="connsiteX2" fmla="*/ 1466426 w 1466426"/>
                  <a:gd name="connsiteY2" fmla="*/ 1466426 h 1466426"/>
                  <a:gd name="connsiteX3" fmla="*/ 0 w 1466426"/>
                  <a:gd name="connsiteY3" fmla="*/ 1466426 h 146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426" h="1466426">
                    <a:moveTo>
                      <a:pt x="0" y="1466426"/>
                    </a:moveTo>
                    <a:cubicBezTo>
                      <a:pt x="0" y="656541"/>
                      <a:pt x="656541" y="0"/>
                      <a:pt x="1466426" y="0"/>
                    </a:cubicBezTo>
                    <a:lnTo>
                      <a:pt x="1466426" y="1466426"/>
                    </a:lnTo>
                    <a:lnTo>
                      <a:pt x="0" y="1466426"/>
                    </a:lnTo>
                    <a:close/>
                  </a:path>
                </a:pathLst>
              </a:custGeom>
              <a:solidFill>
                <a:srgbClr val="FFFFFF"/>
              </a:solidFill>
              <a:ln w="1587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600194" tIns="600194" rIns="170688" bIns="170688" numCol="1" spcCol="1270" anchor="ctr" anchorCtr="0">
                <a:noAutofit/>
              </a:bodyPr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592218" y="1610380"/>
                <a:ext cx="1466426" cy="1466426"/>
              </a:xfrm>
              <a:custGeom>
                <a:avLst/>
                <a:gdLst>
                  <a:gd name="connsiteX0" fmla="*/ 0 w 1466426"/>
                  <a:gd name="connsiteY0" fmla="*/ 1466426 h 1466426"/>
                  <a:gd name="connsiteX1" fmla="*/ 1466426 w 1466426"/>
                  <a:gd name="connsiteY1" fmla="*/ 0 h 1466426"/>
                  <a:gd name="connsiteX2" fmla="*/ 1466426 w 1466426"/>
                  <a:gd name="connsiteY2" fmla="*/ 1466426 h 1466426"/>
                  <a:gd name="connsiteX3" fmla="*/ 0 w 1466426"/>
                  <a:gd name="connsiteY3" fmla="*/ 1466426 h 146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426" h="1466426">
                    <a:moveTo>
                      <a:pt x="0" y="0"/>
                    </a:moveTo>
                    <a:cubicBezTo>
                      <a:pt x="809885" y="0"/>
                      <a:pt x="1466426" y="656541"/>
                      <a:pt x="1466426" y="1466426"/>
                    </a:cubicBezTo>
                    <a:lnTo>
                      <a:pt x="0" y="1466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7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170688" tIns="600194" rIns="600194" bIns="170688" numCol="1" spcCol="1270" anchor="ctr" anchorCtr="0">
                <a:noAutofit/>
              </a:bodyPr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592218" y="3144539"/>
                <a:ext cx="1466426" cy="1466427"/>
              </a:xfrm>
              <a:custGeom>
                <a:avLst/>
                <a:gdLst>
                  <a:gd name="connsiteX0" fmla="*/ 0 w 1466426"/>
                  <a:gd name="connsiteY0" fmla="*/ 1466426 h 1466426"/>
                  <a:gd name="connsiteX1" fmla="*/ 1466426 w 1466426"/>
                  <a:gd name="connsiteY1" fmla="*/ 0 h 1466426"/>
                  <a:gd name="connsiteX2" fmla="*/ 1466426 w 1466426"/>
                  <a:gd name="connsiteY2" fmla="*/ 1466426 h 1466426"/>
                  <a:gd name="connsiteX3" fmla="*/ 0 w 1466426"/>
                  <a:gd name="connsiteY3" fmla="*/ 1466426 h 146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426" h="1466426">
                    <a:moveTo>
                      <a:pt x="1466426" y="0"/>
                    </a:moveTo>
                    <a:cubicBezTo>
                      <a:pt x="1466426" y="809885"/>
                      <a:pt x="809885" y="1466426"/>
                      <a:pt x="0" y="1466426"/>
                    </a:cubicBezTo>
                    <a:lnTo>
                      <a:pt x="0" y="0"/>
                    </a:lnTo>
                    <a:lnTo>
                      <a:pt x="14664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7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170688" tIns="170688" rIns="600194" bIns="600194" numCol="1" spcCol="1270" anchor="ctr" anchorCtr="0">
                <a:noAutofit/>
              </a:bodyPr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058058" y="3144540"/>
                <a:ext cx="1466427" cy="1466426"/>
              </a:xfrm>
              <a:custGeom>
                <a:avLst/>
                <a:gdLst>
                  <a:gd name="connsiteX0" fmla="*/ 0 w 1466426"/>
                  <a:gd name="connsiteY0" fmla="*/ 1466426 h 1466426"/>
                  <a:gd name="connsiteX1" fmla="*/ 1466426 w 1466426"/>
                  <a:gd name="connsiteY1" fmla="*/ 0 h 1466426"/>
                  <a:gd name="connsiteX2" fmla="*/ 1466426 w 1466426"/>
                  <a:gd name="connsiteY2" fmla="*/ 1466426 h 1466426"/>
                  <a:gd name="connsiteX3" fmla="*/ 0 w 1466426"/>
                  <a:gd name="connsiteY3" fmla="*/ 1466426 h 146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426" h="1466426">
                    <a:moveTo>
                      <a:pt x="1466426" y="1466426"/>
                    </a:moveTo>
                    <a:cubicBezTo>
                      <a:pt x="656541" y="1466426"/>
                      <a:pt x="0" y="809885"/>
                      <a:pt x="0" y="0"/>
                    </a:cubicBezTo>
                    <a:lnTo>
                      <a:pt x="1466426" y="0"/>
                    </a:lnTo>
                    <a:lnTo>
                      <a:pt x="1466426" y="1466426"/>
                    </a:lnTo>
                    <a:close/>
                  </a:path>
                </a:pathLst>
              </a:custGeom>
              <a:solidFill>
                <a:srgbClr val="FFFFFF"/>
              </a:solidFill>
              <a:ln w="1587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429506" tIns="170688" rIns="72001" bIns="600194" numCol="1" spcCol="1270" anchor="ctr" anchorCtr="0">
                <a:noAutofit/>
              </a:bodyPr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Circular Arrow 27"/>
              <p:cNvSpPr/>
              <p:nvPr/>
            </p:nvSpPr>
            <p:spPr>
              <a:xfrm>
                <a:off x="4093460" y="2646835"/>
                <a:ext cx="929782" cy="853310"/>
              </a:xfrm>
              <a:prstGeom prst="circularArrow">
                <a:avLst/>
              </a:prstGeom>
              <a:solidFill>
                <a:srgbClr val="FFFFFF">
                  <a:lumMod val="65000"/>
                </a:srgbClr>
              </a:solidFill>
              <a:ln w="317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sp>
            <p:nvSpPr>
              <p:cNvPr id="29" name="Circular Arrow 28"/>
              <p:cNvSpPr/>
              <p:nvPr/>
            </p:nvSpPr>
            <p:spPr>
              <a:xfrm rot="10800000">
                <a:off x="4093460" y="2687788"/>
                <a:ext cx="929782" cy="853310"/>
              </a:xfrm>
              <a:prstGeom prst="circularArrow">
                <a:avLst/>
              </a:prstGeom>
              <a:solidFill>
                <a:srgbClr val="FFFFFF">
                  <a:lumMod val="65000"/>
                </a:srgbClr>
              </a:solidFill>
              <a:ln w="317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043" y="2825064"/>
                <a:ext cx="165627" cy="147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0490" y="2823623"/>
                <a:ext cx="162503" cy="135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4895" y="4098255"/>
                <a:ext cx="347262" cy="289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442" y="2517767"/>
                <a:ext cx="445749" cy="163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4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14916" y="2946054"/>
                <a:ext cx="511698" cy="142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5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14916" y="2245632"/>
                <a:ext cx="489073" cy="194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1460" y="1987757"/>
                <a:ext cx="406654" cy="14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16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795226" y="2007142"/>
                <a:ext cx="383366" cy="141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1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155049" y="2235876"/>
                <a:ext cx="606225" cy="166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22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7305" y="2605558"/>
                <a:ext cx="310143" cy="166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16"/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13193" y="4132595"/>
                <a:ext cx="812215" cy="119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9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1844" y="2948800"/>
                <a:ext cx="446145" cy="236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5102" y="2956292"/>
                <a:ext cx="576463" cy="247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25419" y="3273565"/>
                <a:ext cx="616843" cy="156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76517" y="3851756"/>
                <a:ext cx="625347" cy="158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05412" y="3957619"/>
                <a:ext cx="519080" cy="145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"/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0527"/>
              <a:stretch/>
            </p:blipFill>
            <p:spPr bwMode="auto">
              <a:xfrm>
                <a:off x="3376656" y="3307800"/>
                <a:ext cx="700088" cy="189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59912" y="2966981"/>
                <a:ext cx="480076" cy="303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7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019" y="3038183"/>
                <a:ext cx="398880" cy="148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8"/>
              <p:cNvPicPr>
                <a:picLocks noChangeAspect="1" noChangeArrowheads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525" y="3487892"/>
                <a:ext cx="481850" cy="179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9"/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9140" y="4313910"/>
                <a:ext cx="752900" cy="1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2" descr="http://www.cartera.com/assets/imgs/logo.png"/>
              <p:cNvPicPr>
                <a:picLocks noChangeAspect="1" noChangeArrowheads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0709" y="3922660"/>
                <a:ext cx="668797" cy="125774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52" name="Picture 13"/>
              <p:cNvPicPr>
                <a:picLocks noChangeAspect="1" noChangeArrowheads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9679" y="2694861"/>
                <a:ext cx="219632" cy="183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14"/>
              <p:cNvPicPr>
                <a:picLocks noChangeAspect="1" noChangeArrowheads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108" y="1844507"/>
                <a:ext cx="471047" cy="99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15"/>
              <p:cNvPicPr>
                <a:picLocks noChangeAspect="1" noChangeArrowheads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7373" y="1872927"/>
                <a:ext cx="368295" cy="137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16"/>
              <p:cNvPicPr>
                <a:picLocks noChangeAspect="1" noChangeArrowheads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5412" y="3137467"/>
                <a:ext cx="534850" cy="15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17"/>
              <p:cNvPicPr>
                <a:picLocks noChangeAspect="1" noChangeArrowheads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132" y="2210935"/>
                <a:ext cx="593638" cy="149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8"/>
              <p:cNvPicPr>
                <a:picLocks noChangeAspect="1" noChangeArrowheads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7092" y="1640410"/>
                <a:ext cx="255314" cy="235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19"/>
              <p:cNvPicPr>
                <a:picLocks noChangeAspect="1" noChangeArrowheads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2752" y="1670028"/>
                <a:ext cx="223845" cy="202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2095622"/>
                <a:ext cx="493175" cy="1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32516" y="2245632"/>
                <a:ext cx="999831" cy="79864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1159" y="2280111"/>
                <a:ext cx="890093" cy="792549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30708" y="3310333"/>
                <a:ext cx="896190" cy="79864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37225" y="3341474"/>
                <a:ext cx="1731414" cy="79864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132257" y="2613475"/>
              <a:ext cx="1628623" cy="1062129"/>
              <a:chOff x="1132257" y="2613475"/>
              <a:chExt cx="1628623" cy="106212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132257" y="2613475"/>
                <a:ext cx="1552831" cy="1062129"/>
              </a:xfrm>
              <a:prstGeom prst="roundRect">
                <a:avLst>
                  <a:gd name="adj" fmla="val 8596"/>
                </a:avLst>
              </a:prstGeom>
              <a:solidFill>
                <a:srgbClr val="06325C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Retailers are using Instagram, Pinterest and Facebook to engage and sell to their followers using 3</a:t>
                </a:r>
                <a:r>
                  <a:rPr kumimoji="0" lang="en-SG" sz="11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rd</a:t>
                </a:r>
                <a:r>
                  <a:rPr kumimoji="0" lang="en-SG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party plugins</a:t>
                </a: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5400000">
                <a:off x="2653392" y="3095903"/>
                <a:ext cx="134874" cy="80103"/>
              </a:xfrm>
              <a:prstGeom prst="triangle">
                <a:avLst/>
              </a:prstGeom>
              <a:solidFill>
                <a:srgbClr val="06325C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marL="173038" marR="0" lvl="0" indent="-17303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80057" y="2613475"/>
              <a:ext cx="1632934" cy="1062129"/>
              <a:chOff x="1052154" y="2613475"/>
              <a:chExt cx="1632934" cy="106212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132257" y="2613475"/>
                <a:ext cx="1552831" cy="1062129"/>
              </a:xfrm>
              <a:prstGeom prst="roundRect">
                <a:avLst>
                  <a:gd name="adj" fmla="val 8596"/>
                </a:avLst>
              </a:prstGeom>
              <a:solidFill>
                <a:srgbClr val="06325C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Alibaba</a:t>
                </a: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and </a:t>
                </a: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Tencent</a:t>
                </a: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have received banking </a:t>
                </a: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licence</a:t>
                </a: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to offer internet banking services</a:t>
                </a:r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16200000" flipH="1">
                <a:off x="1024769" y="3095905"/>
                <a:ext cx="134874" cy="80103"/>
              </a:xfrm>
              <a:prstGeom prst="triangle">
                <a:avLst/>
              </a:prstGeom>
              <a:solidFill>
                <a:srgbClr val="06325C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marL="173038" marR="0" lvl="0" indent="-17303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23969" y="967928"/>
              <a:ext cx="2277896" cy="697473"/>
              <a:chOff x="769725" y="2858746"/>
              <a:chExt cx="2277896" cy="697473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769725" y="2858746"/>
                <a:ext cx="2277896" cy="619350"/>
              </a:xfrm>
              <a:prstGeom prst="roundRect">
                <a:avLst>
                  <a:gd name="adj" fmla="val 14132"/>
                </a:avLst>
              </a:prstGeom>
              <a:solidFill>
                <a:srgbClr val="06325C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Line &amp; </a:t>
                </a: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WeChat</a:t>
                </a: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works with retailers to organize flash sales targeting its user base</a:t>
                </a:r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10800000" flipH="1">
                <a:off x="1841235" y="3476116"/>
                <a:ext cx="134874" cy="80103"/>
              </a:xfrm>
              <a:prstGeom prst="triangle">
                <a:avLst/>
              </a:prstGeom>
              <a:solidFill>
                <a:srgbClr val="06325C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marL="173038" marR="0" lvl="0" indent="-17303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23969" y="4504326"/>
              <a:ext cx="2277896" cy="701355"/>
              <a:chOff x="769725" y="2776741"/>
              <a:chExt cx="2277896" cy="70135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69725" y="2858746"/>
                <a:ext cx="2277896" cy="619350"/>
              </a:xfrm>
              <a:prstGeom prst="roundRect">
                <a:avLst>
                  <a:gd name="adj" fmla="val 14132"/>
                </a:avLst>
              </a:prstGeom>
              <a:solidFill>
                <a:srgbClr val="06325C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Square has extended its offering to include </a:t>
                </a: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PoS</a:t>
                </a: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, inventory and cash </a:t>
                </a: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mgmt</a:t>
                </a: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and data analytics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0800000" flipH="1" flipV="1">
                <a:off x="1841235" y="2776741"/>
                <a:ext cx="134874" cy="80103"/>
              </a:xfrm>
              <a:prstGeom prst="triangle">
                <a:avLst/>
              </a:prstGeom>
              <a:solidFill>
                <a:srgbClr val="06325C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marL="173038" marR="0" lvl="0" indent="-17303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7" name="Rectangle 96"/>
          <p:cNvSpPr/>
          <p:nvPr/>
        </p:nvSpPr>
        <p:spPr>
          <a:xfrm>
            <a:off x="7158999" y="5337212"/>
            <a:ext cx="2101348" cy="590354"/>
          </a:xfrm>
          <a:prstGeom prst="rect">
            <a:avLst/>
          </a:prstGeom>
        </p:spPr>
        <p:txBody>
          <a:bodyPr wrap="square" lIns="36000" t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SG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Online &amp; Mobile </a:t>
            </a:r>
            <a:r>
              <a:rPr kumimoji="0" lang="en-SG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Wallet</a:t>
            </a:r>
          </a:p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SG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Payment </a:t>
            </a:r>
            <a:r>
              <a:rPr kumimoji="0" lang="en-SG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Processing</a:t>
            </a:r>
          </a:p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SG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Point-of-Sales</a:t>
            </a:r>
          </a:p>
        </p:txBody>
      </p:sp>
    </p:spTree>
    <p:extLst>
      <p:ext uri="{BB962C8B-B14F-4D97-AF65-F5344CB8AC3E}">
        <p14:creationId xmlns:p14="http://schemas.microsoft.com/office/powerpoint/2010/main" val="97040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유통업 디지털 전환 사례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22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467740" y="1340768"/>
            <a:ext cx="8958231" cy="4392931"/>
            <a:chOff x="321625" y="980285"/>
            <a:chExt cx="8584382" cy="4209603"/>
          </a:xfrm>
        </p:grpSpPr>
        <p:sp>
          <p:nvSpPr>
            <p:cNvPr id="6" name="Freeform 5"/>
            <p:cNvSpPr/>
            <p:nvPr/>
          </p:nvSpPr>
          <p:spPr>
            <a:xfrm>
              <a:off x="4491504" y="2394569"/>
              <a:ext cx="2361580" cy="2778272"/>
            </a:xfrm>
            <a:custGeom>
              <a:avLst/>
              <a:gdLst>
                <a:gd name="connsiteX0" fmla="*/ 1570959 w 2361580"/>
                <a:gd name="connsiteY0" fmla="*/ 0 h 2778272"/>
                <a:gd name="connsiteX1" fmla="*/ 1667375 w 2361580"/>
                <a:gd name="connsiteY1" fmla="*/ 119126 h 2778272"/>
                <a:gd name="connsiteX2" fmla="*/ 2244209 w 2361580"/>
                <a:gd name="connsiteY2" fmla="*/ 119126 h 2778272"/>
                <a:gd name="connsiteX3" fmla="*/ 2361580 w 2361580"/>
                <a:gd name="connsiteY3" fmla="*/ 236497 h 2778272"/>
                <a:gd name="connsiteX4" fmla="*/ 2361580 w 2361580"/>
                <a:gd name="connsiteY4" fmla="*/ 2660901 h 2778272"/>
                <a:gd name="connsiteX5" fmla="*/ 2244209 w 2361580"/>
                <a:gd name="connsiteY5" fmla="*/ 2778272 h 2778272"/>
                <a:gd name="connsiteX6" fmla="*/ 117371 w 2361580"/>
                <a:gd name="connsiteY6" fmla="*/ 2778272 h 2778272"/>
                <a:gd name="connsiteX7" fmla="*/ 0 w 2361580"/>
                <a:gd name="connsiteY7" fmla="*/ 2660901 h 2778272"/>
                <a:gd name="connsiteX8" fmla="*/ 0 w 2361580"/>
                <a:gd name="connsiteY8" fmla="*/ 236497 h 2778272"/>
                <a:gd name="connsiteX9" fmla="*/ 117371 w 2361580"/>
                <a:gd name="connsiteY9" fmla="*/ 119126 h 2778272"/>
                <a:gd name="connsiteX10" fmla="*/ 1474543 w 2361580"/>
                <a:gd name="connsiteY10" fmla="*/ 119126 h 277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580" h="2778272">
                  <a:moveTo>
                    <a:pt x="1570959" y="0"/>
                  </a:moveTo>
                  <a:lnTo>
                    <a:pt x="1667375" y="119126"/>
                  </a:lnTo>
                  <a:lnTo>
                    <a:pt x="2244209" y="119126"/>
                  </a:lnTo>
                  <a:cubicBezTo>
                    <a:pt x="2309031" y="119126"/>
                    <a:pt x="2361580" y="171675"/>
                    <a:pt x="2361580" y="236497"/>
                  </a:cubicBezTo>
                  <a:lnTo>
                    <a:pt x="2361580" y="2660901"/>
                  </a:lnTo>
                  <a:cubicBezTo>
                    <a:pt x="2361580" y="2725723"/>
                    <a:pt x="2309031" y="2778272"/>
                    <a:pt x="2244209" y="2778272"/>
                  </a:cubicBezTo>
                  <a:lnTo>
                    <a:pt x="117371" y="2778272"/>
                  </a:lnTo>
                  <a:cubicBezTo>
                    <a:pt x="52549" y="2778272"/>
                    <a:pt x="0" y="2725723"/>
                    <a:pt x="0" y="2660901"/>
                  </a:cubicBezTo>
                  <a:lnTo>
                    <a:pt x="0" y="236497"/>
                  </a:lnTo>
                  <a:cubicBezTo>
                    <a:pt x="0" y="171675"/>
                    <a:pt x="52549" y="119126"/>
                    <a:pt x="117371" y="119126"/>
                  </a:cubicBezTo>
                  <a:lnTo>
                    <a:pt x="1474543" y="119126"/>
                  </a:lnTo>
                  <a:close/>
                </a:path>
              </a:pathLst>
            </a:custGeom>
            <a:solidFill>
              <a:srgbClr val="517496">
                <a:lumMod val="20000"/>
                <a:lumOff val="80000"/>
              </a:srgbClr>
            </a:solidFill>
            <a:ln w="15875" cap="flat" cmpd="sng" algn="ctr">
              <a:solidFill>
                <a:srgbClr val="ACBED1"/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950399" y="2394569"/>
              <a:ext cx="1905568" cy="2778272"/>
            </a:xfrm>
            <a:custGeom>
              <a:avLst/>
              <a:gdLst>
                <a:gd name="connsiteX0" fmla="*/ 976740 w 1905568"/>
                <a:gd name="connsiteY0" fmla="*/ 0 h 2778272"/>
                <a:gd name="connsiteX1" fmla="*/ 1073156 w 1905568"/>
                <a:gd name="connsiteY1" fmla="*/ 119126 h 2778272"/>
                <a:gd name="connsiteX2" fmla="*/ 1810861 w 1905568"/>
                <a:gd name="connsiteY2" fmla="*/ 119126 h 2778272"/>
                <a:gd name="connsiteX3" fmla="*/ 1905568 w 1905568"/>
                <a:gd name="connsiteY3" fmla="*/ 213833 h 2778272"/>
                <a:gd name="connsiteX4" fmla="*/ 1905568 w 1905568"/>
                <a:gd name="connsiteY4" fmla="*/ 2683565 h 2778272"/>
                <a:gd name="connsiteX5" fmla="*/ 1810861 w 1905568"/>
                <a:gd name="connsiteY5" fmla="*/ 2778272 h 2778272"/>
                <a:gd name="connsiteX6" fmla="*/ 94707 w 1905568"/>
                <a:gd name="connsiteY6" fmla="*/ 2778272 h 2778272"/>
                <a:gd name="connsiteX7" fmla="*/ 0 w 1905568"/>
                <a:gd name="connsiteY7" fmla="*/ 2683565 h 2778272"/>
                <a:gd name="connsiteX8" fmla="*/ 0 w 1905568"/>
                <a:gd name="connsiteY8" fmla="*/ 213833 h 2778272"/>
                <a:gd name="connsiteX9" fmla="*/ 94707 w 1905568"/>
                <a:gd name="connsiteY9" fmla="*/ 119126 h 2778272"/>
                <a:gd name="connsiteX10" fmla="*/ 880324 w 1905568"/>
                <a:gd name="connsiteY10" fmla="*/ 119126 h 277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568" h="2778272">
                  <a:moveTo>
                    <a:pt x="976740" y="0"/>
                  </a:moveTo>
                  <a:lnTo>
                    <a:pt x="1073156" y="119126"/>
                  </a:lnTo>
                  <a:lnTo>
                    <a:pt x="1810861" y="119126"/>
                  </a:lnTo>
                  <a:cubicBezTo>
                    <a:pt x="1863166" y="119126"/>
                    <a:pt x="1905568" y="161528"/>
                    <a:pt x="1905568" y="213833"/>
                  </a:cubicBezTo>
                  <a:lnTo>
                    <a:pt x="1905568" y="2683565"/>
                  </a:lnTo>
                  <a:cubicBezTo>
                    <a:pt x="1905568" y="2735870"/>
                    <a:pt x="1863166" y="2778272"/>
                    <a:pt x="1810861" y="2778272"/>
                  </a:cubicBezTo>
                  <a:lnTo>
                    <a:pt x="94707" y="2778272"/>
                  </a:lnTo>
                  <a:cubicBezTo>
                    <a:pt x="42402" y="2778272"/>
                    <a:pt x="0" y="2735870"/>
                    <a:pt x="0" y="2683565"/>
                  </a:cubicBezTo>
                  <a:lnTo>
                    <a:pt x="0" y="213833"/>
                  </a:lnTo>
                  <a:cubicBezTo>
                    <a:pt x="0" y="161528"/>
                    <a:pt x="42402" y="119126"/>
                    <a:pt x="94707" y="119126"/>
                  </a:cubicBezTo>
                  <a:lnTo>
                    <a:pt x="880324" y="119126"/>
                  </a:lnTo>
                  <a:close/>
                </a:path>
              </a:pathLst>
            </a:custGeom>
            <a:solidFill>
              <a:srgbClr val="ACBED1">
                <a:lumMod val="20000"/>
                <a:lumOff val="80000"/>
              </a:srgbClr>
            </a:solidFill>
            <a:ln w="15875" cap="flat" cmpd="sng" algn="ctr">
              <a:solidFill>
                <a:srgbClr val="ACBED1"/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1625" y="2425854"/>
              <a:ext cx="4034351" cy="274698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2225" cap="flat" cmpd="sng" algn="ctr">
              <a:solidFill>
                <a:srgbClr val="FFFFFF">
                  <a:lumMod val="65000"/>
                </a:srgbClr>
              </a:solidFill>
              <a:prstDash val="sysDot"/>
            </a:ln>
            <a:effectLst/>
          </p:spPr>
          <p:txBody>
            <a:bodyPr rtlCol="0" anchor="t"/>
            <a:lstStyle/>
            <a:p>
              <a:pPr marL="173038" marR="0" lvl="0" indent="-1730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0400" y="980285"/>
              <a:ext cx="8483200" cy="365047"/>
            </a:xfrm>
            <a:prstGeom prst="rect">
              <a:avLst/>
            </a:prstGeom>
            <a:gradFill flip="none" rotWithShape="1">
              <a:gsLst>
                <a:gs pos="0">
                  <a:srgbClr val="517496">
                    <a:lumMod val="5000"/>
                    <a:lumOff val="95000"/>
                  </a:srgbClr>
                </a:gs>
                <a:gs pos="5000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lIns="49210" tIns="24605" rIns="49210" bIns="24605" rtlCol="0" anchor="ctr"/>
            <a:lstStyle/>
            <a:p>
              <a:pPr marL="0" marR="0" lvl="0" indent="0" algn="ctr" defTabSz="4569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Macy’s has been focusing on transforming its business and operating models.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6773" y="2605009"/>
              <a:ext cx="1933129" cy="23865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14300" indent="-114300">
                <a:spcBef>
                  <a:spcPts val="600"/>
                </a:spcBef>
                <a:buFontTx/>
                <a:buChar char="-"/>
              </a:pPr>
              <a:r>
                <a:rPr lang="en-US" sz="900" b="1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Closing 100 full-line stores:</a:t>
              </a:r>
              <a:r>
                <a:rPr lang="en-US" sz="900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   </a:t>
              </a: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to </a:t>
              </a:r>
              <a:r>
                <a:rPr lang="en-US" sz="900" dirty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re-create its physical store presence as customer shopping </a:t>
              </a: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preferences</a:t>
              </a:r>
              <a:r>
                <a:rPr lang="en-US" sz="900" dirty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.</a:t>
              </a:r>
            </a:p>
            <a:p>
              <a:pPr marL="114300" indent="-114300">
                <a:spcBef>
                  <a:spcPts val="600"/>
                </a:spcBef>
                <a:buFontTx/>
                <a:buChar char="-"/>
              </a:pPr>
              <a:r>
                <a:rPr lang="en-US" sz="900" b="1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Re-allocating Investments:</a:t>
              </a:r>
              <a:r>
                <a:rPr lang="en-US" sz="900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   </a:t>
              </a: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to </a:t>
              </a:r>
              <a:r>
                <a:rPr lang="en-US" sz="900" dirty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higher-growth-potential store and digital businesses.</a:t>
              </a:r>
            </a:p>
            <a:p>
              <a:pPr marL="114300" indent="-114300">
                <a:spcBef>
                  <a:spcPts val="600"/>
                </a:spcBef>
                <a:buFontTx/>
                <a:buChar char="-"/>
              </a:pPr>
              <a:r>
                <a:rPr lang="en-US" sz="900" b="1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Investing in </a:t>
              </a:r>
              <a:r>
                <a:rPr lang="en-US" sz="900" b="1" dirty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capacity </a:t>
              </a:r>
              <a:r>
                <a:rPr lang="en-US" sz="900" b="1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building:</a:t>
              </a:r>
              <a:r>
                <a:rPr lang="en-US" sz="900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on company’s website, mobile apps and click-and-collect.</a:t>
              </a:r>
            </a:p>
            <a:p>
              <a:pPr marL="114300" indent="-114300">
                <a:spcBef>
                  <a:spcPts val="600"/>
                </a:spcBef>
                <a:buFontTx/>
                <a:buChar char="-"/>
              </a:pPr>
              <a:r>
                <a:rPr lang="en-US" sz="900" dirty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Improvement in natural language search, faster page loading and simpler procedures for placing and fulfilling orders.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5734" y="4633665"/>
              <a:ext cx="3317120" cy="44921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00" i="1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For 39 weeks ended Oct’16 net sales declined by 5.2% in comparison to 39 weeks ending Oct’15.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592" y="1686852"/>
              <a:ext cx="914400" cy="3657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Created Macy’s.com</a:t>
              </a:r>
              <a:endParaRPr lang="en-IN" sz="1000" dirty="0" smtClean="0">
                <a:solidFill>
                  <a:srgbClr val="000000"/>
                </a:solidFill>
                <a:ea typeface="ＭＳ Ｐゴシック" charset="-128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36861" y="1686852"/>
              <a:ext cx="1378278" cy="640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Acquired “Fingerhut” a direct marketer for $1.7 </a:t>
              </a:r>
              <a:r>
                <a:rPr lang="en-US" sz="1000" dirty="0" err="1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Bn</a:t>
              </a:r>
              <a:endParaRPr lang="en-IN" sz="1000" dirty="0" smtClean="0">
                <a:solidFill>
                  <a:srgbClr val="000000"/>
                </a:solidFill>
                <a:ea typeface="ＭＳ Ｐゴシック" charset="-128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4561" y="1686852"/>
              <a:ext cx="1188720" cy="5486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Sold Fingerhut due to lack of strategic value</a:t>
              </a:r>
              <a:endParaRPr lang="en-IN" sz="1000" dirty="0" smtClean="0">
                <a:solidFill>
                  <a:srgbClr val="000000"/>
                </a:solidFill>
                <a:ea typeface="ＭＳ Ｐゴシック" charset="-128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8064" y="1686852"/>
              <a:ext cx="1828800" cy="787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Started Digital Transformation and announced holistic Omni Channel strategy</a:t>
              </a:r>
              <a:endParaRPr lang="en-IN" sz="1000" dirty="0" smtClean="0">
                <a:solidFill>
                  <a:srgbClr val="000000"/>
                </a:solidFill>
                <a:ea typeface="ＭＳ Ｐゴシック" charset="-128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05132" y="2605009"/>
              <a:ext cx="2378301" cy="2584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14300" indent="-114300">
                <a:spcBef>
                  <a:spcPts val="600"/>
                </a:spcBef>
                <a:buFontTx/>
                <a:buChar char="-"/>
              </a:pPr>
              <a:r>
                <a:rPr lang="en-US" sz="900" b="1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Cuts capital costs</a:t>
              </a:r>
              <a:r>
                <a:rPr lang="en-US" sz="900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: </a:t>
              </a: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by positioning its store network as online distribution centers.</a:t>
              </a:r>
            </a:p>
            <a:p>
              <a:pPr marL="114300" indent="-114300">
                <a:spcBef>
                  <a:spcPts val="600"/>
                </a:spcBef>
                <a:buFontTx/>
                <a:buChar char="-"/>
              </a:pPr>
              <a:r>
                <a:rPr lang="en-US" sz="900" b="1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Trains “front-line” employees</a:t>
              </a:r>
              <a:r>
                <a:rPr lang="en-US" sz="900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: </a:t>
              </a: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in techniques emphasizing digital integration into the customer service experience.</a:t>
              </a:r>
            </a:p>
            <a:p>
              <a:pPr marL="114300" indent="-114300">
                <a:spcBef>
                  <a:spcPts val="600"/>
                </a:spcBef>
                <a:buFontTx/>
                <a:buChar char="-"/>
              </a:pPr>
              <a:r>
                <a:rPr lang="en-US" sz="900" b="1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Brought executive focus:</a:t>
              </a:r>
              <a:r>
                <a:rPr lang="en-US" sz="900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 </a:t>
              </a: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by creating a role of executive VP for </a:t>
              </a:r>
              <a:r>
                <a:rPr lang="en-US" sz="900" dirty="0" err="1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omni</a:t>
              </a: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 channel strategy.</a:t>
              </a:r>
            </a:p>
            <a:p>
              <a:pPr marL="114300" indent="-114300">
                <a:spcBef>
                  <a:spcPts val="600"/>
                </a:spcBef>
                <a:buFontTx/>
                <a:buChar char="-"/>
              </a:pPr>
              <a:r>
                <a:rPr lang="en-US" sz="900" b="1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Invested $400 million:</a:t>
              </a:r>
              <a:r>
                <a:rPr lang="en-US" sz="900" dirty="0" smtClean="0">
                  <a:solidFill>
                    <a:srgbClr val="06325C"/>
                  </a:solidFill>
                  <a:ea typeface="ＭＳ Ｐゴシック" charset="-128"/>
                  <a:cs typeface="+mn-cs"/>
                </a:rPr>
                <a:t> </a:t>
              </a: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in renovating its flagship store in Herald Square and tried to bridge the physical and digital divide. </a:t>
              </a:r>
            </a:p>
            <a:p>
              <a:pPr marL="114300" indent="-114300">
                <a:spcBef>
                  <a:spcPts val="600"/>
                </a:spcBef>
                <a:buFontTx/>
                <a:buChar char="-"/>
              </a:pP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Armed associates with </a:t>
              </a:r>
              <a:r>
                <a:rPr lang="en-US" sz="900" dirty="0" err="1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ipads</a:t>
              </a:r>
              <a:r>
                <a:rPr lang="en-US" sz="9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 and expediters to quickly find inventory.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92525" y="1686852"/>
              <a:ext cx="1280160" cy="640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Invested $230 </a:t>
              </a:r>
              <a:r>
                <a:rPr lang="en-US" sz="1000" dirty="0" err="1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mn</a:t>
              </a:r>
              <a:r>
                <a:rPr lang="en-US" sz="10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 in Macy’s.com website</a:t>
              </a:r>
              <a:endParaRPr lang="en-IN" sz="1000" dirty="0">
                <a:solidFill>
                  <a:srgbClr val="000000"/>
                </a:solidFill>
                <a:ea typeface="ＭＳ Ｐゴシック" charset="-128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21625" y="1394440"/>
              <a:ext cx="8525417" cy="274320"/>
              <a:chOff x="376402" y="1394440"/>
              <a:chExt cx="8292746" cy="274320"/>
            </a:xfrm>
            <a:solidFill>
              <a:srgbClr val="517496"/>
            </a:solidFill>
          </p:grpSpPr>
          <p:sp>
            <p:nvSpPr>
              <p:cNvPr id="19" name="Chevron 18"/>
              <p:cNvSpPr/>
              <p:nvPr/>
            </p:nvSpPr>
            <p:spPr bwMode="gray">
              <a:xfrm>
                <a:off x="1419833" y="1394440"/>
                <a:ext cx="1200607" cy="274320"/>
              </a:xfrm>
              <a:prstGeom prst="chevron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1999</a:t>
                </a:r>
              </a:p>
            </p:txBody>
          </p:sp>
          <p:sp>
            <p:nvSpPr>
              <p:cNvPr id="20" name="Chevron 19"/>
              <p:cNvSpPr/>
              <p:nvPr/>
            </p:nvSpPr>
            <p:spPr bwMode="gray">
              <a:xfrm>
                <a:off x="6822060" y="1394440"/>
                <a:ext cx="1847088" cy="274320"/>
              </a:xfrm>
              <a:prstGeom prst="chevron">
                <a:avLst/>
              </a:prstGeom>
              <a:solidFill>
                <a:srgbClr val="06325C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2016</a:t>
                </a:r>
              </a:p>
            </p:txBody>
          </p:sp>
          <p:sp>
            <p:nvSpPr>
              <p:cNvPr id="21" name="Chevron 20"/>
              <p:cNvSpPr/>
              <p:nvPr/>
            </p:nvSpPr>
            <p:spPr bwMode="gray">
              <a:xfrm>
                <a:off x="376402" y="1394440"/>
                <a:ext cx="1108253" cy="274320"/>
              </a:xfrm>
              <a:prstGeom prst="chevron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1998</a:t>
                </a:r>
              </a:p>
            </p:txBody>
          </p:sp>
          <p:sp>
            <p:nvSpPr>
              <p:cNvPr id="22" name="Chevron 21"/>
              <p:cNvSpPr/>
              <p:nvPr/>
            </p:nvSpPr>
            <p:spPr bwMode="gray">
              <a:xfrm>
                <a:off x="2549046" y="1394440"/>
                <a:ext cx="1359484" cy="274320"/>
              </a:xfrm>
              <a:prstGeom prst="chevron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2002</a:t>
                </a:r>
              </a:p>
            </p:txBody>
          </p:sp>
          <p:sp>
            <p:nvSpPr>
              <p:cNvPr id="23" name="Chevron 22"/>
              <p:cNvSpPr/>
              <p:nvPr/>
            </p:nvSpPr>
            <p:spPr bwMode="gray">
              <a:xfrm>
                <a:off x="3845190" y="1394440"/>
                <a:ext cx="1359484" cy="274320"/>
              </a:xfrm>
              <a:prstGeom prst="chevron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2006-7</a:t>
                </a:r>
              </a:p>
            </p:txBody>
          </p:sp>
          <p:sp>
            <p:nvSpPr>
              <p:cNvPr id="24" name="Chevron 23"/>
              <p:cNvSpPr/>
              <p:nvPr/>
            </p:nvSpPr>
            <p:spPr bwMode="gray">
              <a:xfrm>
                <a:off x="5134823" y="1394440"/>
                <a:ext cx="1754734" cy="274320"/>
              </a:xfrm>
              <a:prstGeom prst="chevron">
                <a:avLst/>
              </a:prstGeom>
              <a:solidFill>
                <a:srgbClr val="06325C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2010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889165" y="1686852"/>
              <a:ext cx="2016842" cy="640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Announced a series of initiatives in its journey to become a preferred </a:t>
              </a:r>
              <a:r>
                <a:rPr lang="en-US" sz="1000" dirty="0" err="1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omnichannel</a:t>
              </a:r>
              <a:r>
                <a:rPr lang="en-US" sz="1000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 shopping destination.</a:t>
              </a:r>
              <a:endParaRPr lang="en-IN" sz="1000" dirty="0" smtClean="0">
                <a:solidFill>
                  <a:srgbClr val="000000"/>
                </a:solidFill>
                <a:ea typeface="ＭＳ Ｐゴシック" charset="-128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360" y="2476238"/>
              <a:ext cx="3236000" cy="25754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ea typeface="ＭＳ Ｐゴシック" charset="-128"/>
                  <a:cs typeface="+mn-cs"/>
                </a:rPr>
                <a:t>Financial Performance</a:t>
              </a:r>
              <a:endParaRPr lang="en-IN" sz="900" b="1" dirty="0" smtClean="0">
                <a:solidFill>
                  <a:srgbClr val="000000"/>
                </a:solidFill>
                <a:ea typeface="ＭＳ Ｐゴシック" charset="-128"/>
                <a:cs typeface="+mn-cs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235089" y="1680633"/>
              <a:ext cx="0" cy="639228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517496">
                      <a:lumMod val="5000"/>
                      <a:lumOff val="95000"/>
                    </a:srgbClr>
                  </a:gs>
                  <a:gs pos="50000">
                    <a:srgbClr val="000000">
                      <a:lumMod val="65000"/>
                      <a:lumOff val="35000"/>
                    </a:srgbClr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 flipV="1">
              <a:off x="2602784" y="1680633"/>
              <a:ext cx="0" cy="639228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517496">
                      <a:lumMod val="5000"/>
                      <a:lumOff val="95000"/>
                    </a:srgbClr>
                  </a:gs>
                  <a:gs pos="50000">
                    <a:srgbClr val="000000">
                      <a:lumMod val="65000"/>
                      <a:lumOff val="35000"/>
                    </a:srgbClr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 flipV="1">
              <a:off x="3825804" y="1680633"/>
              <a:ext cx="0" cy="639228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517496">
                      <a:lumMod val="5000"/>
                      <a:lumOff val="95000"/>
                    </a:srgbClr>
                  </a:gs>
                  <a:gs pos="50000">
                    <a:srgbClr val="000000">
                      <a:lumMod val="65000"/>
                      <a:lumOff val="35000"/>
                    </a:srgbClr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 flipV="1">
              <a:off x="5148064" y="1680633"/>
              <a:ext cx="0" cy="639228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517496">
                      <a:lumMod val="5000"/>
                      <a:lumOff val="95000"/>
                    </a:srgbClr>
                  </a:gs>
                  <a:gs pos="50000">
                    <a:srgbClr val="000000">
                      <a:lumMod val="65000"/>
                      <a:lumOff val="35000"/>
                    </a:srgbClr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 flipV="1">
              <a:off x="6866305" y="1680633"/>
              <a:ext cx="0" cy="639228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517496">
                      <a:lumMod val="5000"/>
                      <a:lumOff val="95000"/>
                    </a:srgbClr>
                  </a:gs>
                  <a:gs pos="50000">
                    <a:srgbClr val="000000">
                      <a:lumMod val="65000"/>
                      <a:lumOff val="35000"/>
                    </a:srgbClr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prstDash val="solid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95536" y="2868448"/>
              <a:ext cx="3850503" cy="1631519"/>
              <a:chOff x="395536" y="2822407"/>
              <a:chExt cx="3850503" cy="1631519"/>
            </a:xfrm>
          </p:grpSpPr>
          <p:sp>
            <p:nvSpPr>
              <p:cNvPr id="33" name="Donut 32"/>
              <p:cNvSpPr/>
              <p:nvPr/>
            </p:nvSpPr>
            <p:spPr>
              <a:xfrm>
                <a:off x="395536" y="3084413"/>
                <a:ext cx="914400" cy="914400"/>
              </a:xfrm>
              <a:prstGeom prst="donut">
                <a:avLst>
                  <a:gd name="adj" fmla="val 3548"/>
                </a:avLst>
              </a:prstGeom>
              <a:solidFill>
                <a:srgbClr val="06325C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632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3663" y="3364715"/>
                <a:ext cx="738145" cy="3600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$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 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28,105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   </a:t>
                </a: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Million</a:t>
                </a:r>
              </a:p>
            </p:txBody>
          </p:sp>
          <p:cxnSp>
            <p:nvCxnSpPr>
              <p:cNvPr id="35" name="Elbow Connector 34"/>
              <p:cNvCxnSpPr>
                <a:stCxn id="33" idx="4"/>
                <a:endCxn id="42" idx="4"/>
              </p:cNvCxnSpPr>
              <p:nvPr/>
            </p:nvCxnSpPr>
            <p:spPr>
              <a:xfrm rot="5400000" flipH="1" flipV="1">
                <a:off x="1876727" y="2974820"/>
                <a:ext cx="1" cy="2047985"/>
              </a:xfrm>
              <a:prstGeom prst="bentConnector3">
                <a:avLst>
                  <a:gd name="adj1" fmla="val -22860000000"/>
                </a:avLst>
              </a:prstGeom>
              <a:noFill/>
              <a:ln w="9525" cap="flat" cmpd="sng" algn="ctr">
                <a:solidFill>
                  <a:srgbClr val="06325C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36" name="Elbow Connector 35"/>
              <p:cNvCxnSpPr>
                <a:stCxn id="39" idx="4"/>
                <a:endCxn id="44" idx="4"/>
              </p:cNvCxnSpPr>
              <p:nvPr/>
            </p:nvCxnSpPr>
            <p:spPr>
              <a:xfrm rot="5400000" flipH="1" flipV="1">
                <a:off x="2654366" y="2906797"/>
                <a:ext cx="1" cy="1976225"/>
              </a:xfrm>
              <a:prstGeom prst="bentConnector3">
                <a:avLst>
                  <a:gd name="adj1" fmla="val -22860000000"/>
                </a:avLst>
              </a:prstGeom>
              <a:noFill/>
              <a:ln w="9525" cap="flat" cmpd="sng" algn="ctr">
                <a:solidFill>
                  <a:srgbClr val="06325C">
                    <a:lumMod val="50000"/>
                    <a:lumOff val="50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37" name="Rounded Rectangle 36"/>
              <p:cNvSpPr/>
              <p:nvPr/>
            </p:nvSpPr>
            <p:spPr>
              <a:xfrm>
                <a:off x="995101" y="2822407"/>
                <a:ext cx="779443" cy="20758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lumMod val="8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FY 2014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971132" y="2822407"/>
                <a:ext cx="779443" cy="20758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lumMod val="8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FY 2015</a:t>
                </a:r>
              </a:p>
            </p:txBody>
          </p:sp>
          <p:sp>
            <p:nvSpPr>
              <p:cNvPr id="39" name="Donut 38"/>
              <p:cNvSpPr/>
              <p:nvPr/>
            </p:nvSpPr>
            <p:spPr>
              <a:xfrm>
                <a:off x="1375212" y="3312824"/>
                <a:ext cx="582086" cy="582086"/>
              </a:xfrm>
              <a:prstGeom prst="donut">
                <a:avLst>
                  <a:gd name="adj" fmla="val 5593"/>
                </a:avLst>
              </a:prstGeom>
              <a:solidFill>
                <a:srgbClr val="06325C">
                  <a:lumMod val="50000"/>
                  <a:lumOff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632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60965" y="3433389"/>
                <a:ext cx="738145" cy="3600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$</a:t>
                </a: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 </a:t>
                </a: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1,526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    </a:t>
                </a: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Million</a:t>
                </a: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708707" y="4231687"/>
                <a:ext cx="1352230" cy="222239"/>
                <a:chOff x="737758" y="4296580"/>
                <a:chExt cx="1352230" cy="222239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737758" y="4296580"/>
                  <a:ext cx="1352230" cy="22223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rPr>
                    <a:t>Net Sales:  </a:t>
                  </a: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6325C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rPr>
                    <a:t>-3.7%</a:t>
                  </a:r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 flipV="1">
                  <a:off x="1920821" y="4386650"/>
                  <a:ext cx="169167" cy="75504"/>
                </a:xfrm>
                <a:prstGeom prst="triangle">
                  <a:avLst/>
                </a:prstGeom>
                <a:solidFill>
                  <a:srgbClr val="06325C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Donut 41"/>
              <p:cNvSpPr/>
              <p:nvPr/>
            </p:nvSpPr>
            <p:spPr>
              <a:xfrm>
                <a:off x="2478527" y="3154425"/>
                <a:ext cx="844387" cy="844387"/>
              </a:xfrm>
              <a:prstGeom prst="donut">
                <a:avLst>
                  <a:gd name="adj" fmla="val 3548"/>
                </a:avLst>
              </a:prstGeom>
              <a:solidFill>
                <a:srgbClr val="06325C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632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37866" y="3409163"/>
                <a:ext cx="738145" cy="3600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$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 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27,079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   </a:t>
                </a: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/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Million</a:t>
                </a:r>
              </a:p>
            </p:txBody>
          </p:sp>
          <p:sp>
            <p:nvSpPr>
              <p:cNvPr id="44" name="Donut 43"/>
              <p:cNvSpPr/>
              <p:nvPr/>
            </p:nvSpPr>
            <p:spPr>
              <a:xfrm>
                <a:off x="3390488" y="3390926"/>
                <a:ext cx="503983" cy="503983"/>
              </a:xfrm>
              <a:prstGeom prst="donut">
                <a:avLst>
                  <a:gd name="adj" fmla="val 5593"/>
                </a:avLst>
              </a:prstGeom>
              <a:solidFill>
                <a:srgbClr val="06325C">
                  <a:lumMod val="50000"/>
                  <a:lumOff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632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58866" y="3472716"/>
                <a:ext cx="738145" cy="3600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$</a:t>
                </a: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 </a:t>
                </a: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1,070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    </a:t>
                </a: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325C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ea typeface="ＭＳ Ｐゴシック" charset="-128"/>
                    <a:cs typeface="+mn-cs"/>
                  </a:rPr>
                  <a:t>Million</a:t>
                </a: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830260" y="4114169"/>
                <a:ext cx="1415779" cy="222239"/>
                <a:chOff x="737758" y="4296580"/>
                <a:chExt cx="1415779" cy="222239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737758" y="4296580"/>
                  <a:ext cx="1352230" cy="22223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rPr>
                    <a:t>Net Income:  </a:t>
                  </a: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6325C">
                          <a:lumMod val="50000"/>
                          <a:lumOff val="50000"/>
                        </a:srgbClr>
                      </a:solidFill>
                      <a:effectLst/>
                      <a:uLnTx/>
                      <a:uFillTx/>
                      <a:ea typeface="ＭＳ Ｐゴシック" charset="-128"/>
                      <a:cs typeface="+mn-cs"/>
                    </a:rPr>
                    <a:t>-29.9%</a:t>
                  </a: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flipV="1">
                  <a:off x="1984370" y="4386650"/>
                  <a:ext cx="169167" cy="75504"/>
                </a:xfrm>
                <a:prstGeom prst="triangle">
                  <a:avLst/>
                </a:prstGeom>
                <a:solidFill>
                  <a:srgbClr val="06325C">
                    <a:lumMod val="50000"/>
                    <a:lumOff val="50000"/>
                  </a:srgbClr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173038" marR="0" lvl="0" indent="-17303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MY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7153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4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기술 </a:t>
            </a:r>
            <a:r>
              <a:rPr lang="ko-KR" altLang="en-US" dirty="0" err="1" smtClean="0"/>
              <a:t>융복합의</a:t>
            </a:r>
            <a:r>
              <a:rPr lang="ko-KR" altLang="en-US" dirty="0" smtClean="0"/>
              <a:t> 산업혁신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2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488505" y="1592796"/>
            <a:ext cx="9142675" cy="4249924"/>
            <a:chOff x="587122" y="1231297"/>
            <a:chExt cx="10841458" cy="5039594"/>
          </a:xfrm>
        </p:grpSpPr>
        <p:pic>
          <p:nvPicPr>
            <p:cNvPr id="86" name="Picture 8" descr="162446379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8" r="19335"/>
            <a:stretch/>
          </p:blipFill>
          <p:spPr bwMode="auto">
            <a:xfrm>
              <a:off x="10054287" y="4726815"/>
              <a:ext cx="1127766" cy="1122790"/>
            </a:xfrm>
            <a:prstGeom prst="ellipse">
              <a:avLst/>
            </a:prstGeom>
            <a:noFill/>
            <a:ln w="28575">
              <a:solidFill>
                <a:srgbClr val="06325C">
                  <a:lumMod val="50000"/>
                  <a:lumOff val="50000"/>
                </a:srgb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2" descr="https://elearningindustry.com/wp-content/uploads/2015/04/Augmented-Reality-eLearning-futur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2" r="44703"/>
            <a:stretch/>
          </p:blipFill>
          <p:spPr bwMode="auto">
            <a:xfrm>
              <a:off x="10121512" y="3131588"/>
              <a:ext cx="1060542" cy="1085496"/>
            </a:xfrm>
            <a:prstGeom prst="ellipse">
              <a:avLst/>
            </a:prstGeom>
            <a:noFill/>
            <a:ln w="28575">
              <a:solidFill>
                <a:srgbClr val="06325C">
                  <a:lumMod val="50000"/>
                  <a:lumOff val="50000"/>
                </a:srgb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9906855" y="5927459"/>
              <a:ext cx="1521725" cy="32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04"/>
              <a:r>
                <a:rPr lang="en-US" sz="1200" b="1" dirty="0" smtClean="0">
                  <a:latin typeface="Arial"/>
                  <a:ea typeface="ＭＳ Ｐゴシック" charset="-128"/>
                  <a:cs typeface="+mn-cs"/>
                </a:rPr>
                <a:t>Cyber Security</a:t>
              </a:r>
              <a:endParaRPr lang="en-SG" sz="1200" b="1" dirty="0">
                <a:latin typeface="Arial"/>
                <a:ea typeface="ＭＳ Ｐゴシック" charset="-128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206333" y="4270861"/>
              <a:ext cx="890896" cy="32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04"/>
              <a:r>
                <a:rPr lang="en-US" sz="1200" b="1" dirty="0" smtClean="0">
                  <a:latin typeface="Arial"/>
                  <a:ea typeface="ＭＳ Ｐゴシック" charset="-128"/>
                  <a:cs typeface="+mn-cs"/>
                </a:rPr>
                <a:t>AR VR</a:t>
              </a:r>
              <a:endParaRPr lang="en-SG" sz="1200" b="1" dirty="0">
                <a:latin typeface="Arial"/>
                <a:ea typeface="ＭＳ Ｐゴシック" charset="-128"/>
                <a:cs typeface="+mn-cs"/>
              </a:endParaRPr>
            </a:p>
          </p:txBody>
        </p:sp>
        <p:pic>
          <p:nvPicPr>
            <p:cNvPr id="90" name="Picture 2" descr="https://d3ui957tjb5bqd.cloudfront.net/images/screenshots/products/29/295/295498/141003_-133067660-big-data-map-f.jpg?142087138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7732" y="1353061"/>
              <a:ext cx="1104630" cy="1085496"/>
            </a:xfrm>
            <a:prstGeom prst="ellipse">
              <a:avLst/>
            </a:prstGeom>
            <a:noFill/>
            <a:ln w="28575">
              <a:solidFill>
                <a:srgbClr val="06325C">
                  <a:lumMod val="50000"/>
                  <a:lumOff val="50000"/>
                </a:srgb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http://www2.pcmag.com/media/images/417346-back-up-your-cloud-how-to-download-all-your-data.jpg?thumb=y&amp;width=740&amp;height=42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45" r="29411"/>
            <a:stretch/>
          </p:blipFill>
          <p:spPr bwMode="auto">
            <a:xfrm>
              <a:off x="8106068" y="4726434"/>
              <a:ext cx="1096724" cy="1115728"/>
            </a:xfrm>
            <a:prstGeom prst="ellipse">
              <a:avLst/>
            </a:prstGeom>
            <a:noFill/>
            <a:ln w="28575">
              <a:solidFill>
                <a:srgbClr val="06325C">
                  <a:lumMod val="50000"/>
                  <a:lumOff val="50000"/>
                </a:srgb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7774488" y="5927461"/>
              <a:ext cx="1751118" cy="327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904"/>
              <a:r>
                <a:rPr lang="en-US" sz="1200" b="1" dirty="0" smtClean="0">
                  <a:latin typeface="Arial"/>
                  <a:ea typeface="ＭＳ Ｐゴシック" charset="-128"/>
                  <a:cs typeface="+mn-cs"/>
                </a:rPr>
                <a:t>Cloud Computing</a:t>
              </a:r>
              <a:endParaRPr lang="en-SG" sz="1200" b="1" dirty="0">
                <a:latin typeface="Arial"/>
                <a:ea typeface="ＭＳ Ｐゴシック" charset="-128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097730" y="2529965"/>
              <a:ext cx="1104632" cy="32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04"/>
              <a:r>
                <a:rPr lang="en-US" sz="1200" b="1" dirty="0" smtClean="0">
                  <a:latin typeface="Arial"/>
                  <a:ea typeface="ＭＳ Ｐゴシック" charset="-128"/>
                  <a:cs typeface="+mn-cs"/>
                </a:rPr>
                <a:t>Big Data </a:t>
              </a:r>
              <a:endParaRPr lang="en-SG" sz="1200" b="1" dirty="0">
                <a:latin typeface="Arial"/>
                <a:ea typeface="ＭＳ Ｐゴシック" charset="-128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889184" y="4270861"/>
              <a:ext cx="1521725" cy="32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04"/>
              <a:r>
                <a:rPr lang="en-US" sz="1200" b="1" dirty="0" smtClean="0">
                  <a:latin typeface="Arial"/>
                  <a:ea typeface="ＭＳ Ｐゴシック" charset="-128"/>
                  <a:cs typeface="+mn-cs"/>
                </a:rPr>
                <a:t>Analytics &amp; AI</a:t>
              </a:r>
              <a:endParaRPr lang="en-SG" sz="1200" b="1" dirty="0">
                <a:latin typeface="Arial"/>
                <a:ea typeface="ＭＳ Ｐゴシック" charset="-128"/>
                <a:cs typeface="+mn-cs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954405" y="1264616"/>
              <a:ext cx="2367462" cy="615746"/>
            </a:xfrm>
            <a:prstGeom prst="roundRect">
              <a:avLst/>
            </a:prstGeom>
            <a:solidFill>
              <a:srgbClr val="06325C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Media</a:t>
              </a:r>
              <a:endParaRPr kumimoji="0" lang="en-MY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587122" y="1231297"/>
              <a:ext cx="672069" cy="672069"/>
              <a:chOff x="332846" y="1916832"/>
              <a:chExt cx="672069" cy="672069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90388" y="1981431"/>
                <a:ext cx="558884" cy="558884"/>
              </a:xfrm>
              <a:prstGeom prst="ellipse">
                <a:avLst/>
              </a:prstGeom>
              <a:solidFill>
                <a:srgbClr val="000000"/>
              </a:solidFill>
              <a:ln w="1587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Donut 97"/>
              <p:cNvSpPr/>
              <p:nvPr/>
            </p:nvSpPr>
            <p:spPr>
              <a:xfrm>
                <a:off x="332846" y="1916832"/>
                <a:ext cx="672069" cy="672069"/>
              </a:xfrm>
              <a:prstGeom prst="donut">
                <a:avLst>
                  <a:gd name="adj" fmla="val 11983"/>
                </a:avLst>
              </a:prstGeom>
              <a:gradFill flip="none" rotWithShape="1">
                <a:gsLst>
                  <a:gs pos="100000">
                    <a:srgbClr val="06325C">
                      <a:lumMod val="75000"/>
                      <a:lumOff val="25000"/>
                    </a:srgbClr>
                  </a:gs>
                  <a:gs pos="0">
                    <a:srgbClr val="EEECE1"/>
                  </a:gs>
                  <a:gs pos="53000">
                    <a:srgbClr val="06325C">
                      <a:lumMod val="50000"/>
                      <a:lumOff val="50000"/>
                    </a:srgbClr>
                  </a:gs>
                </a:gsLst>
                <a:lin ang="2700000" scaled="1"/>
                <a:tileRect/>
              </a:gradFill>
              <a:ln w="158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9" name="Group 10107"/>
            <p:cNvGrpSpPr>
              <a:grpSpLocks noChangeAspect="1"/>
            </p:cNvGrpSpPr>
            <p:nvPr/>
          </p:nvGrpSpPr>
          <p:grpSpPr bwMode="auto">
            <a:xfrm>
              <a:off x="780315" y="1409136"/>
              <a:ext cx="271030" cy="271028"/>
              <a:chOff x="3673" y="3146"/>
              <a:chExt cx="318" cy="318"/>
            </a:xfrm>
            <a:gradFill>
              <a:gsLst>
                <a:gs pos="100000">
                  <a:srgbClr val="06325C">
                    <a:lumMod val="75000"/>
                    <a:lumOff val="25000"/>
                  </a:srgbClr>
                </a:gs>
                <a:gs pos="0">
                  <a:srgbClr val="EEECE1"/>
                </a:gs>
                <a:gs pos="53000">
                  <a:srgbClr val="06325C">
                    <a:lumMod val="50000"/>
                    <a:lumOff val="50000"/>
                  </a:srgbClr>
                </a:gs>
              </a:gsLst>
              <a:lin ang="2700000" scaled="1"/>
            </a:gradFill>
          </p:grpSpPr>
          <p:sp>
            <p:nvSpPr>
              <p:cNvPr id="100" name="Rectangle 10108"/>
              <p:cNvSpPr>
                <a:spLocks noChangeArrowheads="1"/>
              </p:cNvSpPr>
              <p:nvPr/>
            </p:nvSpPr>
            <p:spPr bwMode="auto">
              <a:xfrm>
                <a:off x="3835" y="3314"/>
                <a:ext cx="12" cy="10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 10109"/>
              <p:cNvSpPr>
                <a:spLocks/>
              </p:cNvSpPr>
              <p:nvPr/>
            </p:nvSpPr>
            <p:spPr bwMode="auto">
              <a:xfrm>
                <a:off x="3855" y="3178"/>
                <a:ext cx="98" cy="98"/>
              </a:xfrm>
              <a:custGeom>
                <a:avLst/>
                <a:gdLst>
                  <a:gd name="T0" fmla="*/ 187 w 205"/>
                  <a:gd name="T1" fmla="*/ 0 h 205"/>
                  <a:gd name="T2" fmla="*/ 205 w 205"/>
                  <a:gd name="T3" fmla="*/ 18 h 205"/>
                  <a:gd name="T4" fmla="*/ 17 w 205"/>
                  <a:gd name="T5" fmla="*/ 205 h 205"/>
                  <a:gd name="T6" fmla="*/ 0 w 205"/>
                  <a:gd name="T7" fmla="*/ 188 h 205"/>
                  <a:gd name="T8" fmla="*/ 187 w 205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87" y="0"/>
                    </a:moveTo>
                    <a:lnTo>
                      <a:pt x="205" y="18"/>
                    </a:lnTo>
                    <a:lnTo>
                      <a:pt x="17" y="205"/>
                    </a:lnTo>
                    <a:lnTo>
                      <a:pt x="0" y="188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 10110"/>
              <p:cNvSpPr>
                <a:spLocks/>
              </p:cNvSpPr>
              <p:nvPr/>
            </p:nvSpPr>
            <p:spPr bwMode="auto">
              <a:xfrm>
                <a:off x="3705" y="3298"/>
                <a:ext cx="128" cy="128"/>
              </a:xfrm>
              <a:custGeom>
                <a:avLst/>
                <a:gdLst>
                  <a:gd name="T0" fmla="*/ 250 w 268"/>
                  <a:gd name="T1" fmla="*/ 0 h 268"/>
                  <a:gd name="T2" fmla="*/ 268 w 268"/>
                  <a:gd name="T3" fmla="*/ 18 h 268"/>
                  <a:gd name="T4" fmla="*/ 18 w 268"/>
                  <a:gd name="T5" fmla="*/ 268 h 268"/>
                  <a:gd name="T6" fmla="*/ 0 w 268"/>
                  <a:gd name="T7" fmla="*/ 250 h 268"/>
                  <a:gd name="T8" fmla="*/ 250 w 268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268">
                    <a:moveTo>
                      <a:pt x="250" y="0"/>
                    </a:moveTo>
                    <a:lnTo>
                      <a:pt x="268" y="18"/>
                    </a:lnTo>
                    <a:lnTo>
                      <a:pt x="18" y="268"/>
                    </a:lnTo>
                    <a:lnTo>
                      <a:pt x="0" y="250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Freeform 10111"/>
              <p:cNvSpPr>
                <a:spLocks/>
              </p:cNvSpPr>
              <p:nvPr/>
            </p:nvSpPr>
            <p:spPr bwMode="auto">
              <a:xfrm>
                <a:off x="3747" y="3196"/>
                <a:ext cx="74" cy="74"/>
              </a:xfrm>
              <a:custGeom>
                <a:avLst/>
                <a:gdLst>
                  <a:gd name="T0" fmla="*/ 17 w 155"/>
                  <a:gd name="T1" fmla="*/ 0 h 155"/>
                  <a:gd name="T2" fmla="*/ 155 w 155"/>
                  <a:gd name="T3" fmla="*/ 137 h 155"/>
                  <a:gd name="T4" fmla="*/ 137 w 155"/>
                  <a:gd name="T5" fmla="*/ 155 h 155"/>
                  <a:gd name="T6" fmla="*/ 0 w 155"/>
                  <a:gd name="T7" fmla="*/ 17 h 155"/>
                  <a:gd name="T8" fmla="*/ 17 w 155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155">
                    <a:moveTo>
                      <a:pt x="17" y="0"/>
                    </a:moveTo>
                    <a:lnTo>
                      <a:pt x="155" y="137"/>
                    </a:lnTo>
                    <a:lnTo>
                      <a:pt x="137" y="155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Freeform 10112"/>
              <p:cNvSpPr>
                <a:spLocks/>
              </p:cNvSpPr>
              <p:nvPr/>
            </p:nvSpPr>
            <p:spPr bwMode="auto">
              <a:xfrm>
                <a:off x="3849" y="3298"/>
                <a:ext cx="98" cy="98"/>
              </a:xfrm>
              <a:custGeom>
                <a:avLst/>
                <a:gdLst>
                  <a:gd name="T0" fmla="*/ 18 w 205"/>
                  <a:gd name="T1" fmla="*/ 0 h 205"/>
                  <a:gd name="T2" fmla="*/ 205 w 205"/>
                  <a:gd name="T3" fmla="*/ 188 h 205"/>
                  <a:gd name="T4" fmla="*/ 188 w 205"/>
                  <a:gd name="T5" fmla="*/ 205 h 205"/>
                  <a:gd name="T6" fmla="*/ 0 w 205"/>
                  <a:gd name="T7" fmla="*/ 18 h 205"/>
                  <a:gd name="T8" fmla="*/ 18 w 205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5">
                    <a:moveTo>
                      <a:pt x="18" y="0"/>
                    </a:moveTo>
                    <a:lnTo>
                      <a:pt x="205" y="188"/>
                    </a:lnTo>
                    <a:lnTo>
                      <a:pt x="188" y="205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Freeform 10113"/>
              <p:cNvSpPr>
                <a:spLocks/>
              </p:cNvSpPr>
              <p:nvPr/>
            </p:nvSpPr>
            <p:spPr bwMode="auto">
              <a:xfrm>
                <a:off x="3931" y="3146"/>
                <a:ext cx="60" cy="60"/>
              </a:xfrm>
              <a:custGeom>
                <a:avLst/>
                <a:gdLst>
                  <a:gd name="T0" fmla="*/ 125 w 125"/>
                  <a:gd name="T1" fmla="*/ 63 h 125"/>
                  <a:gd name="T2" fmla="*/ 62 w 125"/>
                  <a:gd name="T3" fmla="*/ 125 h 125"/>
                  <a:gd name="T4" fmla="*/ 0 w 125"/>
                  <a:gd name="T5" fmla="*/ 63 h 125"/>
                  <a:gd name="T6" fmla="*/ 62 w 125"/>
                  <a:gd name="T7" fmla="*/ 0 h 125"/>
                  <a:gd name="T8" fmla="*/ 125 w 125"/>
                  <a:gd name="T9" fmla="*/ 62 h 125"/>
                  <a:gd name="T10" fmla="*/ 125 w 125"/>
                  <a:gd name="T11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cubicBezTo>
                      <a:pt x="125" y="97"/>
                      <a:pt x="97" y="125"/>
                      <a:pt x="62" y="125"/>
                    </a:cubicBezTo>
                    <a:cubicBezTo>
                      <a:pt x="27" y="125"/>
                      <a:pt x="0" y="97"/>
                      <a:pt x="0" y="63"/>
                    </a:cubicBezTo>
                    <a:cubicBezTo>
                      <a:pt x="0" y="28"/>
                      <a:pt x="27" y="0"/>
                      <a:pt x="62" y="0"/>
                    </a:cubicBezTo>
                    <a:cubicBezTo>
                      <a:pt x="97" y="0"/>
                      <a:pt x="125" y="28"/>
                      <a:pt x="125" y="62"/>
                    </a:cubicBezTo>
                    <a:lnTo>
                      <a:pt x="125" y="6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Oval 10114"/>
              <p:cNvSpPr>
                <a:spLocks noChangeArrowheads="1"/>
              </p:cNvSpPr>
              <p:nvPr/>
            </p:nvSpPr>
            <p:spPr bwMode="auto">
              <a:xfrm>
                <a:off x="3811" y="3404"/>
                <a:ext cx="60" cy="60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Freeform 10115"/>
              <p:cNvSpPr>
                <a:spLocks/>
              </p:cNvSpPr>
              <p:nvPr/>
            </p:nvSpPr>
            <p:spPr bwMode="auto">
              <a:xfrm>
                <a:off x="3673" y="3392"/>
                <a:ext cx="60" cy="60"/>
              </a:xfrm>
              <a:custGeom>
                <a:avLst/>
                <a:gdLst>
                  <a:gd name="T0" fmla="*/ 125 w 125"/>
                  <a:gd name="T1" fmla="*/ 62 h 125"/>
                  <a:gd name="T2" fmla="*/ 63 w 125"/>
                  <a:gd name="T3" fmla="*/ 125 h 125"/>
                  <a:gd name="T4" fmla="*/ 0 w 125"/>
                  <a:gd name="T5" fmla="*/ 62 h 125"/>
                  <a:gd name="T6" fmla="*/ 62 w 125"/>
                  <a:gd name="T7" fmla="*/ 0 h 125"/>
                  <a:gd name="T8" fmla="*/ 125 w 125"/>
                  <a:gd name="T9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5">
                    <a:moveTo>
                      <a:pt x="125" y="62"/>
                    </a:moveTo>
                    <a:cubicBezTo>
                      <a:pt x="125" y="97"/>
                      <a:pt x="97" y="125"/>
                      <a:pt x="63" y="125"/>
                    </a:cubicBezTo>
                    <a:cubicBezTo>
                      <a:pt x="28" y="125"/>
                      <a:pt x="0" y="97"/>
                      <a:pt x="0" y="62"/>
                    </a:cubicBezTo>
                    <a:cubicBezTo>
                      <a:pt x="0" y="27"/>
                      <a:pt x="28" y="0"/>
                      <a:pt x="62" y="0"/>
                    </a:cubicBezTo>
                    <a:cubicBezTo>
                      <a:pt x="97" y="0"/>
                      <a:pt x="125" y="27"/>
                      <a:pt x="125" y="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Oval 10116"/>
              <p:cNvSpPr>
                <a:spLocks noChangeArrowheads="1"/>
              </p:cNvSpPr>
              <p:nvPr/>
            </p:nvSpPr>
            <p:spPr bwMode="auto">
              <a:xfrm>
                <a:off x="3727" y="3176"/>
                <a:ext cx="36" cy="36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Oval 10117"/>
              <p:cNvSpPr>
                <a:spLocks noChangeArrowheads="1"/>
              </p:cNvSpPr>
              <p:nvPr/>
            </p:nvSpPr>
            <p:spPr bwMode="auto">
              <a:xfrm>
                <a:off x="3919" y="3368"/>
                <a:ext cx="36" cy="36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Oval 10118"/>
              <p:cNvSpPr>
                <a:spLocks noChangeArrowheads="1"/>
              </p:cNvSpPr>
              <p:nvPr/>
            </p:nvSpPr>
            <p:spPr bwMode="auto">
              <a:xfrm>
                <a:off x="3799" y="3248"/>
                <a:ext cx="84" cy="84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1" name="Rounded Rectangle 110"/>
            <p:cNvSpPr/>
            <p:nvPr/>
          </p:nvSpPr>
          <p:spPr>
            <a:xfrm>
              <a:off x="954405" y="1977546"/>
              <a:ext cx="2367462" cy="615746"/>
            </a:xfrm>
            <a:prstGeom prst="roundRect">
              <a:avLst/>
            </a:prstGeom>
            <a:solidFill>
              <a:srgbClr val="06325C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Travel &amp; Transport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87122" y="1944227"/>
              <a:ext cx="672069" cy="672069"/>
              <a:chOff x="332846" y="1916832"/>
              <a:chExt cx="672069" cy="67206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90388" y="1981431"/>
                <a:ext cx="558884" cy="558884"/>
              </a:xfrm>
              <a:prstGeom prst="ellipse">
                <a:avLst/>
              </a:prstGeom>
              <a:solidFill>
                <a:srgbClr val="000000"/>
              </a:solidFill>
              <a:ln w="1587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4" name="Donut 113"/>
              <p:cNvSpPr/>
              <p:nvPr/>
            </p:nvSpPr>
            <p:spPr>
              <a:xfrm>
                <a:off x="332846" y="1916832"/>
                <a:ext cx="672069" cy="672069"/>
              </a:xfrm>
              <a:prstGeom prst="donut">
                <a:avLst>
                  <a:gd name="adj" fmla="val 11983"/>
                </a:avLst>
              </a:prstGeom>
              <a:gradFill flip="none" rotWithShape="1">
                <a:gsLst>
                  <a:gs pos="100000">
                    <a:srgbClr val="06325C">
                      <a:lumMod val="75000"/>
                      <a:lumOff val="25000"/>
                    </a:srgbClr>
                  </a:gs>
                  <a:gs pos="0">
                    <a:srgbClr val="EEECE1"/>
                  </a:gs>
                  <a:gs pos="53000">
                    <a:srgbClr val="06325C">
                      <a:lumMod val="50000"/>
                      <a:lumOff val="50000"/>
                    </a:srgbClr>
                  </a:gs>
                </a:gsLst>
                <a:lin ang="2700000" scaled="1"/>
                <a:tileRect/>
              </a:gradFill>
              <a:ln w="158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" name="Rounded Rectangle 114"/>
            <p:cNvSpPr/>
            <p:nvPr/>
          </p:nvSpPr>
          <p:spPr>
            <a:xfrm>
              <a:off x="954405" y="2701163"/>
              <a:ext cx="2367462" cy="615746"/>
            </a:xfrm>
            <a:prstGeom prst="roundRect">
              <a:avLst/>
            </a:prstGeom>
            <a:solidFill>
              <a:srgbClr val="06325C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Banking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87122" y="2667844"/>
              <a:ext cx="672069" cy="672069"/>
              <a:chOff x="332846" y="1916832"/>
              <a:chExt cx="672069" cy="672069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390388" y="1981431"/>
                <a:ext cx="558884" cy="558884"/>
              </a:xfrm>
              <a:prstGeom prst="ellipse">
                <a:avLst/>
              </a:prstGeom>
              <a:solidFill>
                <a:srgbClr val="000000"/>
              </a:solidFill>
              <a:ln w="1587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8" name="Donut 117"/>
              <p:cNvSpPr/>
              <p:nvPr/>
            </p:nvSpPr>
            <p:spPr>
              <a:xfrm>
                <a:off x="332846" y="1916832"/>
                <a:ext cx="672069" cy="672069"/>
              </a:xfrm>
              <a:prstGeom prst="donut">
                <a:avLst>
                  <a:gd name="adj" fmla="val 11983"/>
                </a:avLst>
              </a:prstGeom>
              <a:gradFill flip="none" rotWithShape="1">
                <a:gsLst>
                  <a:gs pos="100000">
                    <a:srgbClr val="06325C">
                      <a:lumMod val="75000"/>
                      <a:lumOff val="25000"/>
                    </a:srgbClr>
                  </a:gs>
                  <a:gs pos="0">
                    <a:srgbClr val="EEECE1"/>
                  </a:gs>
                  <a:gs pos="53000">
                    <a:srgbClr val="06325C">
                      <a:lumMod val="50000"/>
                      <a:lumOff val="50000"/>
                    </a:srgbClr>
                  </a:gs>
                </a:gsLst>
                <a:lin ang="2700000" scaled="1"/>
                <a:tileRect/>
              </a:gradFill>
              <a:ln w="158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9" name="Rounded Rectangle 118"/>
            <p:cNvSpPr/>
            <p:nvPr/>
          </p:nvSpPr>
          <p:spPr>
            <a:xfrm>
              <a:off x="954405" y="3433143"/>
              <a:ext cx="2367462" cy="615746"/>
            </a:xfrm>
            <a:prstGeom prst="roundRect">
              <a:avLst/>
            </a:prstGeom>
            <a:solidFill>
              <a:srgbClr val="06325C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Utilities</a:t>
              </a: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87122" y="3399824"/>
              <a:ext cx="672069" cy="672069"/>
              <a:chOff x="332846" y="1916832"/>
              <a:chExt cx="672069" cy="672069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390388" y="1981431"/>
                <a:ext cx="558884" cy="558884"/>
              </a:xfrm>
              <a:prstGeom prst="ellipse">
                <a:avLst/>
              </a:prstGeom>
              <a:solidFill>
                <a:srgbClr val="000000"/>
              </a:solidFill>
              <a:ln w="1587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2" name="Donut 121"/>
              <p:cNvSpPr/>
              <p:nvPr/>
            </p:nvSpPr>
            <p:spPr>
              <a:xfrm>
                <a:off x="332846" y="1916832"/>
                <a:ext cx="672069" cy="672069"/>
              </a:xfrm>
              <a:prstGeom prst="donut">
                <a:avLst>
                  <a:gd name="adj" fmla="val 11983"/>
                </a:avLst>
              </a:prstGeom>
              <a:gradFill flip="none" rotWithShape="1">
                <a:gsLst>
                  <a:gs pos="100000">
                    <a:srgbClr val="06325C">
                      <a:lumMod val="75000"/>
                      <a:lumOff val="25000"/>
                    </a:srgbClr>
                  </a:gs>
                  <a:gs pos="0">
                    <a:srgbClr val="EEECE1"/>
                  </a:gs>
                  <a:gs pos="53000">
                    <a:srgbClr val="06325C">
                      <a:lumMod val="50000"/>
                      <a:lumOff val="50000"/>
                    </a:srgbClr>
                  </a:gs>
                </a:gsLst>
                <a:lin ang="2700000" scaled="1"/>
                <a:tileRect/>
              </a:gradFill>
              <a:ln w="158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" name="Rounded Rectangle 122"/>
            <p:cNvSpPr/>
            <p:nvPr/>
          </p:nvSpPr>
          <p:spPr>
            <a:xfrm>
              <a:off x="954405" y="4167019"/>
              <a:ext cx="2367462" cy="615746"/>
            </a:xfrm>
            <a:prstGeom prst="roundRect">
              <a:avLst/>
            </a:prstGeom>
            <a:solidFill>
              <a:srgbClr val="06325C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Retail</a:t>
              </a: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587122" y="4133700"/>
              <a:ext cx="672069" cy="672069"/>
              <a:chOff x="332846" y="1916832"/>
              <a:chExt cx="672069" cy="672069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90388" y="1981431"/>
                <a:ext cx="558884" cy="558884"/>
              </a:xfrm>
              <a:prstGeom prst="ellipse">
                <a:avLst/>
              </a:prstGeom>
              <a:solidFill>
                <a:srgbClr val="000000"/>
              </a:solidFill>
              <a:ln w="1587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Donut 125"/>
              <p:cNvSpPr/>
              <p:nvPr/>
            </p:nvSpPr>
            <p:spPr>
              <a:xfrm>
                <a:off x="332846" y="1916832"/>
                <a:ext cx="672069" cy="672069"/>
              </a:xfrm>
              <a:prstGeom prst="donut">
                <a:avLst>
                  <a:gd name="adj" fmla="val 11983"/>
                </a:avLst>
              </a:prstGeom>
              <a:gradFill flip="none" rotWithShape="1">
                <a:gsLst>
                  <a:gs pos="100000">
                    <a:srgbClr val="06325C">
                      <a:lumMod val="75000"/>
                      <a:lumOff val="25000"/>
                    </a:srgbClr>
                  </a:gs>
                  <a:gs pos="0">
                    <a:srgbClr val="EEECE1"/>
                  </a:gs>
                  <a:gs pos="53000">
                    <a:srgbClr val="06325C">
                      <a:lumMod val="50000"/>
                      <a:lumOff val="50000"/>
                    </a:srgbClr>
                  </a:gs>
                </a:gsLst>
                <a:lin ang="2700000" scaled="1"/>
                <a:tileRect/>
              </a:gradFill>
              <a:ln w="158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7" name="Rounded Rectangle 126"/>
            <p:cNvSpPr/>
            <p:nvPr/>
          </p:nvSpPr>
          <p:spPr>
            <a:xfrm>
              <a:off x="954405" y="4900161"/>
              <a:ext cx="2367462" cy="615746"/>
            </a:xfrm>
            <a:prstGeom prst="roundRect">
              <a:avLst/>
            </a:prstGeom>
            <a:solidFill>
              <a:srgbClr val="06325C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Healthcare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587122" y="4866842"/>
              <a:ext cx="672069" cy="672069"/>
              <a:chOff x="332846" y="1916832"/>
              <a:chExt cx="672069" cy="672069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390388" y="1981431"/>
                <a:ext cx="558884" cy="558884"/>
              </a:xfrm>
              <a:prstGeom prst="ellipse">
                <a:avLst/>
              </a:prstGeom>
              <a:solidFill>
                <a:srgbClr val="000000"/>
              </a:solidFill>
              <a:ln w="1587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0" name="Donut 129"/>
              <p:cNvSpPr/>
              <p:nvPr/>
            </p:nvSpPr>
            <p:spPr>
              <a:xfrm>
                <a:off x="332846" y="1916832"/>
                <a:ext cx="672069" cy="672069"/>
              </a:xfrm>
              <a:prstGeom prst="donut">
                <a:avLst>
                  <a:gd name="adj" fmla="val 11983"/>
                </a:avLst>
              </a:prstGeom>
              <a:gradFill flip="none" rotWithShape="1">
                <a:gsLst>
                  <a:gs pos="100000">
                    <a:srgbClr val="06325C">
                      <a:lumMod val="75000"/>
                      <a:lumOff val="25000"/>
                    </a:srgbClr>
                  </a:gs>
                  <a:gs pos="0">
                    <a:srgbClr val="EEECE1"/>
                  </a:gs>
                  <a:gs pos="53000">
                    <a:srgbClr val="06325C">
                      <a:lumMod val="50000"/>
                      <a:lumOff val="50000"/>
                    </a:srgbClr>
                  </a:gs>
                </a:gsLst>
                <a:lin ang="2700000" scaled="1"/>
                <a:tileRect/>
              </a:gradFill>
              <a:ln w="158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954405" y="5632141"/>
              <a:ext cx="2367462" cy="615746"/>
            </a:xfrm>
            <a:prstGeom prst="roundRect">
              <a:avLst/>
            </a:prstGeom>
            <a:solidFill>
              <a:srgbClr val="06325C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Government</a:t>
              </a: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587122" y="5598822"/>
              <a:ext cx="672069" cy="672069"/>
              <a:chOff x="332846" y="1916832"/>
              <a:chExt cx="672069" cy="672069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390388" y="1981431"/>
                <a:ext cx="558884" cy="558884"/>
              </a:xfrm>
              <a:prstGeom prst="ellipse">
                <a:avLst/>
              </a:prstGeom>
              <a:solidFill>
                <a:srgbClr val="000000"/>
              </a:solidFill>
              <a:ln w="1587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" name="Donut 133"/>
              <p:cNvSpPr/>
              <p:nvPr/>
            </p:nvSpPr>
            <p:spPr>
              <a:xfrm>
                <a:off x="332846" y="1916832"/>
                <a:ext cx="672069" cy="672069"/>
              </a:xfrm>
              <a:prstGeom prst="donut">
                <a:avLst>
                  <a:gd name="adj" fmla="val 11983"/>
                </a:avLst>
              </a:prstGeom>
              <a:gradFill flip="none" rotWithShape="1">
                <a:gsLst>
                  <a:gs pos="100000">
                    <a:srgbClr val="06325C">
                      <a:lumMod val="75000"/>
                      <a:lumOff val="25000"/>
                    </a:srgbClr>
                  </a:gs>
                  <a:gs pos="0">
                    <a:srgbClr val="EEECE1"/>
                  </a:gs>
                  <a:gs pos="53000">
                    <a:srgbClr val="06325C">
                      <a:lumMod val="50000"/>
                      <a:lumOff val="50000"/>
                    </a:srgbClr>
                  </a:gs>
                </a:gsLst>
                <a:lin ang="2700000" scaled="1"/>
                <a:tileRect/>
              </a:gradFill>
              <a:ln w="158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5" name="Freeform 6"/>
            <p:cNvSpPr>
              <a:spLocks/>
            </p:cNvSpPr>
            <p:nvPr/>
          </p:nvSpPr>
          <p:spPr bwMode="auto">
            <a:xfrm>
              <a:off x="809294" y="2168367"/>
              <a:ext cx="204550" cy="204454"/>
            </a:xfrm>
            <a:custGeom>
              <a:avLst/>
              <a:gdLst>
                <a:gd name="T0" fmla="*/ 4236 w 4313"/>
                <a:gd name="T1" fmla="*/ 5 h 4311"/>
                <a:gd name="T2" fmla="*/ 4280 w 4313"/>
                <a:gd name="T3" fmla="*/ 33 h 4311"/>
                <a:gd name="T4" fmla="*/ 4308 w 4313"/>
                <a:gd name="T5" fmla="*/ 77 h 4311"/>
                <a:gd name="T6" fmla="*/ 4312 w 4313"/>
                <a:gd name="T7" fmla="*/ 131 h 4311"/>
                <a:gd name="T8" fmla="*/ 4094 w 4313"/>
                <a:gd name="T9" fmla="*/ 615 h 4311"/>
                <a:gd name="T10" fmla="*/ 4062 w 4313"/>
                <a:gd name="T11" fmla="*/ 670 h 4311"/>
                <a:gd name="T12" fmla="*/ 3295 w 4313"/>
                <a:gd name="T13" fmla="*/ 1437 h 4311"/>
                <a:gd name="T14" fmla="*/ 3603 w 4313"/>
                <a:gd name="T15" fmla="*/ 4025 h 4311"/>
                <a:gd name="T16" fmla="*/ 3590 w 4313"/>
                <a:gd name="T17" fmla="*/ 4078 h 4311"/>
                <a:gd name="T18" fmla="*/ 3560 w 4313"/>
                <a:gd name="T19" fmla="*/ 4124 h 4311"/>
                <a:gd name="T20" fmla="*/ 3392 w 4313"/>
                <a:gd name="T21" fmla="*/ 4286 h 4311"/>
                <a:gd name="T22" fmla="*/ 3339 w 4313"/>
                <a:gd name="T23" fmla="*/ 4308 h 4311"/>
                <a:gd name="T24" fmla="*/ 3281 w 4313"/>
                <a:gd name="T25" fmla="*/ 4308 h 4311"/>
                <a:gd name="T26" fmla="*/ 3229 w 4313"/>
                <a:gd name="T27" fmla="*/ 4287 h 4311"/>
                <a:gd name="T28" fmla="*/ 3185 w 4313"/>
                <a:gd name="T29" fmla="*/ 4247 h 4311"/>
                <a:gd name="T30" fmla="*/ 2347 w 4313"/>
                <a:gd name="T31" fmla="*/ 2385 h 4311"/>
                <a:gd name="T32" fmla="*/ 1820 w 4313"/>
                <a:gd name="T33" fmla="*/ 3832 h 4311"/>
                <a:gd name="T34" fmla="*/ 1809 w 4313"/>
                <a:gd name="T35" fmla="*/ 3891 h 4311"/>
                <a:gd name="T36" fmla="*/ 1776 w 4313"/>
                <a:gd name="T37" fmla="*/ 3940 h 4311"/>
                <a:gd name="T38" fmla="*/ 1674 w 4313"/>
                <a:gd name="T39" fmla="*/ 4037 h 4311"/>
                <a:gd name="T40" fmla="*/ 1619 w 4313"/>
                <a:gd name="T41" fmla="*/ 4059 h 4311"/>
                <a:gd name="T42" fmla="*/ 1561 w 4313"/>
                <a:gd name="T43" fmla="*/ 4059 h 4311"/>
                <a:gd name="T44" fmla="*/ 1509 w 4313"/>
                <a:gd name="T45" fmla="*/ 4038 h 4311"/>
                <a:gd name="T46" fmla="*/ 1465 w 4313"/>
                <a:gd name="T47" fmla="*/ 3997 h 4311"/>
                <a:gd name="T48" fmla="*/ 1117 w 4313"/>
                <a:gd name="T49" fmla="*/ 3193 h 4311"/>
                <a:gd name="T50" fmla="*/ 314 w 4313"/>
                <a:gd name="T51" fmla="*/ 2846 h 4311"/>
                <a:gd name="T52" fmla="*/ 272 w 4313"/>
                <a:gd name="T53" fmla="*/ 2803 h 4311"/>
                <a:gd name="T54" fmla="*/ 251 w 4313"/>
                <a:gd name="T55" fmla="*/ 2750 h 4311"/>
                <a:gd name="T56" fmla="*/ 251 w 4313"/>
                <a:gd name="T57" fmla="*/ 2693 h 4311"/>
                <a:gd name="T58" fmla="*/ 273 w 4313"/>
                <a:gd name="T59" fmla="*/ 2638 h 4311"/>
                <a:gd name="T60" fmla="*/ 370 w 4313"/>
                <a:gd name="T61" fmla="*/ 2536 h 4311"/>
                <a:gd name="T62" fmla="*/ 420 w 4313"/>
                <a:gd name="T63" fmla="*/ 2503 h 4311"/>
                <a:gd name="T64" fmla="*/ 478 w 4313"/>
                <a:gd name="T65" fmla="*/ 2491 h 4311"/>
                <a:gd name="T66" fmla="*/ 1925 w 4313"/>
                <a:gd name="T67" fmla="*/ 1965 h 4311"/>
                <a:gd name="T68" fmla="*/ 63 w 4313"/>
                <a:gd name="T69" fmla="*/ 1127 h 4311"/>
                <a:gd name="T70" fmla="*/ 23 w 4313"/>
                <a:gd name="T71" fmla="*/ 1084 h 4311"/>
                <a:gd name="T72" fmla="*/ 2 w 4313"/>
                <a:gd name="T73" fmla="*/ 1030 h 4311"/>
                <a:gd name="T74" fmla="*/ 2 w 4313"/>
                <a:gd name="T75" fmla="*/ 974 h 4311"/>
                <a:gd name="T76" fmla="*/ 25 w 4313"/>
                <a:gd name="T77" fmla="*/ 920 h 4311"/>
                <a:gd name="T78" fmla="*/ 187 w 4313"/>
                <a:gd name="T79" fmla="*/ 753 h 4311"/>
                <a:gd name="T80" fmla="*/ 233 w 4313"/>
                <a:gd name="T81" fmla="*/ 721 h 4311"/>
                <a:gd name="T82" fmla="*/ 285 w 4313"/>
                <a:gd name="T83" fmla="*/ 708 h 4311"/>
                <a:gd name="T84" fmla="*/ 2875 w 4313"/>
                <a:gd name="T85" fmla="*/ 1016 h 4311"/>
                <a:gd name="T86" fmla="*/ 3642 w 4313"/>
                <a:gd name="T87" fmla="*/ 251 h 4311"/>
                <a:gd name="T88" fmla="*/ 3697 w 4313"/>
                <a:gd name="T89" fmla="*/ 217 h 4311"/>
                <a:gd name="T90" fmla="*/ 4182 w 4313"/>
                <a:gd name="T91" fmla="*/ 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13" h="4311">
                  <a:moveTo>
                    <a:pt x="4210" y="0"/>
                  </a:moveTo>
                  <a:lnTo>
                    <a:pt x="4236" y="5"/>
                  </a:lnTo>
                  <a:lnTo>
                    <a:pt x="4259" y="17"/>
                  </a:lnTo>
                  <a:lnTo>
                    <a:pt x="4280" y="33"/>
                  </a:lnTo>
                  <a:lnTo>
                    <a:pt x="4296" y="54"/>
                  </a:lnTo>
                  <a:lnTo>
                    <a:pt x="4308" y="77"/>
                  </a:lnTo>
                  <a:lnTo>
                    <a:pt x="4313" y="103"/>
                  </a:lnTo>
                  <a:lnTo>
                    <a:pt x="4312" y="131"/>
                  </a:lnTo>
                  <a:lnTo>
                    <a:pt x="4303" y="158"/>
                  </a:lnTo>
                  <a:lnTo>
                    <a:pt x="4094" y="615"/>
                  </a:lnTo>
                  <a:lnTo>
                    <a:pt x="4080" y="643"/>
                  </a:lnTo>
                  <a:lnTo>
                    <a:pt x="4062" y="670"/>
                  </a:lnTo>
                  <a:lnTo>
                    <a:pt x="4039" y="694"/>
                  </a:lnTo>
                  <a:lnTo>
                    <a:pt x="3295" y="1437"/>
                  </a:lnTo>
                  <a:lnTo>
                    <a:pt x="3603" y="3998"/>
                  </a:lnTo>
                  <a:lnTo>
                    <a:pt x="3603" y="4025"/>
                  </a:lnTo>
                  <a:lnTo>
                    <a:pt x="3599" y="4052"/>
                  </a:lnTo>
                  <a:lnTo>
                    <a:pt x="3590" y="4078"/>
                  </a:lnTo>
                  <a:lnTo>
                    <a:pt x="3577" y="4101"/>
                  </a:lnTo>
                  <a:lnTo>
                    <a:pt x="3560" y="4124"/>
                  </a:lnTo>
                  <a:lnTo>
                    <a:pt x="3417" y="4266"/>
                  </a:lnTo>
                  <a:lnTo>
                    <a:pt x="3392" y="4286"/>
                  </a:lnTo>
                  <a:lnTo>
                    <a:pt x="3366" y="4299"/>
                  </a:lnTo>
                  <a:lnTo>
                    <a:pt x="3339" y="4308"/>
                  </a:lnTo>
                  <a:lnTo>
                    <a:pt x="3310" y="4311"/>
                  </a:lnTo>
                  <a:lnTo>
                    <a:pt x="3281" y="4308"/>
                  </a:lnTo>
                  <a:lnTo>
                    <a:pt x="3253" y="4300"/>
                  </a:lnTo>
                  <a:lnTo>
                    <a:pt x="3229" y="4287"/>
                  </a:lnTo>
                  <a:lnTo>
                    <a:pt x="3205" y="4270"/>
                  </a:lnTo>
                  <a:lnTo>
                    <a:pt x="3185" y="4247"/>
                  </a:lnTo>
                  <a:lnTo>
                    <a:pt x="3170" y="4220"/>
                  </a:lnTo>
                  <a:lnTo>
                    <a:pt x="2347" y="2385"/>
                  </a:lnTo>
                  <a:lnTo>
                    <a:pt x="1820" y="2913"/>
                  </a:lnTo>
                  <a:lnTo>
                    <a:pt x="1820" y="3832"/>
                  </a:lnTo>
                  <a:lnTo>
                    <a:pt x="1816" y="3862"/>
                  </a:lnTo>
                  <a:lnTo>
                    <a:pt x="1809" y="3891"/>
                  </a:lnTo>
                  <a:lnTo>
                    <a:pt x="1794" y="3917"/>
                  </a:lnTo>
                  <a:lnTo>
                    <a:pt x="1776" y="3940"/>
                  </a:lnTo>
                  <a:lnTo>
                    <a:pt x="1699" y="4018"/>
                  </a:lnTo>
                  <a:lnTo>
                    <a:pt x="1674" y="4037"/>
                  </a:lnTo>
                  <a:lnTo>
                    <a:pt x="1647" y="4052"/>
                  </a:lnTo>
                  <a:lnTo>
                    <a:pt x="1619" y="4059"/>
                  </a:lnTo>
                  <a:lnTo>
                    <a:pt x="1590" y="4062"/>
                  </a:lnTo>
                  <a:lnTo>
                    <a:pt x="1561" y="4059"/>
                  </a:lnTo>
                  <a:lnTo>
                    <a:pt x="1534" y="4052"/>
                  </a:lnTo>
                  <a:lnTo>
                    <a:pt x="1509" y="4038"/>
                  </a:lnTo>
                  <a:lnTo>
                    <a:pt x="1485" y="4020"/>
                  </a:lnTo>
                  <a:lnTo>
                    <a:pt x="1465" y="3997"/>
                  </a:lnTo>
                  <a:lnTo>
                    <a:pt x="1450" y="3969"/>
                  </a:lnTo>
                  <a:lnTo>
                    <a:pt x="1117" y="3193"/>
                  </a:lnTo>
                  <a:lnTo>
                    <a:pt x="342" y="2860"/>
                  </a:lnTo>
                  <a:lnTo>
                    <a:pt x="314" y="2846"/>
                  </a:lnTo>
                  <a:lnTo>
                    <a:pt x="290" y="2826"/>
                  </a:lnTo>
                  <a:lnTo>
                    <a:pt x="272" y="2803"/>
                  </a:lnTo>
                  <a:lnTo>
                    <a:pt x="259" y="2778"/>
                  </a:lnTo>
                  <a:lnTo>
                    <a:pt x="251" y="2750"/>
                  </a:lnTo>
                  <a:lnTo>
                    <a:pt x="249" y="2722"/>
                  </a:lnTo>
                  <a:lnTo>
                    <a:pt x="251" y="2693"/>
                  </a:lnTo>
                  <a:lnTo>
                    <a:pt x="259" y="2664"/>
                  </a:lnTo>
                  <a:lnTo>
                    <a:pt x="273" y="2638"/>
                  </a:lnTo>
                  <a:lnTo>
                    <a:pt x="293" y="2613"/>
                  </a:lnTo>
                  <a:lnTo>
                    <a:pt x="370" y="2536"/>
                  </a:lnTo>
                  <a:lnTo>
                    <a:pt x="394" y="2517"/>
                  </a:lnTo>
                  <a:lnTo>
                    <a:pt x="420" y="2503"/>
                  </a:lnTo>
                  <a:lnTo>
                    <a:pt x="448" y="2494"/>
                  </a:lnTo>
                  <a:lnTo>
                    <a:pt x="478" y="2491"/>
                  </a:lnTo>
                  <a:lnTo>
                    <a:pt x="1399" y="2491"/>
                  </a:lnTo>
                  <a:lnTo>
                    <a:pt x="1925" y="1965"/>
                  </a:lnTo>
                  <a:lnTo>
                    <a:pt x="90" y="1143"/>
                  </a:lnTo>
                  <a:lnTo>
                    <a:pt x="63" y="1127"/>
                  </a:lnTo>
                  <a:lnTo>
                    <a:pt x="40" y="1107"/>
                  </a:lnTo>
                  <a:lnTo>
                    <a:pt x="23" y="1084"/>
                  </a:lnTo>
                  <a:lnTo>
                    <a:pt x="10" y="1058"/>
                  </a:lnTo>
                  <a:lnTo>
                    <a:pt x="2" y="1030"/>
                  </a:lnTo>
                  <a:lnTo>
                    <a:pt x="0" y="1003"/>
                  </a:lnTo>
                  <a:lnTo>
                    <a:pt x="2" y="974"/>
                  </a:lnTo>
                  <a:lnTo>
                    <a:pt x="11" y="946"/>
                  </a:lnTo>
                  <a:lnTo>
                    <a:pt x="25" y="920"/>
                  </a:lnTo>
                  <a:lnTo>
                    <a:pt x="44" y="895"/>
                  </a:lnTo>
                  <a:lnTo>
                    <a:pt x="187" y="753"/>
                  </a:lnTo>
                  <a:lnTo>
                    <a:pt x="208" y="736"/>
                  </a:lnTo>
                  <a:lnTo>
                    <a:pt x="233" y="721"/>
                  </a:lnTo>
                  <a:lnTo>
                    <a:pt x="258" y="713"/>
                  </a:lnTo>
                  <a:lnTo>
                    <a:pt x="285" y="708"/>
                  </a:lnTo>
                  <a:lnTo>
                    <a:pt x="313" y="709"/>
                  </a:lnTo>
                  <a:lnTo>
                    <a:pt x="2875" y="1016"/>
                  </a:lnTo>
                  <a:lnTo>
                    <a:pt x="3619" y="272"/>
                  </a:lnTo>
                  <a:lnTo>
                    <a:pt x="3642" y="251"/>
                  </a:lnTo>
                  <a:lnTo>
                    <a:pt x="3669" y="233"/>
                  </a:lnTo>
                  <a:lnTo>
                    <a:pt x="3697" y="217"/>
                  </a:lnTo>
                  <a:lnTo>
                    <a:pt x="4153" y="10"/>
                  </a:lnTo>
                  <a:lnTo>
                    <a:pt x="4182" y="1"/>
                  </a:lnTo>
                  <a:lnTo>
                    <a:pt x="4210" y="0"/>
                  </a:lnTo>
                  <a:close/>
                </a:path>
              </a:pathLst>
            </a:custGeom>
            <a:gradFill>
              <a:gsLst>
                <a:gs pos="100000">
                  <a:srgbClr val="06325C">
                    <a:lumMod val="75000"/>
                    <a:lumOff val="25000"/>
                  </a:srgbClr>
                </a:gs>
                <a:gs pos="0">
                  <a:srgbClr val="EEECE1"/>
                </a:gs>
                <a:gs pos="53000">
                  <a:srgbClr val="06325C">
                    <a:lumMod val="50000"/>
                    <a:lumOff val="5000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6" name="Group 44"/>
            <p:cNvGrpSpPr>
              <a:grpSpLocks noChangeAspect="1"/>
            </p:cNvGrpSpPr>
            <p:nvPr/>
          </p:nvGrpSpPr>
          <p:grpSpPr bwMode="auto">
            <a:xfrm>
              <a:off x="771419" y="2883087"/>
              <a:ext cx="317800" cy="224032"/>
              <a:chOff x="-3131" y="3411"/>
              <a:chExt cx="1132" cy="798"/>
            </a:xfrm>
            <a:gradFill>
              <a:gsLst>
                <a:gs pos="100000">
                  <a:srgbClr val="06325C">
                    <a:lumMod val="75000"/>
                    <a:lumOff val="25000"/>
                  </a:srgbClr>
                </a:gs>
                <a:gs pos="0">
                  <a:srgbClr val="EEECE1"/>
                </a:gs>
                <a:gs pos="53000">
                  <a:srgbClr val="06325C">
                    <a:lumMod val="50000"/>
                    <a:lumOff val="50000"/>
                  </a:srgbClr>
                </a:gs>
              </a:gsLst>
              <a:lin ang="2700000" scaled="1"/>
            </a:gradFill>
          </p:grpSpPr>
          <p:sp>
            <p:nvSpPr>
              <p:cNvPr id="137" name="Freeform 46"/>
              <p:cNvSpPr>
                <a:spLocks/>
              </p:cNvSpPr>
              <p:nvPr/>
            </p:nvSpPr>
            <p:spPr bwMode="auto">
              <a:xfrm>
                <a:off x="-2781" y="3811"/>
                <a:ext cx="277" cy="240"/>
              </a:xfrm>
              <a:custGeom>
                <a:avLst/>
                <a:gdLst>
                  <a:gd name="T0" fmla="*/ 417 w 833"/>
                  <a:gd name="T1" fmla="*/ 0 h 718"/>
                  <a:gd name="T2" fmla="*/ 451 w 833"/>
                  <a:gd name="T3" fmla="*/ 3 h 718"/>
                  <a:gd name="T4" fmla="*/ 485 w 833"/>
                  <a:gd name="T5" fmla="*/ 11 h 718"/>
                  <a:gd name="T6" fmla="*/ 518 w 833"/>
                  <a:gd name="T7" fmla="*/ 25 h 718"/>
                  <a:gd name="T8" fmla="*/ 549 w 833"/>
                  <a:gd name="T9" fmla="*/ 44 h 718"/>
                  <a:gd name="T10" fmla="*/ 578 w 833"/>
                  <a:gd name="T11" fmla="*/ 68 h 718"/>
                  <a:gd name="T12" fmla="*/ 605 w 833"/>
                  <a:gd name="T13" fmla="*/ 96 h 718"/>
                  <a:gd name="T14" fmla="*/ 649 w 833"/>
                  <a:gd name="T15" fmla="*/ 115 h 718"/>
                  <a:gd name="T16" fmla="*/ 691 w 833"/>
                  <a:gd name="T17" fmla="*/ 138 h 718"/>
                  <a:gd name="T18" fmla="*/ 727 w 833"/>
                  <a:gd name="T19" fmla="*/ 162 h 718"/>
                  <a:gd name="T20" fmla="*/ 759 w 833"/>
                  <a:gd name="T21" fmla="*/ 190 h 718"/>
                  <a:gd name="T22" fmla="*/ 784 w 833"/>
                  <a:gd name="T23" fmla="*/ 220 h 718"/>
                  <a:gd name="T24" fmla="*/ 805 w 833"/>
                  <a:gd name="T25" fmla="*/ 252 h 718"/>
                  <a:gd name="T26" fmla="*/ 820 w 833"/>
                  <a:gd name="T27" fmla="*/ 286 h 718"/>
                  <a:gd name="T28" fmla="*/ 830 w 833"/>
                  <a:gd name="T29" fmla="*/ 322 h 718"/>
                  <a:gd name="T30" fmla="*/ 833 w 833"/>
                  <a:gd name="T31" fmla="*/ 358 h 718"/>
                  <a:gd name="T32" fmla="*/ 830 w 833"/>
                  <a:gd name="T33" fmla="*/ 396 h 718"/>
                  <a:gd name="T34" fmla="*/ 820 w 833"/>
                  <a:gd name="T35" fmla="*/ 432 h 718"/>
                  <a:gd name="T36" fmla="*/ 805 w 833"/>
                  <a:gd name="T37" fmla="*/ 466 h 718"/>
                  <a:gd name="T38" fmla="*/ 784 w 833"/>
                  <a:gd name="T39" fmla="*/ 498 h 718"/>
                  <a:gd name="T40" fmla="*/ 759 w 833"/>
                  <a:gd name="T41" fmla="*/ 528 h 718"/>
                  <a:gd name="T42" fmla="*/ 727 w 833"/>
                  <a:gd name="T43" fmla="*/ 555 h 718"/>
                  <a:gd name="T44" fmla="*/ 691 w 833"/>
                  <a:gd name="T45" fmla="*/ 580 h 718"/>
                  <a:gd name="T46" fmla="*/ 649 w 833"/>
                  <a:gd name="T47" fmla="*/ 602 h 718"/>
                  <a:gd name="T48" fmla="*/ 605 w 833"/>
                  <a:gd name="T49" fmla="*/ 620 h 718"/>
                  <a:gd name="T50" fmla="*/ 578 w 833"/>
                  <a:gd name="T51" fmla="*/ 649 h 718"/>
                  <a:gd name="T52" fmla="*/ 549 w 833"/>
                  <a:gd name="T53" fmla="*/ 674 h 718"/>
                  <a:gd name="T54" fmla="*/ 518 w 833"/>
                  <a:gd name="T55" fmla="*/ 693 h 718"/>
                  <a:gd name="T56" fmla="*/ 485 w 833"/>
                  <a:gd name="T57" fmla="*/ 707 h 718"/>
                  <a:gd name="T58" fmla="*/ 451 w 833"/>
                  <a:gd name="T59" fmla="*/ 715 h 718"/>
                  <a:gd name="T60" fmla="*/ 417 w 833"/>
                  <a:gd name="T61" fmla="*/ 718 h 718"/>
                  <a:gd name="T62" fmla="*/ 382 w 833"/>
                  <a:gd name="T63" fmla="*/ 715 h 718"/>
                  <a:gd name="T64" fmla="*/ 348 w 833"/>
                  <a:gd name="T65" fmla="*/ 707 h 718"/>
                  <a:gd name="T66" fmla="*/ 315 w 833"/>
                  <a:gd name="T67" fmla="*/ 693 h 718"/>
                  <a:gd name="T68" fmla="*/ 284 w 833"/>
                  <a:gd name="T69" fmla="*/ 674 h 718"/>
                  <a:gd name="T70" fmla="*/ 255 w 833"/>
                  <a:gd name="T71" fmla="*/ 649 h 718"/>
                  <a:gd name="T72" fmla="*/ 228 w 833"/>
                  <a:gd name="T73" fmla="*/ 620 h 718"/>
                  <a:gd name="T74" fmla="*/ 183 w 833"/>
                  <a:gd name="T75" fmla="*/ 602 h 718"/>
                  <a:gd name="T76" fmla="*/ 142 w 833"/>
                  <a:gd name="T77" fmla="*/ 580 h 718"/>
                  <a:gd name="T78" fmla="*/ 106 w 833"/>
                  <a:gd name="T79" fmla="*/ 555 h 718"/>
                  <a:gd name="T80" fmla="*/ 75 w 833"/>
                  <a:gd name="T81" fmla="*/ 528 h 718"/>
                  <a:gd name="T82" fmla="*/ 48 w 833"/>
                  <a:gd name="T83" fmla="*/ 498 h 718"/>
                  <a:gd name="T84" fmla="*/ 27 w 833"/>
                  <a:gd name="T85" fmla="*/ 466 h 718"/>
                  <a:gd name="T86" fmla="*/ 12 w 833"/>
                  <a:gd name="T87" fmla="*/ 432 h 718"/>
                  <a:gd name="T88" fmla="*/ 3 w 833"/>
                  <a:gd name="T89" fmla="*/ 396 h 718"/>
                  <a:gd name="T90" fmla="*/ 0 w 833"/>
                  <a:gd name="T91" fmla="*/ 358 h 718"/>
                  <a:gd name="T92" fmla="*/ 3 w 833"/>
                  <a:gd name="T93" fmla="*/ 322 h 718"/>
                  <a:gd name="T94" fmla="*/ 12 w 833"/>
                  <a:gd name="T95" fmla="*/ 286 h 718"/>
                  <a:gd name="T96" fmla="*/ 27 w 833"/>
                  <a:gd name="T97" fmla="*/ 252 h 718"/>
                  <a:gd name="T98" fmla="*/ 48 w 833"/>
                  <a:gd name="T99" fmla="*/ 220 h 718"/>
                  <a:gd name="T100" fmla="*/ 75 w 833"/>
                  <a:gd name="T101" fmla="*/ 190 h 718"/>
                  <a:gd name="T102" fmla="*/ 106 w 833"/>
                  <a:gd name="T103" fmla="*/ 162 h 718"/>
                  <a:gd name="T104" fmla="*/ 142 w 833"/>
                  <a:gd name="T105" fmla="*/ 138 h 718"/>
                  <a:gd name="T106" fmla="*/ 183 w 833"/>
                  <a:gd name="T107" fmla="*/ 115 h 718"/>
                  <a:gd name="T108" fmla="*/ 228 w 833"/>
                  <a:gd name="T109" fmla="*/ 96 h 718"/>
                  <a:gd name="T110" fmla="*/ 255 w 833"/>
                  <a:gd name="T111" fmla="*/ 68 h 718"/>
                  <a:gd name="T112" fmla="*/ 284 w 833"/>
                  <a:gd name="T113" fmla="*/ 44 h 718"/>
                  <a:gd name="T114" fmla="*/ 315 w 833"/>
                  <a:gd name="T115" fmla="*/ 25 h 718"/>
                  <a:gd name="T116" fmla="*/ 348 w 833"/>
                  <a:gd name="T117" fmla="*/ 11 h 718"/>
                  <a:gd name="T118" fmla="*/ 382 w 833"/>
                  <a:gd name="T119" fmla="*/ 3 h 718"/>
                  <a:gd name="T120" fmla="*/ 417 w 833"/>
                  <a:gd name="T121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3" h="718">
                    <a:moveTo>
                      <a:pt x="417" y="0"/>
                    </a:moveTo>
                    <a:lnTo>
                      <a:pt x="451" y="3"/>
                    </a:lnTo>
                    <a:lnTo>
                      <a:pt x="485" y="11"/>
                    </a:lnTo>
                    <a:lnTo>
                      <a:pt x="518" y="25"/>
                    </a:lnTo>
                    <a:lnTo>
                      <a:pt x="549" y="44"/>
                    </a:lnTo>
                    <a:lnTo>
                      <a:pt x="578" y="68"/>
                    </a:lnTo>
                    <a:lnTo>
                      <a:pt x="605" y="96"/>
                    </a:lnTo>
                    <a:lnTo>
                      <a:pt x="649" y="115"/>
                    </a:lnTo>
                    <a:lnTo>
                      <a:pt x="691" y="138"/>
                    </a:lnTo>
                    <a:lnTo>
                      <a:pt x="727" y="162"/>
                    </a:lnTo>
                    <a:lnTo>
                      <a:pt x="759" y="190"/>
                    </a:lnTo>
                    <a:lnTo>
                      <a:pt x="784" y="220"/>
                    </a:lnTo>
                    <a:lnTo>
                      <a:pt x="805" y="252"/>
                    </a:lnTo>
                    <a:lnTo>
                      <a:pt x="820" y="286"/>
                    </a:lnTo>
                    <a:lnTo>
                      <a:pt x="830" y="322"/>
                    </a:lnTo>
                    <a:lnTo>
                      <a:pt x="833" y="358"/>
                    </a:lnTo>
                    <a:lnTo>
                      <a:pt x="830" y="396"/>
                    </a:lnTo>
                    <a:lnTo>
                      <a:pt x="820" y="432"/>
                    </a:lnTo>
                    <a:lnTo>
                      <a:pt x="805" y="466"/>
                    </a:lnTo>
                    <a:lnTo>
                      <a:pt x="784" y="498"/>
                    </a:lnTo>
                    <a:lnTo>
                      <a:pt x="759" y="528"/>
                    </a:lnTo>
                    <a:lnTo>
                      <a:pt x="727" y="555"/>
                    </a:lnTo>
                    <a:lnTo>
                      <a:pt x="691" y="580"/>
                    </a:lnTo>
                    <a:lnTo>
                      <a:pt x="649" y="602"/>
                    </a:lnTo>
                    <a:lnTo>
                      <a:pt x="605" y="620"/>
                    </a:lnTo>
                    <a:lnTo>
                      <a:pt x="578" y="649"/>
                    </a:lnTo>
                    <a:lnTo>
                      <a:pt x="549" y="674"/>
                    </a:lnTo>
                    <a:lnTo>
                      <a:pt x="518" y="693"/>
                    </a:lnTo>
                    <a:lnTo>
                      <a:pt x="485" y="707"/>
                    </a:lnTo>
                    <a:lnTo>
                      <a:pt x="451" y="715"/>
                    </a:lnTo>
                    <a:lnTo>
                      <a:pt x="417" y="718"/>
                    </a:lnTo>
                    <a:lnTo>
                      <a:pt x="382" y="715"/>
                    </a:lnTo>
                    <a:lnTo>
                      <a:pt x="348" y="707"/>
                    </a:lnTo>
                    <a:lnTo>
                      <a:pt x="315" y="693"/>
                    </a:lnTo>
                    <a:lnTo>
                      <a:pt x="284" y="674"/>
                    </a:lnTo>
                    <a:lnTo>
                      <a:pt x="255" y="649"/>
                    </a:lnTo>
                    <a:lnTo>
                      <a:pt x="228" y="620"/>
                    </a:lnTo>
                    <a:lnTo>
                      <a:pt x="183" y="602"/>
                    </a:lnTo>
                    <a:lnTo>
                      <a:pt x="142" y="580"/>
                    </a:lnTo>
                    <a:lnTo>
                      <a:pt x="106" y="555"/>
                    </a:lnTo>
                    <a:lnTo>
                      <a:pt x="75" y="528"/>
                    </a:lnTo>
                    <a:lnTo>
                      <a:pt x="48" y="498"/>
                    </a:lnTo>
                    <a:lnTo>
                      <a:pt x="27" y="466"/>
                    </a:lnTo>
                    <a:lnTo>
                      <a:pt x="12" y="432"/>
                    </a:lnTo>
                    <a:lnTo>
                      <a:pt x="3" y="396"/>
                    </a:lnTo>
                    <a:lnTo>
                      <a:pt x="0" y="358"/>
                    </a:lnTo>
                    <a:lnTo>
                      <a:pt x="3" y="322"/>
                    </a:lnTo>
                    <a:lnTo>
                      <a:pt x="12" y="286"/>
                    </a:lnTo>
                    <a:lnTo>
                      <a:pt x="27" y="252"/>
                    </a:lnTo>
                    <a:lnTo>
                      <a:pt x="48" y="220"/>
                    </a:lnTo>
                    <a:lnTo>
                      <a:pt x="75" y="190"/>
                    </a:lnTo>
                    <a:lnTo>
                      <a:pt x="106" y="162"/>
                    </a:lnTo>
                    <a:lnTo>
                      <a:pt x="142" y="138"/>
                    </a:lnTo>
                    <a:lnTo>
                      <a:pt x="183" y="115"/>
                    </a:lnTo>
                    <a:lnTo>
                      <a:pt x="228" y="96"/>
                    </a:lnTo>
                    <a:lnTo>
                      <a:pt x="255" y="68"/>
                    </a:lnTo>
                    <a:lnTo>
                      <a:pt x="284" y="44"/>
                    </a:lnTo>
                    <a:lnTo>
                      <a:pt x="315" y="25"/>
                    </a:lnTo>
                    <a:lnTo>
                      <a:pt x="348" y="11"/>
                    </a:lnTo>
                    <a:lnTo>
                      <a:pt x="382" y="3"/>
                    </a:lnTo>
                    <a:lnTo>
                      <a:pt x="4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-2462" y="3880"/>
                <a:ext cx="141" cy="102"/>
              </a:xfrm>
              <a:custGeom>
                <a:avLst/>
                <a:gdLst>
                  <a:gd name="T0" fmla="*/ 213 w 425"/>
                  <a:gd name="T1" fmla="*/ 0 h 308"/>
                  <a:gd name="T2" fmla="*/ 251 w 425"/>
                  <a:gd name="T3" fmla="*/ 3 h 308"/>
                  <a:gd name="T4" fmla="*/ 287 w 425"/>
                  <a:gd name="T5" fmla="*/ 9 h 308"/>
                  <a:gd name="T6" fmla="*/ 320 w 425"/>
                  <a:gd name="T7" fmla="*/ 21 h 308"/>
                  <a:gd name="T8" fmla="*/ 350 w 425"/>
                  <a:gd name="T9" fmla="*/ 36 h 308"/>
                  <a:gd name="T10" fmla="*/ 375 w 425"/>
                  <a:gd name="T11" fmla="*/ 54 h 308"/>
                  <a:gd name="T12" fmla="*/ 396 w 425"/>
                  <a:gd name="T13" fmla="*/ 76 h 308"/>
                  <a:gd name="T14" fmla="*/ 411 w 425"/>
                  <a:gd name="T15" fmla="*/ 100 h 308"/>
                  <a:gd name="T16" fmla="*/ 422 w 425"/>
                  <a:gd name="T17" fmla="*/ 127 h 308"/>
                  <a:gd name="T18" fmla="*/ 425 w 425"/>
                  <a:gd name="T19" fmla="*/ 153 h 308"/>
                  <a:gd name="T20" fmla="*/ 422 w 425"/>
                  <a:gd name="T21" fmla="*/ 181 h 308"/>
                  <a:gd name="T22" fmla="*/ 411 w 425"/>
                  <a:gd name="T23" fmla="*/ 207 h 308"/>
                  <a:gd name="T24" fmla="*/ 396 w 425"/>
                  <a:gd name="T25" fmla="*/ 232 h 308"/>
                  <a:gd name="T26" fmla="*/ 375 w 425"/>
                  <a:gd name="T27" fmla="*/ 253 h 308"/>
                  <a:gd name="T28" fmla="*/ 350 w 425"/>
                  <a:gd name="T29" fmla="*/ 272 h 308"/>
                  <a:gd name="T30" fmla="*/ 320 w 425"/>
                  <a:gd name="T31" fmla="*/ 286 h 308"/>
                  <a:gd name="T32" fmla="*/ 287 w 425"/>
                  <a:gd name="T33" fmla="*/ 298 h 308"/>
                  <a:gd name="T34" fmla="*/ 251 w 425"/>
                  <a:gd name="T35" fmla="*/ 305 h 308"/>
                  <a:gd name="T36" fmla="*/ 213 w 425"/>
                  <a:gd name="T37" fmla="*/ 308 h 308"/>
                  <a:gd name="T38" fmla="*/ 175 w 425"/>
                  <a:gd name="T39" fmla="*/ 305 h 308"/>
                  <a:gd name="T40" fmla="*/ 138 w 425"/>
                  <a:gd name="T41" fmla="*/ 298 h 308"/>
                  <a:gd name="T42" fmla="*/ 106 w 425"/>
                  <a:gd name="T43" fmla="*/ 286 h 308"/>
                  <a:gd name="T44" fmla="*/ 76 w 425"/>
                  <a:gd name="T45" fmla="*/ 272 h 308"/>
                  <a:gd name="T46" fmla="*/ 50 w 425"/>
                  <a:gd name="T47" fmla="*/ 253 h 308"/>
                  <a:gd name="T48" fmla="*/ 29 w 425"/>
                  <a:gd name="T49" fmla="*/ 232 h 308"/>
                  <a:gd name="T50" fmla="*/ 14 w 425"/>
                  <a:gd name="T51" fmla="*/ 207 h 308"/>
                  <a:gd name="T52" fmla="*/ 4 w 425"/>
                  <a:gd name="T53" fmla="*/ 181 h 308"/>
                  <a:gd name="T54" fmla="*/ 0 w 425"/>
                  <a:gd name="T55" fmla="*/ 153 h 308"/>
                  <a:gd name="T56" fmla="*/ 4 w 425"/>
                  <a:gd name="T57" fmla="*/ 127 h 308"/>
                  <a:gd name="T58" fmla="*/ 14 w 425"/>
                  <a:gd name="T59" fmla="*/ 100 h 308"/>
                  <a:gd name="T60" fmla="*/ 29 w 425"/>
                  <a:gd name="T61" fmla="*/ 76 h 308"/>
                  <a:gd name="T62" fmla="*/ 50 w 425"/>
                  <a:gd name="T63" fmla="*/ 54 h 308"/>
                  <a:gd name="T64" fmla="*/ 76 w 425"/>
                  <a:gd name="T65" fmla="*/ 36 h 308"/>
                  <a:gd name="T66" fmla="*/ 106 w 425"/>
                  <a:gd name="T67" fmla="*/ 21 h 308"/>
                  <a:gd name="T68" fmla="*/ 138 w 425"/>
                  <a:gd name="T69" fmla="*/ 9 h 308"/>
                  <a:gd name="T70" fmla="*/ 175 w 425"/>
                  <a:gd name="T71" fmla="*/ 3 h 308"/>
                  <a:gd name="T72" fmla="*/ 213 w 425"/>
                  <a:gd name="T7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5" h="308">
                    <a:moveTo>
                      <a:pt x="213" y="0"/>
                    </a:moveTo>
                    <a:lnTo>
                      <a:pt x="251" y="3"/>
                    </a:lnTo>
                    <a:lnTo>
                      <a:pt x="287" y="9"/>
                    </a:lnTo>
                    <a:lnTo>
                      <a:pt x="320" y="21"/>
                    </a:lnTo>
                    <a:lnTo>
                      <a:pt x="350" y="36"/>
                    </a:lnTo>
                    <a:lnTo>
                      <a:pt x="375" y="54"/>
                    </a:lnTo>
                    <a:lnTo>
                      <a:pt x="396" y="76"/>
                    </a:lnTo>
                    <a:lnTo>
                      <a:pt x="411" y="100"/>
                    </a:lnTo>
                    <a:lnTo>
                      <a:pt x="422" y="127"/>
                    </a:lnTo>
                    <a:lnTo>
                      <a:pt x="425" y="153"/>
                    </a:lnTo>
                    <a:lnTo>
                      <a:pt x="422" y="181"/>
                    </a:lnTo>
                    <a:lnTo>
                      <a:pt x="411" y="207"/>
                    </a:lnTo>
                    <a:lnTo>
                      <a:pt x="396" y="232"/>
                    </a:lnTo>
                    <a:lnTo>
                      <a:pt x="375" y="253"/>
                    </a:lnTo>
                    <a:lnTo>
                      <a:pt x="350" y="272"/>
                    </a:lnTo>
                    <a:lnTo>
                      <a:pt x="320" y="286"/>
                    </a:lnTo>
                    <a:lnTo>
                      <a:pt x="287" y="298"/>
                    </a:lnTo>
                    <a:lnTo>
                      <a:pt x="251" y="305"/>
                    </a:lnTo>
                    <a:lnTo>
                      <a:pt x="213" y="308"/>
                    </a:lnTo>
                    <a:lnTo>
                      <a:pt x="175" y="305"/>
                    </a:lnTo>
                    <a:lnTo>
                      <a:pt x="138" y="298"/>
                    </a:lnTo>
                    <a:lnTo>
                      <a:pt x="106" y="286"/>
                    </a:lnTo>
                    <a:lnTo>
                      <a:pt x="76" y="272"/>
                    </a:lnTo>
                    <a:lnTo>
                      <a:pt x="50" y="253"/>
                    </a:lnTo>
                    <a:lnTo>
                      <a:pt x="29" y="232"/>
                    </a:lnTo>
                    <a:lnTo>
                      <a:pt x="14" y="207"/>
                    </a:lnTo>
                    <a:lnTo>
                      <a:pt x="4" y="181"/>
                    </a:lnTo>
                    <a:lnTo>
                      <a:pt x="0" y="153"/>
                    </a:lnTo>
                    <a:lnTo>
                      <a:pt x="4" y="127"/>
                    </a:lnTo>
                    <a:lnTo>
                      <a:pt x="14" y="100"/>
                    </a:lnTo>
                    <a:lnTo>
                      <a:pt x="29" y="76"/>
                    </a:lnTo>
                    <a:lnTo>
                      <a:pt x="50" y="54"/>
                    </a:lnTo>
                    <a:lnTo>
                      <a:pt x="76" y="36"/>
                    </a:lnTo>
                    <a:lnTo>
                      <a:pt x="106" y="21"/>
                    </a:lnTo>
                    <a:lnTo>
                      <a:pt x="138" y="9"/>
                    </a:lnTo>
                    <a:lnTo>
                      <a:pt x="175" y="3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9" name="Freeform 48"/>
              <p:cNvSpPr>
                <a:spLocks/>
              </p:cNvSpPr>
              <p:nvPr/>
            </p:nvSpPr>
            <p:spPr bwMode="auto">
              <a:xfrm>
                <a:off x="-2964" y="3880"/>
                <a:ext cx="141" cy="102"/>
              </a:xfrm>
              <a:custGeom>
                <a:avLst/>
                <a:gdLst>
                  <a:gd name="T0" fmla="*/ 212 w 424"/>
                  <a:gd name="T1" fmla="*/ 0 h 308"/>
                  <a:gd name="T2" fmla="*/ 250 w 424"/>
                  <a:gd name="T3" fmla="*/ 3 h 308"/>
                  <a:gd name="T4" fmla="*/ 286 w 424"/>
                  <a:gd name="T5" fmla="*/ 9 h 308"/>
                  <a:gd name="T6" fmla="*/ 319 w 424"/>
                  <a:gd name="T7" fmla="*/ 21 h 308"/>
                  <a:gd name="T8" fmla="*/ 349 w 424"/>
                  <a:gd name="T9" fmla="*/ 36 h 308"/>
                  <a:gd name="T10" fmla="*/ 374 w 424"/>
                  <a:gd name="T11" fmla="*/ 54 h 308"/>
                  <a:gd name="T12" fmla="*/ 395 w 424"/>
                  <a:gd name="T13" fmla="*/ 76 h 308"/>
                  <a:gd name="T14" fmla="*/ 411 w 424"/>
                  <a:gd name="T15" fmla="*/ 100 h 308"/>
                  <a:gd name="T16" fmla="*/ 421 w 424"/>
                  <a:gd name="T17" fmla="*/ 127 h 308"/>
                  <a:gd name="T18" fmla="*/ 424 w 424"/>
                  <a:gd name="T19" fmla="*/ 153 h 308"/>
                  <a:gd name="T20" fmla="*/ 421 w 424"/>
                  <a:gd name="T21" fmla="*/ 181 h 308"/>
                  <a:gd name="T22" fmla="*/ 411 w 424"/>
                  <a:gd name="T23" fmla="*/ 207 h 308"/>
                  <a:gd name="T24" fmla="*/ 395 w 424"/>
                  <a:gd name="T25" fmla="*/ 232 h 308"/>
                  <a:gd name="T26" fmla="*/ 374 w 424"/>
                  <a:gd name="T27" fmla="*/ 253 h 308"/>
                  <a:gd name="T28" fmla="*/ 349 w 424"/>
                  <a:gd name="T29" fmla="*/ 272 h 308"/>
                  <a:gd name="T30" fmla="*/ 319 w 424"/>
                  <a:gd name="T31" fmla="*/ 286 h 308"/>
                  <a:gd name="T32" fmla="*/ 286 w 424"/>
                  <a:gd name="T33" fmla="*/ 298 h 308"/>
                  <a:gd name="T34" fmla="*/ 250 w 424"/>
                  <a:gd name="T35" fmla="*/ 305 h 308"/>
                  <a:gd name="T36" fmla="*/ 212 w 424"/>
                  <a:gd name="T37" fmla="*/ 308 h 308"/>
                  <a:gd name="T38" fmla="*/ 174 w 424"/>
                  <a:gd name="T39" fmla="*/ 305 h 308"/>
                  <a:gd name="T40" fmla="*/ 138 w 424"/>
                  <a:gd name="T41" fmla="*/ 298 h 308"/>
                  <a:gd name="T42" fmla="*/ 105 w 424"/>
                  <a:gd name="T43" fmla="*/ 286 h 308"/>
                  <a:gd name="T44" fmla="*/ 75 w 424"/>
                  <a:gd name="T45" fmla="*/ 272 h 308"/>
                  <a:gd name="T46" fmla="*/ 50 w 424"/>
                  <a:gd name="T47" fmla="*/ 253 h 308"/>
                  <a:gd name="T48" fmla="*/ 28 w 424"/>
                  <a:gd name="T49" fmla="*/ 232 h 308"/>
                  <a:gd name="T50" fmla="*/ 13 w 424"/>
                  <a:gd name="T51" fmla="*/ 207 h 308"/>
                  <a:gd name="T52" fmla="*/ 3 w 424"/>
                  <a:gd name="T53" fmla="*/ 181 h 308"/>
                  <a:gd name="T54" fmla="*/ 0 w 424"/>
                  <a:gd name="T55" fmla="*/ 153 h 308"/>
                  <a:gd name="T56" fmla="*/ 3 w 424"/>
                  <a:gd name="T57" fmla="*/ 127 h 308"/>
                  <a:gd name="T58" fmla="*/ 13 w 424"/>
                  <a:gd name="T59" fmla="*/ 100 h 308"/>
                  <a:gd name="T60" fmla="*/ 28 w 424"/>
                  <a:gd name="T61" fmla="*/ 76 h 308"/>
                  <a:gd name="T62" fmla="*/ 50 w 424"/>
                  <a:gd name="T63" fmla="*/ 54 h 308"/>
                  <a:gd name="T64" fmla="*/ 75 w 424"/>
                  <a:gd name="T65" fmla="*/ 36 h 308"/>
                  <a:gd name="T66" fmla="*/ 105 w 424"/>
                  <a:gd name="T67" fmla="*/ 21 h 308"/>
                  <a:gd name="T68" fmla="*/ 138 w 424"/>
                  <a:gd name="T69" fmla="*/ 9 h 308"/>
                  <a:gd name="T70" fmla="*/ 174 w 424"/>
                  <a:gd name="T71" fmla="*/ 3 h 308"/>
                  <a:gd name="T72" fmla="*/ 212 w 424"/>
                  <a:gd name="T7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4" h="308">
                    <a:moveTo>
                      <a:pt x="212" y="0"/>
                    </a:moveTo>
                    <a:lnTo>
                      <a:pt x="250" y="3"/>
                    </a:lnTo>
                    <a:lnTo>
                      <a:pt x="286" y="9"/>
                    </a:lnTo>
                    <a:lnTo>
                      <a:pt x="319" y="21"/>
                    </a:lnTo>
                    <a:lnTo>
                      <a:pt x="349" y="36"/>
                    </a:lnTo>
                    <a:lnTo>
                      <a:pt x="374" y="54"/>
                    </a:lnTo>
                    <a:lnTo>
                      <a:pt x="395" y="76"/>
                    </a:lnTo>
                    <a:lnTo>
                      <a:pt x="411" y="100"/>
                    </a:lnTo>
                    <a:lnTo>
                      <a:pt x="421" y="127"/>
                    </a:lnTo>
                    <a:lnTo>
                      <a:pt x="424" y="153"/>
                    </a:lnTo>
                    <a:lnTo>
                      <a:pt x="421" y="181"/>
                    </a:lnTo>
                    <a:lnTo>
                      <a:pt x="411" y="207"/>
                    </a:lnTo>
                    <a:lnTo>
                      <a:pt x="395" y="232"/>
                    </a:lnTo>
                    <a:lnTo>
                      <a:pt x="374" y="253"/>
                    </a:lnTo>
                    <a:lnTo>
                      <a:pt x="349" y="272"/>
                    </a:lnTo>
                    <a:lnTo>
                      <a:pt x="319" y="286"/>
                    </a:lnTo>
                    <a:lnTo>
                      <a:pt x="286" y="298"/>
                    </a:lnTo>
                    <a:lnTo>
                      <a:pt x="250" y="305"/>
                    </a:lnTo>
                    <a:lnTo>
                      <a:pt x="212" y="308"/>
                    </a:lnTo>
                    <a:lnTo>
                      <a:pt x="174" y="305"/>
                    </a:lnTo>
                    <a:lnTo>
                      <a:pt x="138" y="298"/>
                    </a:lnTo>
                    <a:lnTo>
                      <a:pt x="105" y="286"/>
                    </a:lnTo>
                    <a:lnTo>
                      <a:pt x="75" y="272"/>
                    </a:lnTo>
                    <a:lnTo>
                      <a:pt x="50" y="253"/>
                    </a:lnTo>
                    <a:lnTo>
                      <a:pt x="28" y="232"/>
                    </a:lnTo>
                    <a:lnTo>
                      <a:pt x="13" y="207"/>
                    </a:lnTo>
                    <a:lnTo>
                      <a:pt x="3" y="181"/>
                    </a:lnTo>
                    <a:lnTo>
                      <a:pt x="0" y="153"/>
                    </a:lnTo>
                    <a:lnTo>
                      <a:pt x="3" y="127"/>
                    </a:lnTo>
                    <a:lnTo>
                      <a:pt x="13" y="100"/>
                    </a:lnTo>
                    <a:lnTo>
                      <a:pt x="28" y="76"/>
                    </a:lnTo>
                    <a:lnTo>
                      <a:pt x="50" y="54"/>
                    </a:lnTo>
                    <a:lnTo>
                      <a:pt x="75" y="36"/>
                    </a:lnTo>
                    <a:lnTo>
                      <a:pt x="105" y="21"/>
                    </a:lnTo>
                    <a:lnTo>
                      <a:pt x="138" y="9"/>
                    </a:lnTo>
                    <a:lnTo>
                      <a:pt x="174" y="3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 49"/>
              <p:cNvSpPr>
                <a:spLocks noEditPoints="1"/>
              </p:cNvSpPr>
              <p:nvPr/>
            </p:nvSpPr>
            <p:spPr bwMode="auto">
              <a:xfrm>
                <a:off x="-3131" y="3411"/>
                <a:ext cx="1132" cy="798"/>
              </a:xfrm>
              <a:custGeom>
                <a:avLst/>
                <a:gdLst>
                  <a:gd name="T0" fmla="*/ 2953 w 3396"/>
                  <a:gd name="T1" fmla="*/ 1740 h 2395"/>
                  <a:gd name="T2" fmla="*/ 3159 w 3396"/>
                  <a:gd name="T3" fmla="*/ 1006 h 2395"/>
                  <a:gd name="T4" fmla="*/ 3051 w 3396"/>
                  <a:gd name="T5" fmla="*/ 1011 h 2395"/>
                  <a:gd name="T6" fmla="*/ 2972 w 3396"/>
                  <a:gd name="T7" fmla="*/ 976 h 2395"/>
                  <a:gd name="T8" fmla="*/ 453 w 3396"/>
                  <a:gd name="T9" fmla="*/ 889 h 2395"/>
                  <a:gd name="T10" fmla="*/ 477 w 3396"/>
                  <a:gd name="T11" fmla="*/ 988 h 2395"/>
                  <a:gd name="T12" fmla="*/ 454 w 3396"/>
                  <a:gd name="T13" fmla="*/ 1085 h 2395"/>
                  <a:gd name="T14" fmla="*/ 391 w 3396"/>
                  <a:gd name="T15" fmla="*/ 1158 h 2395"/>
                  <a:gd name="T16" fmla="*/ 301 w 3396"/>
                  <a:gd name="T17" fmla="*/ 1195 h 2395"/>
                  <a:gd name="T18" fmla="*/ 212 w 3396"/>
                  <a:gd name="T19" fmla="*/ 1191 h 2395"/>
                  <a:gd name="T20" fmla="*/ 162 w 3396"/>
                  <a:gd name="T21" fmla="*/ 1951 h 2395"/>
                  <a:gd name="T22" fmla="*/ 239 w 3396"/>
                  <a:gd name="T23" fmla="*/ 1925 h 2395"/>
                  <a:gd name="T24" fmla="*/ 334 w 3396"/>
                  <a:gd name="T25" fmla="*/ 1934 h 2395"/>
                  <a:gd name="T26" fmla="*/ 416 w 3396"/>
                  <a:gd name="T27" fmla="*/ 1985 h 2395"/>
                  <a:gd name="T28" fmla="*/ 467 w 3396"/>
                  <a:gd name="T29" fmla="*/ 2067 h 2395"/>
                  <a:gd name="T30" fmla="*/ 475 w 3396"/>
                  <a:gd name="T31" fmla="*/ 2169 h 2395"/>
                  <a:gd name="T32" fmla="*/ 2477 w 3396"/>
                  <a:gd name="T33" fmla="*/ 2232 h 2395"/>
                  <a:gd name="T34" fmla="*/ 2453 w 3396"/>
                  <a:gd name="T35" fmla="*/ 2134 h 2395"/>
                  <a:gd name="T36" fmla="*/ 2477 w 3396"/>
                  <a:gd name="T37" fmla="*/ 2037 h 2395"/>
                  <a:gd name="T38" fmla="*/ 2539 w 3396"/>
                  <a:gd name="T39" fmla="*/ 1964 h 2395"/>
                  <a:gd name="T40" fmla="*/ 2630 w 3396"/>
                  <a:gd name="T41" fmla="*/ 1925 h 2395"/>
                  <a:gd name="T42" fmla="*/ 2719 w 3396"/>
                  <a:gd name="T43" fmla="*/ 1931 h 2395"/>
                  <a:gd name="T44" fmla="*/ 2769 w 3396"/>
                  <a:gd name="T45" fmla="*/ 1171 h 2395"/>
                  <a:gd name="T46" fmla="*/ 2691 w 3396"/>
                  <a:gd name="T47" fmla="*/ 1196 h 2395"/>
                  <a:gd name="T48" fmla="*/ 2597 w 3396"/>
                  <a:gd name="T49" fmla="*/ 1188 h 2395"/>
                  <a:gd name="T50" fmla="*/ 2515 w 3396"/>
                  <a:gd name="T51" fmla="*/ 1137 h 2395"/>
                  <a:gd name="T52" fmla="*/ 2464 w 3396"/>
                  <a:gd name="T53" fmla="*/ 1054 h 2395"/>
                  <a:gd name="T54" fmla="*/ 2457 w 3396"/>
                  <a:gd name="T55" fmla="*/ 953 h 2395"/>
                  <a:gd name="T56" fmla="*/ 453 w 3396"/>
                  <a:gd name="T57" fmla="*/ 889 h 2395"/>
                  <a:gd name="T58" fmla="*/ 963 w 3396"/>
                  <a:gd name="T59" fmla="*/ 306 h 2395"/>
                  <a:gd name="T60" fmla="*/ 934 w 3396"/>
                  <a:gd name="T61" fmla="*/ 404 h 2395"/>
                  <a:gd name="T62" fmla="*/ 866 w 3396"/>
                  <a:gd name="T63" fmla="*/ 473 h 2395"/>
                  <a:gd name="T64" fmla="*/ 776 w 3396"/>
                  <a:gd name="T65" fmla="*/ 505 h 2395"/>
                  <a:gd name="T66" fmla="*/ 681 w 3396"/>
                  <a:gd name="T67" fmla="*/ 494 h 2395"/>
                  <a:gd name="T68" fmla="*/ 612 w 3396"/>
                  <a:gd name="T69" fmla="*/ 453 h 2395"/>
                  <a:gd name="T70" fmla="*/ 2865 w 3396"/>
                  <a:gd name="T71" fmla="*/ 729 h 2395"/>
                  <a:gd name="T72" fmla="*/ 2905 w 3396"/>
                  <a:gd name="T73" fmla="*/ 715 h 2395"/>
                  <a:gd name="T74" fmla="*/ 956 w 3396"/>
                  <a:gd name="T75" fmla="*/ 239 h 2395"/>
                  <a:gd name="T76" fmla="*/ 3332 w 3396"/>
                  <a:gd name="T77" fmla="*/ 590 h 2395"/>
                  <a:gd name="T78" fmla="*/ 3377 w 3396"/>
                  <a:gd name="T79" fmla="*/ 618 h 2395"/>
                  <a:gd name="T80" fmla="*/ 3396 w 3396"/>
                  <a:gd name="T81" fmla="*/ 667 h 2395"/>
                  <a:gd name="T82" fmla="*/ 3069 w 3396"/>
                  <a:gd name="T83" fmla="*/ 2175 h 2395"/>
                  <a:gd name="T84" fmla="*/ 3032 w 3396"/>
                  <a:gd name="T85" fmla="*/ 2212 h 2395"/>
                  <a:gd name="T86" fmla="*/ 2979 w 3396"/>
                  <a:gd name="T87" fmla="*/ 2219 h 2395"/>
                  <a:gd name="T88" fmla="*/ 2927 w 3396"/>
                  <a:gd name="T89" fmla="*/ 2335 h 2395"/>
                  <a:gd name="T90" fmla="*/ 2890 w 3396"/>
                  <a:gd name="T91" fmla="*/ 2383 h 2395"/>
                  <a:gd name="T92" fmla="*/ 81 w 3396"/>
                  <a:gd name="T93" fmla="*/ 2395 h 2395"/>
                  <a:gd name="T94" fmla="*/ 24 w 3396"/>
                  <a:gd name="T95" fmla="*/ 2371 h 2395"/>
                  <a:gd name="T96" fmla="*/ 0 w 3396"/>
                  <a:gd name="T97" fmla="*/ 2313 h 2395"/>
                  <a:gd name="T98" fmla="*/ 11 w 3396"/>
                  <a:gd name="T99" fmla="*/ 767 h 2395"/>
                  <a:gd name="T100" fmla="*/ 60 w 3396"/>
                  <a:gd name="T101" fmla="*/ 730 h 2395"/>
                  <a:gd name="T102" fmla="*/ 529 w 3396"/>
                  <a:gd name="T103" fmla="*/ 64 h 2395"/>
                  <a:gd name="T104" fmla="*/ 558 w 3396"/>
                  <a:gd name="T105" fmla="*/ 19 h 2395"/>
                  <a:gd name="T106" fmla="*/ 608 w 3396"/>
                  <a:gd name="T107" fmla="*/ 0 h 2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96" h="2395">
                    <a:moveTo>
                      <a:pt x="2930" y="936"/>
                    </a:moveTo>
                    <a:lnTo>
                      <a:pt x="2930" y="1730"/>
                    </a:lnTo>
                    <a:lnTo>
                      <a:pt x="2953" y="1740"/>
                    </a:lnTo>
                    <a:lnTo>
                      <a:pt x="2975" y="1753"/>
                    </a:lnTo>
                    <a:lnTo>
                      <a:pt x="2993" y="1769"/>
                    </a:lnTo>
                    <a:lnTo>
                      <a:pt x="3159" y="1006"/>
                    </a:lnTo>
                    <a:lnTo>
                      <a:pt x="3124" y="1014"/>
                    </a:lnTo>
                    <a:lnTo>
                      <a:pt x="3088" y="1016"/>
                    </a:lnTo>
                    <a:lnTo>
                      <a:pt x="3051" y="1011"/>
                    </a:lnTo>
                    <a:lnTo>
                      <a:pt x="3022" y="1002"/>
                    </a:lnTo>
                    <a:lnTo>
                      <a:pt x="2995" y="990"/>
                    </a:lnTo>
                    <a:lnTo>
                      <a:pt x="2972" y="976"/>
                    </a:lnTo>
                    <a:lnTo>
                      <a:pt x="2950" y="957"/>
                    </a:lnTo>
                    <a:lnTo>
                      <a:pt x="2930" y="936"/>
                    </a:lnTo>
                    <a:close/>
                    <a:moveTo>
                      <a:pt x="453" y="889"/>
                    </a:moveTo>
                    <a:lnTo>
                      <a:pt x="467" y="920"/>
                    </a:lnTo>
                    <a:lnTo>
                      <a:pt x="475" y="953"/>
                    </a:lnTo>
                    <a:lnTo>
                      <a:pt x="477" y="988"/>
                    </a:lnTo>
                    <a:lnTo>
                      <a:pt x="475" y="1022"/>
                    </a:lnTo>
                    <a:lnTo>
                      <a:pt x="467" y="1054"/>
                    </a:lnTo>
                    <a:lnTo>
                      <a:pt x="454" y="1085"/>
                    </a:lnTo>
                    <a:lnTo>
                      <a:pt x="437" y="1112"/>
                    </a:lnTo>
                    <a:lnTo>
                      <a:pt x="416" y="1137"/>
                    </a:lnTo>
                    <a:lnTo>
                      <a:pt x="391" y="1158"/>
                    </a:lnTo>
                    <a:lnTo>
                      <a:pt x="364" y="1175"/>
                    </a:lnTo>
                    <a:lnTo>
                      <a:pt x="334" y="1188"/>
                    </a:lnTo>
                    <a:lnTo>
                      <a:pt x="301" y="1195"/>
                    </a:lnTo>
                    <a:lnTo>
                      <a:pt x="267" y="1198"/>
                    </a:lnTo>
                    <a:lnTo>
                      <a:pt x="239" y="1196"/>
                    </a:lnTo>
                    <a:lnTo>
                      <a:pt x="212" y="1191"/>
                    </a:lnTo>
                    <a:lnTo>
                      <a:pt x="186" y="1182"/>
                    </a:lnTo>
                    <a:lnTo>
                      <a:pt x="162" y="1171"/>
                    </a:lnTo>
                    <a:lnTo>
                      <a:pt x="162" y="1951"/>
                    </a:lnTo>
                    <a:lnTo>
                      <a:pt x="186" y="1940"/>
                    </a:lnTo>
                    <a:lnTo>
                      <a:pt x="212" y="1931"/>
                    </a:lnTo>
                    <a:lnTo>
                      <a:pt x="239" y="1925"/>
                    </a:lnTo>
                    <a:lnTo>
                      <a:pt x="267" y="1923"/>
                    </a:lnTo>
                    <a:lnTo>
                      <a:pt x="301" y="1925"/>
                    </a:lnTo>
                    <a:lnTo>
                      <a:pt x="334" y="1934"/>
                    </a:lnTo>
                    <a:lnTo>
                      <a:pt x="364" y="1947"/>
                    </a:lnTo>
                    <a:lnTo>
                      <a:pt x="391" y="1964"/>
                    </a:lnTo>
                    <a:lnTo>
                      <a:pt x="416" y="1985"/>
                    </a:lnTo>
                    <a:lnTo>
                      <a:pt x="437" y="2009"/>
                    </a:lnTo>
                    <a:lnTo>
                      <a:pt x="454" y="2037"/>
                    </a:lnTo>
                    <a:lnTo>
                      <a:pt x="467" y="2067"/>
                    </a:lnTo>
                    <a:lnTo>
                      <a:pt x="475" y="2100"/>
                    </a:lnTo>
                    <a:lnTo>
                      <a:pt x="477" y="2134"/>
                    </a:lnTo>
                    <a:lnTo>
                      <a:pt x="475" y="2169"/>
                    </a:lnTo>
                    <a:lnTo>
                      <a:pt x="467" y="2202"/>
                    </a:lnTo>
                    <a:lnTo>
                      <a:pt x="453" y="2232"/>
                    </a:lnTo>
                    <a:lnTo>
                      <a:pt x="2477" y="2232"/>
                    </a:lnTo>
                    <a:lnTo>
                      <a:pt x="2465" y="2202"/>
                    </a:lnTo>
                    <a:lnTo>
                      <a:pt x="2457" y="2169"/>
                    </a:lnTo>
                    <a:lnTo>
                      <a:pt x="2453" y="2134"/>
                    </a:lnTo>
                    <a:lnTo>
                      <a:pt x="2456" y="2100"/>
                    </a:lnTo>
                    <a:lnTo>
                      <a:pt x="2464" y="2067"/>
                    </a:lnTo>
                    <a:lnTo>
                      <a:pt x="2477" y="2037"/>
                    </a:lnTo>
                    <a:lnTo>
                      <a:pt x="2494" y="2009"/>
                    </a:lnTo>
                    <a:lnTo>
                      <a:pt x="2515" y="1985"/>
                    </a:lnTo>
                    <a:lnTo>
                      <a:pt x="2539" y="1964"/>
                    </a:lnTo>
                    <a:lnTo>
                      <a:pt x="2567" y="1947"/>
                    </a:lnTo>
                    <a:lnTo>
                      <a:pt x="2597" y="1934"/>
                    </a:lnTo>
                    <a:lnTo>
                      <a:pt x="2630" y="1925"/>
                    </a:lnTo>
                    <a:lnTo>
                      <a:pt x="2664" y="1923"/>
                    </a:lnTo>
                    <a:lnTo>
                      <a:pt x="2691" y="1925"/>
                    </a:lnTo>
                    <a:lnTo>
                      <a:pt x="2719" y="1931"/>
                    </a:lnTo>
                    <a:lnTo>
                      <a:pt x="2745" y="1940"/>
                    </a:lnTo>
                    <a:lnTo>
                      <a:pt x="2769" y="1951"/>
                    </a:lnTo>
                    <a:lnTo>
                      <a:pt x="2769" y="1171"/>
                    </a:lnTo>
                    <a:lnTo>
                      <a:pt x="2745" y="1182"/>
                    </a:lnTo>
                    <a:lnTo>
                      <a:pt x="2719" y="1191"/>
                    </a:lnTo>
                    <a:lnTo>
                      <a:pt x="2691" y="1196"/>
                    </a:lnTo>
                    <a:lnTo>
                      <a:pt x="2664" y="1198"/>
                    </a:lnTo>
                    <a:lnTo>
                      <a:pt x="2630" y="1195"/>
                    </a:lnTo>
                    <a:lnTo>
                      <a:pt x="2597" y="1188"/>
                    </a:lnTo>
                    <a:lnTo>
                      <a:pt x="2567" y="1175"/>
                    </a:lnTo>
                    <a:lnTo>
                      <a:pt x="2539" y="1158"/>
                    </a:lnTo>
                    <a:lnTo>
                      <a:pt x="2515" y="1137"/>
                    </a:lnTo>
                    <a:lnTo>
                      <a:pt x="2494" y="1112"/>
                    </a:lnTo>
                    <a:lnTo>
                      <a:pt x="2477" y="1085"/>
                    </a:lnTo>
                    <a:lnTo>
                      <a:pt x="2464" y="1054"/>
                    </a:lnTo>
                    <a:lnTo>
                      <a:pt x="2456" y="1022"/>
                    </a:lnTo>
                    <a:lnTo>
                      <a:pt x="2453" y="988"/>
                    </a:lnTo>
                    <a:lnTo>
                      <a:pt x="2457" y="953"/>
                    </a:lnTo>
                    <a:lnTo>
                      <a:pt x="2465" y="920"/>
                    </a:lnTo>
                    <a:lnTo>
                      <a:pt x="2477" y="889"/>
                    </a:lnTo>
                    <a:lnTo>
                      <a:pt x="453" y="889"/>
                    </a:lnTo>
                    <a:close/>
                    <a:moveTo>
                      <a:pt x="956" y="239"/>
                    </a:moveTo>
                    <a:lnTo>
                      <a:pt x="962" y="272"/>
                    </a:lnTo>
                    <a:lnTo>
                      <a:pt x="963" y="306"/>
                    </a:lnTo>
                    <a:lnTo>
                      <a:pt x="958" y="341"/>
                    </a:lnTo>
                    <a:lnTo>
                      <a:pt x="949" y="373"/>
                    </a:lnTo>
                    <a:lnTo>
                      <a:pt x="934" y="404"/>
                    </a:lnTo>
                    <a:lnTo>
                      <a:pt x="915" y="431"/>
                    </a:lnTo>
                    <a:lnTo>
                      <a:pt x="892" y="454"/>
                    </a:lnTo>
                    <a:lnTo>
                      <a:pt x="866" y="473"/>
                    </a:lnTo>
                    <a:lnTo>
                      <a:pt x="838" y="489"/>
                    </a:lnTo>
                    <a:lnTo>
                      <a:pt x="808" y="500"/>
                    </a:lnTo>
                    <a:lnTo>
                      <a:pt x="776" y="505"/>
                    </a:lnTo>
                    <a:lnTo>
                      <a:pt x="743" y="506"/>
                    </a:lnTo>
                    <a:lnTo>
                      <a:pt x="709" y="502"/>
                    </a:lnTo>
                    <a:lnTo>
                      <a:pt x="681" y="494"/>
                    </a:lnTo>
                    <a:lnTo>
                      <a:pt x="656" y="484"/>
                    </a:lnTo>
                    <a:lnTo>
                      <a:pt x="632" y="469"/>
                    </a:lnTo>
                    <a:lnTo>
                      <a:pt x="612" y="453"/>
                    </a:lnTo>
                    <a:lnTo>
                      <a:pt x="552" y="727"/>
                    </a:lnTo>
                    <a:lnTo>
                      <a:pt x="2850" y="727"/>
                    </a:lnTo>
                    <a:lnTo>
                      <a:pt x="2865" y="729"/>
                    </a:lnTo>
                    <a:lnTo>
                      <a:pt x="2881" y="733"/>
                    </a:lnTo>
                    <a:lnTo>
                      <a:pt x="2894" y="741"/>
                    </a:lnTo>
                    <a:lnTo>
                      <a:pt x="2905" y="715"/>
                    </a:lnTo>
                    <a:lnTo>
                      <a:pt x="2918" y="691"/>
                    </a:lnTo>
                    <a:lnTo>
                      <a:pt x="2934" y="669"/>
                    </a:lnTo>
                    <a:lnTo>
                      <a:pt x="956" y="239"/>
                    </a:lnTo>
                    <a:close/>
                    <a:moveTo>
                      <a:pt x="608" y="0"/>
                    </a:moveTo>
                    <a:lnTo>
                      <a:pt x="626" y="2"/>
                    </a:lnTo>
                    <a:lnTo>
                      <a:pt x="3332" y="590"/>
                    </a:lnTo>
                    <a:lnTo>
                      <a:pt x="3350" y="596"/>
                    </a:lnTo>
                    <a:lnTo>
                      <a:pt x="3365" y="605"/>
                    </a:lnTo>
                    <a:lnTo>
                      <a:pt x="3377" y="618"/>
                    </a:lnTo>
                    <a:lnTo>
                      <a:pt x="3388" y="633"/>
                    </a:lnTo>
                    <a:lnTo>
                      <a:pt x="3393" y="650"/>
                    </a:lnTo>
                    <a:lnTo>
                      <a:pt x="3396" y="667"/>
                    </a:lnTo>
                    <a:lnTo>
                      <a:pt x="3394" y="686"/>
                    </a:lnTo>
                    <a:lnTo>
                      <a:pt x="3076" y="2156"/>
                    </a:lnTo>
                    <a:lnTo>
                      <a:pt x="3069" y="2175"/>
                    </a:lnTo>
                    <a:lnTo>
                      <a:pt x="3060" y="2191"/>
                    </a:lnTo>
                    <a:lnTo>
                      <a:pt x="3047" y="2203"/>
                    </a:lnTo>
                    <a:lnTo>
                      <a:pt x="3032" y="2212"/>
                    </a:lnTo>
                    <a:lnTo>
                      <a:pt x="3016" y="2218"/>
                    </a:lnTo>
                    <a:lnTo>
                      <a:pt x="2997" y="2220"/>
                    </a:lnTo>
                    <a:lnTo>
                      <a:pt x="2979" y="2219"/>
                    </a:lnTo>
                    <a:lnTo>
                      <a:pt x="2930" y="2208"/>
                    </a:lnTo>
                    <a:lnTo>
                      <a:pt x="2930" y="2313"/>
                    </a:lnTo>
                    <a:lnTo>
                      <a:pt x="2927" y="2335"/>
                    </a:lnTo>
                    <a:lnTo>
                      <a:pt x="2919" y="2354"/>
                    </a:lnTo>
                    <a:lnTo>
                      <a:pt x="2907" y="2371"/>
                    </a:lnTo>
                    <a:lnTo>
                      <a:pt x="2890" y="2383"/>
                    </a:lnTo>
                    <a:lnTo>
                      <a:pt x="2871" y="2392"/>
                    </a:lnTo>
                    <a:lnTo>
                      <a:pt x="2850" y="2395"/>
                    </a:lnTo>
                    <a:lnTo>
                      <a:pt x="81" y="2395"/>
                    </a:lnTo>
                    <a:lnTo>
                      <a:pt x="60" y="2392"/>
                    </a:lnTo>
                    <a:lnTo>
                      <a:pt x="40" y="2383"/>
                    </a:lnTo>
                    <a:lnTo>
                      <a:pt x="24" y="2371"/>
                    </a:lnTo>
                    <a:lnTo>
                      <a:pt x="11" y="2354"/>
                    </a:lnTo>
                    <a:lnTo>
                      <a:pt x="3" y="2335"/>
                    </a:lnTo>
                    <a:lnTo>
                      <a:pt x="0" y="2313"/>
                    </a:lnTo>
                    <a:lnTo>
                      <a:pt x="0" y="809"/>
                    </a:lnTo>
                    <a:lnTo>
                      <a:pt x="3" y="787"/>
                    </a:lnTo>
                    <a:lnTo>
                      <a:pt x="11" y="767"/>
                    </a:lnTo>
                    <a:lnTo>
                      <a:pt x="24" y="751"/>
                    </a:lnTo>
                    <a:lnTo>
                      <a:pt x="40" y="738"/>
                    </a:lnTo>
                    <a:lnTo>
                      <a:pt x="60" y="730"/>
                    </a:lnTo>
                    <a:lnTo>
                      <a:pt x="81" y="727"/>
                    </a:lnTo>
                    <a:lnTo>
                      <a:pt x="386" y="727"/>
                    </a:lnTo>
                    <a:lnTo>
                      <a:pt x="529" y="64"/>
                    </a:lnTo>
                    <a:lnTo>
                      <a:pt x="536" y="46"/>
                    </a:lnTo>
                    <a:lnTo>
                      <a:pt x="546" y="31"/>
                    </a:lnTo>
                    <a:lnTo>
                      <a:pt x="558" y="19"/>
                    </a:lnTo>
                    <a:lnTo>
                      <a:pt x="573" y="9"/>
                    </a:lnTo>
                    <a:lnTo>
                      <a:pt x="589" y="3"/>
                    </a:lnTo>
                    <a:lnTo>
                      <a:pt x="6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41" name="Freeform 10"/>
            <p:cNvSpPr>
              <a:spLocks noEditPoints="1"/>
            </p:cNvSpPr>
            <p:nvPr/>
          </p:nvSpPr>
          <p:spPr bwMode="auto">
            <a:xfrm>
              <a:off x="787684" y="3629697"/>
              <a:ext cx="285270" cy="228336"/>
            </a:xfrm>
            <a:custGeom>
              <a:avLst/>
              <a:gdLst>
                <a:gd name="T0" fmla="*/ 43 w 375"/>
                <a:gd name="T1" fmla="*/ 0 h 300"/>
                <a:gd name="T2" fmla="*/ 6 w 375"/>
                <a:gd name="T3" fmla="*/ 50 h 300"/>
                <a:gd name="T4" fmla="*/ 75 w 375"/>
                <a:gd name="T5" fmla="*/ 256 h 300"/>
                <a:gd name="T6" fmla="*/ 256 w 375"/>
                <a:gd name="T7" fmla="*/ 300 h 300"/>
                <a:gd name="T8" fmla="*/ 375 w 375"/>
                <a:gd name="T9" fmla="*/ 256 h 300"/>
                <a:gd name="T10" fmla="*/ 300 w 375"/>
                <a:gd name="T11" fmla="*/ 250 h 300"/>
                <a:gd name="T12" fmla="*/ 256 w 375"/>
                <a:gd name="T13" fmla="*/ 0 h 300"/>
                <a:gd name="T14" fmla="*/ 43 w 375"/>
                <a:gd name="T15" fmla="*/ 13 h 300"/>
                <a:gd name="T16" fmla="*/ 15 w 375"/>
                <a:gd name="T17" fmla="*/ 38 h 300"/>
                <a:gd name="T18" fmla="*/ 74 w 375"/>
                <a:gd name="T19" fmla="*/ 13 h 300"/>
                <a:gd name="T20" fmla="*/ 287 w 375"/>
                <a:gd name="T21" fmla="*/ 44 h 300"/>
                <a:gd name="T22" fmla="*/ 156 w 375"/>
                <a:gd name="T23" fmla="*/ 250 h 300"/>
                <a:gd name="T24" fmla="*/ 118 w 375"/>
                <a:gd name="T25" fmla="*/ 288 h 300"/>
                <a:gd name="T26" fmla="*/ 87 w 375"/>
                <a:gd name="T27" fmla="*/ 44 h 300"/>
                <a:gd name="T28" fmla="*/ 133 w 375"/>
                <a:gd name="T29" fmla="*/ 25 h 300"/>
                <a:gd name="T30" fmla="*/ 125 w 375"/>
                <a:gd name="T31" fmla="*/ 39 h 300"/>
                <a:gd name="T32" fmla="*/ 114 w 375"/>
                <a:gd name="T33" fmla="*/ 49 h 300"/>
                <a:gd name="T34" fmla="*/ 115 w 375"/>
                <a:gd name="T35" fmla="*/ 66 h 300"/>
                <a:gd name="T36" fmla="*/ 127 w 375"/>
                <a:gd name="T37" fmla="*/ 77 h 300"/>
                <a:gd name="T38" fmla="*/ 144 w 375"/>
                <a:gd name="T39" fmla="*/ 83 h 300"/>
                <a:gd name="T40" fmla="*/ 151 w 375"/>
                <a:gd name="T41" fmla="*/ 90 h 300"/>
                <a:gd name="T42" fmla="*/ 151 w 375"/>
                <a:gd name="T43" fmla="*/ 99 h 300"/>
                <a:gd name="T44" fmla="*/ 143 w 375"/>
                <a:gd name="T45" fmla="*/ 106 h 300"/>
                <a:gd name="T46" fmla="*/ 131 w 375"/>
                <a:gd name="T47" fmla="*/ 106 h 300"/>
                <a:gd name="T48" fmla="*/ 123 w 375"/>
                <a:gd name="T49" fmla="*/ 99 h 300"/>
                <a:gd name="T50" fmla="*/ 110 w 375"/>
                <a:gd name="T51" fmla="*/ 91 h 300"/>
                <a:gd name="T52" fmla="*/ 116 w 375"/>
                <a:gd name="T53" fmla="*/ 109 h 300"/>
                <a:gd name="T54" fmla="*/ 132 w 375"/>
                <a:gd name="T55" fmla="*/ 115 h 300"/>
                <a:gd name="T56" fmla="*/ 142 w 375"/>
                <a:gd name="T57" fmla="*/ 125 h 300"/>
                <a:gd name="T58" fmla="*/ 151 w 375"/>
                <a:gd name="T59" fmla="*/ 113 h 300"/>
                <a:gd name="T60" fmla="*/ 163 w 375"/>
                <a:gd name="T61" fmla="*/ 102 h 300"/>
                <a:gd name="T62" fmla="*/ 163 w 375"/>
                <a:gd name="T63" fmla="*/ 86 h 300"/>
                <a:gd name="T64" fmla="*/ 151 w 375"/>
                <a:gd name="T65" fmla="*/ 75 h 300"/>
                <a:gd name="T66" fmla="*/ 133 w 375"/>
                <a:gd name="T67" fmla="*/ 69 h 300"/>
                <a:gd name="T68" fmla="*/ 126 w 375"/>
                <a:gd name="T69" fmla="*/ 62 h 300"/>
                <a:gd name="T70" fmla="*/ 126 w 375"/>
                <a:gd name="T71" fmla="*/ 52 h 300"/>
                <a:gd name="T72" fmla="*/ 132 w 375"/>
                <a:gd name="T73" fmla="*/ 46 h 300"/>
                <a:gd name="T74" fmla="*/ 144 w 375"/>
                <a:gd name="T75" fmla="*/ 46 h 300"/>
                <a:gd name="T76" fmla="*/ 151 w 375"/>
                <a:gd name="T77" fmla="*/ 55 h 300"/>
                <a:gd name="T78" fmla="*/ 164 w 375"/>
                <a:gd name="T79" fmla="*/ 61 h 300"/>
                <a:gd name="T80" fmla="*/ 143 w 375"/>
                <a:gd name="T81" fmla="*/ 37 h 300"/>
                <a:gd name="T82" fmla="*/ 133 w 375"/>
                <a:gd name="T83" fmla="*/ 25 h 300"/>
                <a:gd name="T84" fmla="*/ 193 w 375"/>
                <a:gd name="T85" fmla="*/ 75 h 300"/>
                <a:gd name="T86" fmla="*/ 256 w 375"/>
                <a:gd name="T87" fmla="*/ 63 h 300"/>
                <a:gd name="T88" fmla="*/ 193 w 375"/>
                <a:gd name="T89" fmla="*/ 63 h 300"/>
                <a:gd name="T90" fmla="*/ 193 w 375"/>
                <a:gd name="T91" fmla="*/ 113 h 300"/>
                <a:gd name="T92" fmla="*/ 256 w 375"/>
                <a:gd name="T93" fmla="*/ 100 h 300"/>
                <a:gd name="T94" fmla="*/ 193 w 375"/>
                <a:gd name="T95" fmla="*/ 100 h 300"/>
                <a:gd name="T96" fmla="*/ 118 w 375"/>
                <a:gd name="T97" fmla="*/ 150 h 300"/>
                <a:gd name="T98" fmla="*/ 256 w 375"/>
                <a:gd name="T99" fmla="*/ 138 h 300"/>
                <a:gd name="T100" fmla="*/ 118 w 375"/>
                <a:gd name="T101" fmla="*/ 138 h 300"/>
                <a:gd name="T102" fmla="*/ 118 w 375"/>
                <a:gd name="T103" fmla="*/ 188 h 300"/>
                <a:gd name="T104" fmla="*/ 256 w 375"/>
                <a:gd name="T105" fmla="*/ 175 h 300"/>
                <a:gd name="T106" fmla="*/ 118 w 375"/>
                <a:gd name="T107" fmla="*/ 175 h 300"/>
                <a:gd name="T108" fmla="*/ 118 w 375"/>
                <a:gd name="T109" fmla="*/ 225 h 300"/>
                <a:gd name="T110" fmla="*/ 256 w 375"/>
                <a:gd name="T111" fmla="*/ 213 h 300"/>
                <a:gd name="T112" fmla="*/ 118 w 375"/>
                <a:gd name="T113" fmla="*/ 213 h 300"/>
                <a:gd name="T114" fmla="*/ 359 w 375"/>
                <a:gd name="T115" fmla="*/ 263 h 300"/>
                <a:gd name="T116" fmla="*/ 256 w 375"/>
                <a:gd name="T117" fmla="*/ 288 h 300"/>
                <a:gd name="T118" fmla="*/ 161 w 375"/>
                <a:gd name="T119" fmla="*/ 26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5" h="300">
                  <a:moveTo>
                    <a:pt x="43" y="0"/>
                  </a:moveTo>
                  <a:lnTo>
                    <a:pt x="43" y="0"/>
                  </a:ln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2" y="50"/>
                    <a:pt x="6" y="50"/>
                  </a:cubicBezTo>
                  <a:lnTo>
                    <a:pt x="75" y="50"/>
                  </a:lnTo>
                  <a:lnTo>
                    <a:pt x="75" y="256"/>
                  </a:lnTo>
                  <a:cubicBezTo>
                    <a:pt x="75" y="280"/>
                    <a:pt x="94" y="300"/>
                    <a:pt x="118" y="300"/>
                  </a:cubicBezTo>
                  <a:lnTo>
                    <a:pt x="256" y="300"/>
                  </a:lnTo>
                  <a:lnTo>
                    <a:pt x="331" y="300"/>
                  </a:lnTo>
                  <a:cubicBezTo>
                    <a:pt x="355" y="300"/>
                    <a:pt x="375" y="280"/>
                    <a:pt x="375" y="256"/>
                  </a:cubicBezTo>
                  <a:cubicBezTo>
                    <a:pt x="374" y="253"/>
                    <a:pt x="372" y="250"/>
                    <a:pt x="368" y="250"/>
                  </a:cubicBezTo>
                  <a:lnTo>
                    <a:pt x="300" y="250"/>
                  </a:lnTo>
                  <a:lnTo>
                    <a:pt x="300" y="44"/>
                  </a:lnTo>
                  <a:cubicBezTo>
                    <a:pt x="300" y="20"/>
                    <a:pt x="280" y="0"/>
                    <a:pt x="256" y="0"/>
                  </a:cubicBezTo>
                  <a:lnTo>
                    <a:pt x="43" y="0"/>
                  </a:lnTo>
                  <a:close/>
                  <a:moveTo>
                    <a:pt x="43" y="13"/>
                  </a:moveTo>
                  <a:cubicBezTo>
                    <a:pt x="58" y="13"/>
                    <a:pt x="69" y="24"/>
                    <a:pt x="72" y="38"/>
                  </a:cubicBezTo>
                  <a:lnTo>
                    <a:pt x="15" y="38"/>
                  </a:lnTo>
                  <a:cubicBezTo>
                    <a:pt x="18" y="24"/>
                    <a:pt x="28" y="13"/>
                    <a:pt x="43" y="13"/>
                  </a:cubicBezTo>
                  <a:close/>
                  <a:moveTo>
                    <a:pt x="74" y="13"/>
                  </a:moveTo>
                  <a:lnTo>
                    <a:pt x="256" y="13"/>
                  </a:lnTo>
                  <a:cubicBezTo>
                    <a:pt x="273" y="13"/>
                    <a:pt x="287" y="26"/>
                    <a:pt x="287" y="44"/>
                  </a:cubicBezTo>
                  <a:lnTo>
                    <a:pt x="287" y="250"/>
                  </a:lnTo>
                  <a:lnTo>
                    <a:pt x="156" y="250"/>
                  </a:lnTo>
                  <a:cubicBezTo>
                    <a:pt x="152" y="250"/>
                    <a:pt x="150" y="253"/>
                    <a:pt x="150" y="256"/>
                  </a:cubicBezTo>
                  <a:cubicBezTo>
                    <a:pt x="150" y="274"/>
                    <a:pt x="136" y="288"/>
                    <a:pt x="118" y="288"/>
                  </a:cubicBezTo>
                  <a:cubicBezTo>
                    <a:pt x="101" y="288"/>
                    <a:pt x="87" y="274"/>
                    <a:pt x="87" y="256"/>
                  </a:cubicBezTo>
                  <a:lnTo>
                    <a:pt x="87" y="44"/>
                  </a:lnTo>
                  <a:cubicBezTo>
                    <a:pt x="87" y="32"/>
                    <a:pt x="82" y="20"/>
                    <a:pt x="74" y="13"/>
                  </a:cubicBezTo>
                  <a:close/>
                  <a:moveTo>
                    <a:pt x="133" y="25"/>
                  </a:moveTo>
                  <a:lnTo>
                    <a:pt x="133" y="37"/>
                  </a:lnTo>
                  <a:cubicBezTo>
                    <a:pt x="130" y="37"/>
                    <a:pt x="127" y="38"/>
                    <a:pt x="125" y="39"/>
                  </a:cubicBezTo>
                  <a:cubicBezTo>
                    <a:pt x="122" y="40"/>
                    <a:pt x="120" y="41"/>
                    <a:pt x="118" y="43"/>
                  </a:cubicBezTo>
                  <a:cubicBezTo>
                    <a:pt x="117" y="45"/>
                    <a:pt x="115" y="47"/>
                    <a:pt x="114" y="49"/>
                  </a:cubicBezTo>
                  <a:cubicBezTo>
                    <a:pt x="113" y="52"/>
                    <a:pt x="113" y="54"/>
                    <a:pt x="113" y="57"/>
                  </a:cubicBezTo>
                  <a:cubicBezTo>
                    <a:pt x="113" y="60"/>
                    <a:pt x="113" y="63"/>
                    <a:pt x="115" y="66"/>
                  </a:cubicBezTo>
                  <a:cubicBezTo>
                    <a:pt x="116" y="68"/>
                    <a:pt x="117" y="70"/>
                    <a:pt x="119" y="72"/>
                  </a:cubicBezTo>
                  <a:cubicBezTo>
                    <a:pt x="121" y="74"/>
                    <a:pt x="124" y="75"/>
                    <a:pt x="127" y="77"/>
                  </a:cubicBezTo>
                  <a:cubicBezTo>
                    <a:pt x="130" y="78"/>
                    <a:pt x="133" y="79"/>
                    <a:pt x="137" y="80"/>
                  </a:cubicBezTo>
                  <a:cubicBezTo>
                    <a:pt x="140" y="81"/>
                    <a:pt x="142" y="82"/>
                    <a:pt x="144" y="83"/>
                  </a:cubicBezTo>
                  <a:cubicBezTo>
                    <a:pt x="146" y="84"/>
                    <a:pt x="147" y="85"/>
                    <a:pt x="149" y="86"/>
                  </a:cubicBezTo>
                  <a:cubicBezTo>
                    <a:pt x="150" y="87"/>
                    <a:pt x="151" y="89"/>
                    <a:pt x="151" y="90"/>
                  </a:cubicBezTo>
                  <a:cubicBezTo>
                    <a:pt x="152" y="91"/>
                    <a:pt x="152" y="93"/>
                    <a:pt x="152" y="94"/>
                  </a:cubicBezTo>
                  <a:cubicBezTo>
                    <a:pt x="152" y="96"/>
                    <a:pt x="152" y="98"/>
                    <a:pt x="151" y="99"/>
                  </a:cubicBezTo>
                  <a:cubicBezTo>
                    <a:pt x="150" y="101"/>
                    <a:pt x="149" y="102"/>
                    <a:pt x="148" y="103"/>
                  </a:cubicBezTo>
                  <a:cubicBezTo>
                    <a:pt x="147" y="104"/>
                    <a:pt x="145" y="105"/>
                    <a:pt x="143" y="106"/>
                  </a:cubicBezTo>
                  <a:cubicBezTo>
                    <a:pt x="141" y="106"/>
                    <a:pt x="139" y="107"/>
                    <a:pt x="137" y="107"/>
                  </a:cubicBezTo>
                  <a:cubicBezTo>
                    <a:pt x="135" y="107"/>
                    <a:pt x="133" y="106"/>
                    <a:pt x="131" y="106"/>
                  </a:cubicBezTo>
                  <a:cubicBezTo>
                    <a:pt x="130" y="106"/>
                    <a:pt x="128" y="105"/>
                    <a:pt x="127" y="104"/>
                  </a:cubicBezTo>
                  <a:cubicBezTo>
                    <a:pt x="125" y="102"/>
                    <a:pt x="124" y="101"/>
                    <a:pt x="123" y="99"/>
                  </a:cubicBezTo>
                  <a:cubicBezTo>
                    <a:pt x="122" y="97"/>
                    <a:pt x="122" y="94"/>
                    <a:pt x="122" y="91"/>
                  </a:cubicBezTo>
                  <a:lnTo>
                    <a:pt x="110" y="91"/>
                  </a:lnTo>
                  <a:cubicBezTo>
                    <a:pt x="110" y="95"/>
                    <a:pt x="110" y="99"/>
                    <a:pt x="111" y="102"/>
                  </a:cubicBezTo>
                  <a:cubicBezTo>
                    <a:pt x="113" y="104"/>
                    <a:pt x="114" y="107"/>
                    <a:pt x="116" y="109"/>
                  </a:cubicBezTo>
                  <a:cubicBezTo>
                    <a:pt x="119" y="111"/>
                    <a:pt x="121" y="112"/>
                    <a:pt x="124" y="113"/>
                  </a:cubicBezTo>
                  <a:cubicBezTo>
                    <a:pt x="126" y="114"/>
                    <a:pt x="129" y="115"/>
                    <a:pt x="132" y="115"/>
                  </a:cubicBezTo>
                  <a:lnTo>
                    <a:pt x="132" y="125"/>
                  </a:lnTo>
                  <a:lnTo>
                    <a:pt x="142" y="125"/>
                  </a:lnTo>
                  <a:lnTo>
                    <a:pt x="142" y="115"/>
                  </a:lnTo>
                  <a:cubicBezTo>
                    <a:pt x="145" y="115"/>
                    <a:pt x="148" y="114"/>
                    <a:pt x="151" y="113"/>
                  </a:cubicBezTo>
                  <a:cubicBezTo>
                    <a:pt x="154" y="112"/>
                    <a:pt x="156" y="110"/>
                    <a:pt x="158" y="109"/>
                  </a:cubicBezTo>
                  <a:cubicBezTo>
                    <a:pt x="160" y="107"/>
                    <a:pt x="162" y="105"/>
                    <a:pt x="163" y="102"/>
                  </a:cubicBezTo>
                  <a:cubicBezTo>
                    <a:pt x="164" y="100"/>
                    <a:pt x="164" y="97"/>
                    <a:pt x="164" y="94"/>
                  </a:cubicBezTo>
                  <a:cubicBezTo>
                    <a:pt x="164" y="91"/>
                    <a:pt x="164" y="88"/>
                    <a:pt x="163" y="86"/>
                  </a:cubicBezTo>
                  <a:cubicBezTo>
                    <a:pt x="162" y="84"/>
                    <a:pt x="160" y="82"/>
                    <a:pt x="158" y="80"/>
                  </a:cubicBezTo>
                  <a:cubicBezTo>
                    <a:pt x="156" y="78"/>
                    <a:pt x="154" y="76"/>
                    <a:pt x="151" y="75"/>
                  </a:cubicBezTo>
                  <a:cubicBezTo>
                    <a:pt x="148" y="74"/>
                    <a:pt x="145" y="73"/>
                    <a:pt x="141" y="71"/>
                  </a:cubicBezTo>
                  <a:cubicBezTo>
                    <a:pt x="138" y="71"/>
                    <a:pt x="135" y="70"/>
                    <a:pt x="133" y="69"/>
                  </a:cubicBezTo>
                  <a:cubicBezTo>
                    <a:pt x="131" y="68"/>
                    <a:pt x="130" y="66"/>
                    <a:pt x="129" y="65"/>
                  </a:cubicBezTo>
                  <a:cubicBezTo>
                    <a:pt x="127" y="64"/>
                    <a:pt x="126" y="63"/>
                    <a:pt x="126" y="62"/>
                  </a:cubicBezTo>
                  <a:cubicBezTo>
                    <a:pt x="125" y="60"/>
                    <a:pt x="125" y="59"/>
                    <a:pt x="125" y="57"/>
                  </a:cubicBezTo>
                  <a:cubicBezTo>
                    <a:pt x="125" y="55"/>
                    <a:pt x="125" y="54"/>
                    <a:pt x="126" y="52"/>
                  </a:cubicBezTo>
                  <a:cubicBezTo>
                    <a:pt x="126" y="51"/>
                    <a:pt x="127" y="49"/>
                    <a:pt x="128" y="48"/>
                  </a:cubicBezTo>
                  <a:cubicBezTo>
                    <a:pt x="129" y="47"/>
                    <a:pt x="131" y="46"/>
                    <a:pt x="132" y="46"/>
                  </a:cubicBezTo>
                  <a:cubicBezTo>
                    <a:pt x="134" y="45"/>
                    <a:pt x="136" y="45"/>
                    <a:pt x="138" y="45"/>
                  </a:cubicBezTo>
                  <a:cubicBezTo>
                    <a:pt x="140" y="45"/>
                    <a:pt x="142" y="45"/>
                    <a:pt x="144" y="46"/>
                  </a:cubicBezTo>
                  <a:cubicBezTo>
                    <a:pt x="146" y="47"/>
                    <a:pt x="147" y="48"/>
                    <a:pt x="148" y="49"/>
                  </a:cubicBezTo>
                  <a:cubicBezTo>
                    <a:pt x="149" y="51"/>
                    <a:pt x="150" y="53"/>
                    <a:pt x="151" y="55"/>
                  </a:cubicBezTo>
                  <a:cubicBezTo>
                    <a:pt x="151" y="56"/>
                    <a:pt x="151" y="59"/>
                    <a:pt x="151" y="61"/>
                  </a:cubicBezTo>
                  <a:lnTo>
                    <a:pt x="164" y="61"/>
                  </a:lnTo>
                  <a:cubicBezTo>
                    <a:pt x="164" y="54"/>
                    <a:pt x="162" y="48"/>
                    <a:pt x="158" y="44"/>
                  </a:cubicBezTo>
                  <a:cubicBezTo>
                    <a:pt x="155" y="40"/>
                    <a:pt x="150" y="37"/>
                    <a:pt x="143" y="37"/>
                  </a:cubicBezTo>
                  <a:lnTo>
                    <a:pt x="143" y="25"/>
                  </a:lnTo>
                  <a:lnTo>
                    <a:pt x="133" y="25"/>
                  </a:lnTo>
                  <a:close/>
                  <a:moveTo>
                    <a:pt x="193" y="63"/>
                  </a:moveTo>
                  <a:cubicBezTo>
                    <a:pt x="184" y="63"/>
                    <a:pt x="185" y="75"/>
                    <a:pt x="193" y="75"/>
                  </a:cubicBezTo>
                  <a:lnTo>
                    <a:pt x="256" y="75"/>
                  </a:lnTo>
                  <a:cubicBezTo>
                    <a:pt x="264" y="75"/>
                    <a:pt x="264" y="62"/>
                    <a:pt x="256" y="63"/>
                  </a:cubicBezTo>
                  <a:lnTo>
                    <a:pt x="193" y="63"/>
                  </a:lnTo>
                  <a:cubicBezTo>
                    <a:pt x="193" y="62"/>
                    <a:pt x="193" y="62"/>
                    <a:pt x="193" y="63"/>
                  </a:cubicBezTo>
                  <a:close/>
                  <a:moveTo>
                    <a:pt x="193" y="100"/>
                  </a:moveTo>
                  <a:cubicBezTo>
                    <a:pt x="184" y="100"/>
                    <a:pt x="185" y="113"/>
                    <a:pt x="193" y="113"/>
                  </a:cubicBezTo>
                  <a:lnTo>
                    <a:pt x="256" y="113"/>
                  </a:lnTo>
                  <a:cubicBezTo>
                    <a:pt x="264" y="113"/>
                    <a:pt x="264" y="100"/>
                    <a:pt x="256" y="100"/>
                  </a:cubicBezTo>
                  <a:lnTo>
                    <a:pt x="193" y="100"/>
                  </a:lnTo>
                  <a:cubicBezTo>
                    <a:pt x="193" y="100"/>
                    <a:pt x="193" y="100"/>
                    <a:pt x="193" y="100"/>
                  </a:cubicBezTo>
                  <a:close/>
                  <a:moveTo>
                    <a:pt x="118" y="138"/>
                  </a:moveTo>
                  <a:cubicBezTo>
                    <a:pt x="109" y="138"/>
                    <a:pt x="110" y="150"/>
                    <a:pt x="118" y="150"/>
                  </a:cubicBezTo>
                  <a:lnTo>
                    <a:pt x="256" y="150"/>
                  </a:lnTo>
                  <a:cubicBezTo>
                    <a:pt x="264" y="150"/>
                    <a:pt x="264" y="137"/>
                    <a:pt x="256" y="138"/>
                  </a:cubicBezTo>
                  <a:lnTo>
                    <a:pt x="118" y="138"/>
                  </a:lnTo>
                  <a:cubicBezTo>
                    <a:pt x="118" y="137"/>
                    <a:pt x="118" y="137"/>
                    <a:pt x="118" y="138"/>
                  </a:cubicBezTo>
                  <a:close/>
                  <a:moveTo>
                    <a:pt x="118" y="175"/>
                  </a:moveTo>
                  <a:cubicBezTo>
                    <a:pt x="109" y="175"/>
                    <a:pt x="110" y="188"/>
                    <a:pt x="118" y="188"/>
                  </a:cubicBezTo>
                  <a:lnTo>
                    <a:pt x="256" y="188"/>
                  </a:lnTo>
                  <a:cubicBezTo>
                    <a:pt x="264" y="188"/>
                    <a:pt x="264" y="175"/>
                    <a:pt x="256" y="175"/>
                  </a:cubicBezTo>
                  <a:lnTo>
                    <a:pt x="118" y="175"/>
                  </a:lnTo>
                  <a:cubicBezTo>
                    <a:pt x="118" y="175"/>
                    <a:pt x="118" y="175"/>
                    <a:pt x="118" y="175"/>
                  </a:cubicBezTo>
                  <a:close/>
                  <a:moveTo>
                    <a:pt x="118" y="213"/>
                  </a:moveTo>
                  <a:cubicBezTo>
                    <a:pt x="109" y="213"/>
                    <a:pt x="110" y="225"/>
                    <a:pt x="118" y="225"/>
                  </a:cubicBezTo>
                  <a:lnTo>
                    <a:pt x="256" y="225"/>
                  </a:lnTo>
                  <a:cubicBezTo>
                    <a:pt x="264" y="225"/>
                    <a:pt x="264" y="212"/>
                    <a:pt x="256" y="213"/>
                  </a:cubicBezTo>
                  <a:lnTo>
                    <a:pt x="118" y="213"/>
                  </a:lnTo>
                  <a:cubicBezTo>
                    <a:pt x="118" y="212"/>
                    <a:pt x="118" y="212"/>
                    <a:pt x="118" y="213"/>
                  </a:cubicBezTo>
                  <a:close/>
                  <a:moveTo>
                    <a:pt x="161" y="263"/>
                  </a:moveTo>
                  <a:lnTo>
                    <a:pt x="359" y="263"/>
                  </a:lnTo>
                  <a:cubicBezTo>
                    <a:pt x="356" y="276"/>
                    <a:pt x="346" y="288"/>
                    <a:pt x="331" y="288"/>
                  </a:cubicBezTo>
                  <a:lnTo>
                    <a:pt x="256" y="288"/>
                  </a:lnTo>
                  <a:lnTo>
                    <a:pt x="149" y="288"/>
                  </a:lnTo>
                  <a:cubicBezTo>
                    <a:pt x="155" y="281"/>
                    <a:pt x="159" y="272"/>
                    <a:pt x="161" y="263"/>
                  </a:cubicBezTo>
                  <a:close/>
                </a:path>
              </a:pathLst>
            </a:custGeom>
            <a:gradFill>
              <a:gsLst>
                <a:gs pos="100000">
                  <a:srgbClr val="06325C">
                    <a:lumMod val="75000"/>
                    <a:lumOff val="25000"/>
                  </a:srgbClr>
                </a:gs>
                <a:gs pos="0">
                  <a:srgbClr val="EEECE1"/>
                </a:gs>
                <a:gs pos="53000">
                  <a:srgbClr val="06325C">
                    <a:lumMod val="50000"/>
                    <a:lumOff val="50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Freeform 132"/>
            <p:cNvSpPr>
              <a:spLocks noEditPoints="1"/>
            </p:cNvSpPr>
            <p:nvPr/>
          </p:nvSpPr>
          <p:spPr bwMode="auto">
            <a:xfrm>
              <a:off x="828803" y="4371579"/>
              <a:ext cx="188706" cy="188706"/>
            </a:xfrm>
            <a:custGeom>
              <a:avLst/>
              <a:gdLst>
                <a:gd name="T0" fmla="*/ 0 w 6400"/>
                <a:gd name="T1" fmla="*/ 6400 h 6400"/>
                <a:gd name="T2" fmla="*/ 3200 w 6400"/>
                <a:gd name="T3" fmla="*/ 6400 h 6400"/>
                <a:gd name="T4" fmla="*/ 3200 w 6400"/>
                <a:gd name="T5" fmla="*/ 0 h 6400"/>
                <a:gd name="T6" fmla="*/ 0 w 6400"/>
                <a:gd name="T7" fmla="*/ 0 h 6400"/>
                <a:gd name="T8" fmla="*/ 0 w 6400"/>
                <a:gd name="T9" fmla="*/ 6400 h 6400"/>
                <a:gd name="T10" fmla="*/ 2000 w 6400"/>
                <a:gd name="T11" fmla="*/ 800 h 6400"/>
                <a:gd name="T12" fmla="*/ 2800 w 6400"/>
                <a:gd name="T13" fmla="*/ 800 h 6400"/>
                <a:gd name="T14" fmla="*/ 2800 w 6400"/>
                <a:gd name="T15" fmla="*/ 1600 h 6400"/>
                <a:gd name="T16" fmla="*/ 2000 w 6400"/>
                <a:gd name="T17" fmla="*/ 1600 h 6400"/>
                <a:gd name="T18" fmla="*/ 2000 w 6400"/>
                <a:gd name="T19" fmla="*/ 800 h 6400"/>
                <a:gd name="T20" fmla="*/ 2000 w 6400"/>
                <a:gd name="T21" fmla="*/ 2400 h 6400"/>
                <a:gd name="T22" fmla="*/ 2800 w 6400"/>
                <a:gd name="T23" fmla="*/ 2400 h 6400"/>
                <a:gd name="T24" fmla="*/ 2800 w 6400"/>
                <a:gd name="T25" fmla="*/ 3200 h 6400"/>
                <a:gd name="T26" fmla="*/ 2000 w 6400"/>
                <a:gd name="T27" fmla="*/ 3200 h 6400"/>
                <a:gd name="T28" fmla="*/ 2000 w 6400"/>
                <a:gd name="T29" fmla="*/ 2400 h 6400"/>
                <a:gd name="T30" fmla="*/ 2000 w 6400"/>
                <a:gd name="T31" fmla="*/ 4000 h 6400"/>
                <a:gd name="T32" fmla="*/ 2800 w 6400"/>
                <a:gd name="T33" fmla="*/ 4000 h 6400"/>
                <a:gd name="T34" fmla="*/ 2800 w 6400"/>
                <a:gd name="T35" fmla="*/ 4800 h 6400"/>
                <a:gd name="T36" fmla="*/ 2000 w 6400"/>
                <a:gd name="T37" fmla="*/ 4800 h 6400"/>
                <a:gd name="T38" fmla="*/ 2000 w 6400"/>
                <a:gd name="T39" fmla="*/ 4000 h 6400"/>
                <a:gd name="T40" fmla="*/ 400 w 6400"/>
                <a:gd name="T41" fmla="*/ 800 h 6400"/>
                <a:gd name="T42" fmla="*/ 1200 w 6400"/>
                <a:gd name="T43" fmla="*/ 800 h 6400"/>
                <a:gd name="T44" fmla="*/ 1200 w 6400"/>
                <a:gd name="T45" fmla="*/ 1600 h 6400"/>
                <a:gd name="T46" fmla="*/ 400 w 6400"/>
                <a:gd name="T47" fmla="*/ 1600 h 6400"/>
                <a:gd name="T48" fmla="*/ 400 w 6400"/>
                <a:gd name="T49" fmla="*/ 800 h 6400"/>
                <a:gd name="T50" fmla="*/ 400 w 6400"/>
                <a:gd name="T51" fmla="*/ 2400 h 6400"/>
                <a:gd name="T52" fmla="*/ 1200 w 6400"/>
                <a:gd name="T53" fmla="*/ 2400 h 6400"/>
                <a:gd name="T54" fmla="*/ 1200 w 6400"/>
                <a:gd name="T55" fmla="*/ 3200 h 6400"/>
                <a:gd name="T56" fmla="*/ 400 w 6400"/>
                <a:gd name="T57" fmla="*/ 3200 h 6400"/>
                <a:gd name="T58" fmla="*/ 400 w 6400"/>
                <a:gd name="T59" fmla="*/ 2400 h 6400"/>
                <a:gd name="T60" fmla="*/ 400 w 6400"/>
                <a:gd name="T61" fmla="*/ 4000 h 6400"/>
                <a:gd name="T62" fmla="*/ 1200 w 6400"/>
                <a:gd name="T63" fmla="*/ 4000 h 6400"/>
                <a:gd name="T64" fmla="*/ 1200 w 6400"/>
                <a:gd name="T65" fmla="*/ 4800 h 6400"/>
                <a:gd name="T66" fmla="*/ 400 w 6400"/>
                <a:gd name="T67" fmla="*/ 4800 h 6400"/>
                <a:gd name="T68" fmla="*/ 400 w 6400"/>
                <a:gd name="T69" fmla="*/ 4000 h 6400"/>
                <a:gd name="T70" fmla="*/ 3600 w 6400"/>
                <a:gd name="T71" fmla="*/ 2000 h 6400"/>
                <a:gd name="T72" fmla="*/ 6400 w 6400"/>
                <a:gd name="T73" fmla="*/ 2000 h 6400"/>
                <a:gd name="T74" fmla="*/ 6400 w 6400"/>
                <a:gd name="T75" fmla="*/ 2400 h 6400"/>
                <a:gd name="T76" fmla="*/ 3600 w 6400"/>
                <a:gd name="T77" fmla="*/ 2400 h 6400"/>
                <a:gd name="T78" fmla="*/ 3600 w 6400"/>
                <a:gd name="T79" fmla="*/ 2000 h 6400"/>
                <a:gd name="T80" fmla="*/ 3600 w 6400"/>
                <a:gd name="T81" fmla="*/ 6400 h 6400"/>
                <a:gd name="T82" fmla="*/ 4400 w 6400"/>
                <a:gd name="T83" fmla="*/ 6400 h 6400"/>
                <a:gd name="T84" fmla="*/ 4400 w 6400"/>
                <a:gd name="T85" fmla="*/ 4800 h 6400"/>
                <a:gd name="T86" fmla="*/ 5600 w 6400"/>
                <a:gd name="T87" fmla="*/ 4800 h 6400"/>
                <a:gd name="T88" fmla="*/ 5600 w 6400"/>
                <a:gd name="T89" fmla="*/ 6400 h 6400"/>
                <a:gd name="T90" fmla="*/ 6400 w 6400"/>
                <a:gd name="T91" fmla="*/ 6400 h 6400"/>
                <a:gd name="T92" fmla="*/ 6400 w 6400"/>
                <a:gd name="T93" fmla="*/ 2800 h 6400"/>
                <a:gd name="T94" fmla="*/ 3600 w 6400"/>
                <a:gd name="T95" fmla="*/ 2800 h 6400"/>
                <a:gd name="T96" fmla="*/ 3600 w 6400"/>
                <a:gd name="T97" fmla="*/ 640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00" h="6400">
                  <a:moveTo>
                    <a:pt x="0" y="6400"/>
                  </a:moveTo>
                  <a:lnTo>
                    <a:pt x="3200" y="6400"/>
                  </a:lnTo>
                  <a:lnTo>
                    <a:pt x="3200" y="0"/>
                  </a:lnTo>
                  <a:lnTo>
                    <a:pt x="0" y="0"/>
                  </a:lnTo>
                  <a:lnTo>
                    <a:pt x="0" y="6400"/>
                  </a:lnTo>
                  <a:close/>
                  <a:moveTo>
                    <a:pt x="2000" y="800"/>
                  </a:moveTo>
                  <a:lnTo>
                    <a:pt x="2800" y="800"/>
                  </a:lnTo>
                  <a:lnTo>
                    <a:pt x="2800" y="1600"/>
                  </a:lnTo>
                  <a:lnTo>
                    <a:pt x="2000" y="1600"/>
                  </a:lnTo>
                  <a:lnTo>
                    <a:pt x="2000" y="800"/>
                  </a:lnTo>
                  <a:close/>
                  <a:moveTo>
                    <a:pt x="2000" y="2400"/>
                  </a:moveTo>
                  <a:lnTo>
                    <a:pt x="2800" y="2400"/>
                  </a:lnTo>
                  <a:lnTo>
                    <a:pt x="2800" y="3200"/>
                  </a:lnTo>
                  <a:lnTo>
                    <a:pt x="2000" y="3200"/>
                  </a:lnTo>
                  <a:lnTo>
                    <a:pt x="2000" y="2400"/>
                  </a:lnTo>
                  <a:close/>
                  <a:moveTo>
                    <a:pt x="2000" y="4000"/>
                  </a:moveTo>
                  <a:lnTo>
                    <a:pt x="2800" y="4000"/>
                  </a:lnTo>
                  <a:lnTo>
                    <a:pt x="2800" y="4800"/>
                  </a:lnTo>
                  <a:lnTo>
                    <a:pt x="2000" y="4800"/>
                  </a:lnTo>
                  <a:lnTo>
                    <a:pt x="2000" y="4000"/>
                  </a:lnTo>
                  <a:close/>
                  <a:moveTo>
                    <a:pt x="400" y="800"/>
                  </a:moveTo>
                  <a:lnTo>
                    <a:pt x="1200" y="800"/>
                  </a:lnTo>
                  <a:lnTo>
                    <a:pt x="1200" y="1600"/>
                  </a:lnTo>
                  <a:lnTo>
                    <a:pt x="400" y="1600"/>
                  </a:lnTo>
                  <a:lnTo>
                    <a:pt x="400" y="800"/>
                  </a:lnTo>
                  <a:close/>
                  <a:moveTo>
                    <a:pt x="400" y="2400"/>
                  </a:moveTo>
                  <a:lnTo>
                    <a:pt x="1200" y="2400"/>
                  </a:lnTo>
                  <a:lnTo>
                    <a:pt x="1200" y="3200"/>
                  </a:lnTo>
                  <a:lnTo>
                    <a:pt x="400" y="3200"/>
                  </a:lnTo>
                  <a:lnTo>
                    <a:pt x="400" y="2400"/>
                  </a:lnTo>
                  <a:close/>
                  <a:moveTo>
                    <a:pt x="400" y="4000"/>
                  </a:moveTo>
                  <a:lnTo>
                    <a:pt x="1200" y="4000"/>
                  </a:lnTo>
                  <a:lnTo>
                    <a:pt x="1200" y="4800"/>
                  </a:lnTo>
                  <a:lnTo>
                    <a:pt x="400" y="4800"/>
                  </a:lnTo>
                  <a:lnTo>
                    <a:pt x="400" y="4000"/>
                  </a:lnTo>
                  <a:close/>
                  <a:moveTo>
                    <a:pt x="3600" y="2000"/>
                  </a:moveTo>
                  <a:lnTo>
                    <a:pt x="6400" y="2000"/>
                  </a:lnTo>
                  <a:lnTo>
                    <a:pt x="6400" y="2400"/>
                  </a:lnTo>
                  <a:lnTo>
                    <a:pt x="3600" y="2400"/>
                  </a:lnTo>
                  <a:lnTo>
                    <a:pt x="3600" y="2000"/>
                  </a:lnTo>
                  <a:close/>
                  <a:moveTo>
                    <a:pt x="3600" y="6400"/>
                  </a:moveTo>
                  <a:lnTo>
                    <a:pt x="4400" y="6400"/>
                  </a:lnTo>
                  <a:lnTo>
                    <a:pt x="4400" y="4800"/>
                  </a:lnTo>
                  <a:lnTo>
                    <a:pt x="5600" y="4800"/>
                  </a:lnTo>
                  <a:lnTo>
                    <a:pt x="5600" y="6400"/>
                  </a:lnTo>
                  <a:lnTo>
                    <a:pt x="6400" y="6400"/>
                  </a:lnTo>
                  <a:lnTo>
                    <a:pt x="6400" y="2800"/>
                  </a:lnTo>
                  <a:lnTo>
                    <a:pt x="3600" y="2800"/>
                  </a:lnTo>
                  <a:lnTo>
                    <a:pt x="3600" y="6400"/>
                  </a:lnTo>
                  <a:close/>
                </a:path>
              </a:pathLst>
            </a:custGeom>
            <a:gradFill>
              <a:gsLst>
                <a:gs pos="100000">
                  <a:srgbClr val="06325C">
                    <a:lumMod val="75000"/>
                    <a:lumOff val="25000"/>
                  </a:srgbClr>
                </a:gs>
                <a:gs pos="0">
                  <a:srgbClr val="EEECE1"/>
                </a:gs>
                <a:gs pos="53000">
                  <a:srgbClr val="06325C">
                    <a:lumMod val="50000"/>
                    <a:lumOff val="5000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3" name="Freeform 6"/>
            <p:cNvSpPr>
              <a:spLocks/>
            </p:cNvSpPr>
            <p:nvPr/>
          </p:nvSpPr>
          <p:spPr bwMode="auto">
            <a:xfrm>
              <a:off x="775870" y="5096444"/>
              <a:ext cx="274105" cy="212864"/>
            </a:xfrm>
            <a:custGeom>
              <a:avLst/>
              <a:gdLst>
                <a:gd name="T0" fmla="*/ 2672 w 3245"/>
                <a:gd name="T1" fmla="*/ 50 h 2522"/>
                <a:gd name="T2" fmla="*/ 3003 w 3245"/>
                <a:gd name="T3" fmla="*/ 264 h 2522"/>
                <a:gd name="T4" fmla="*/ 3204 w 3245"/>
                <a:gd name="T5" fmla="*/ 596 h 2522"/>
                <a:gd name="T6" fmla="*/ 3234 w 3245"/>
                <a:gd name="T7" fmla="*/ 991 h 2522"/>
                <a:gd name="T8" fmla="*/ 3121 w 3245"/>
                <a:gd name="T9" fmla="*/ 1325 h 2522"/>
                <a:gd name="T10" fmla="*/ 2901 w 3245"/>
                <a:gd name="T11" fmla="*/ 1630 h 2522"/>
                <a:gd name="T12" fmla="*/ 2609 w 3245"/>
                <a:gd name="T13" fmla="*/ 1922 h 2522"/>
                <a:gd name="T14" fmla="*/ 2299 w 3245"/>
                <a:gd name="T15" fmla="*/ 2175 h 2522"/>
                <a:gd name="T16" fmla="*/ 2028 w 3245"/>
                <a:gd name="T17" fmla="*/ 2371 h 2522"/>
                <a:gd name="T18" fmla="*/ 1854 w 3245"/>
                <a:gd name="T19" fmla="*/ 2487 h 2522"/>
                <a:gd name="T20" fmla="*/ 1768 w 3245"/>
                <a:gd name="T21" fmla="*/ 2522 h 2522"/>
                <a:gd name="T22" fmla="*/ 1689 w 3245"/>
                <a:gd name="T23" fmla="*/ 2491 h 2522"/>
                <a:gd name="T24" fmla="*/ 1531 w 3245"/>
                <a:gd name="T25" fmla="*/ 2386 h 2522"/>
                <a:gd name="T26" fmla="*/ 1276 w 3245"/>
                <a:gd name="T27" fmla="*/ 2204 h 2522"/>
                <a:gd name="T28" fmla="*/ 1011 w 3245"/>
                <a:gd name="T29" fmla="*/ 1989 h 2522"/>
                <a:gd name="T30" fmla="*/ 1016 w 3245"/>
                <a:gd name="T31" fmla="*/ 1871 h 2522"/>
                <a:gd name="T32" fmla="*/ 1133 w 3245"/>
                <a:gd name="T33" fmla="*/ 1848 h 2522"/>
                <a:gd name="T34" fmla="*/ 1418 w 3245"/>
                <a:gd name="T35" fmla="*/ 2070 h 2522"/>
                <a:gd name="T36" fmla="*/ 1681 w 3245"/>
                <a:gd name="T37" fmla="*/ 2256 h 2522"/>
                <a:gd name="T38" fmla="*/ 1914 w 3245"/>
                <a:gd name="T39" fmla="*/ 2218 h 2522"/>
                <a:gd name="T40" fmla="*/ 2271 w 3245"/>
                <a:gd name="T41" fmla="*/ 1953 h 2522"/>
                <a:gd name="T42" fmla="*/ 2637 w 3245"/>
                <a:gd name="T43" fmla="*/ 1629 h 2522"/>
                <a:gd name="T44" fmla="*/ 2919 w 3245"/>
                <a:gd name="T45" fmla="*/ 1289 h 2522"/>
                <a:gd name="T46" fmla="*/ 3041 w 3245"/>
                <a:gd name="T47" fmla="*/ 962 h 2522"/>
                <a:gd name="T48" fmla="*/ 3008 w 3245"/>
                <a:gd name="T49" fmla="*/ 623 h 2522"/>
                <a:gd name="T50" fmla="*/ 2799 w 3245"/>
                <a:gd name="T51" fmla="*/ 337 h 2522"/>
                <a:gd name="T52" fmla="*/ 2475 w 3245"/>
                <a:gd name="T53" fmla="*/ 196 h 2522"/>
                <a:gd name="T54" fmla="*/ 2129 w 3245"/>
                <a:gd name="T55" fmla="*/ 232 h 2522"/>
                <a:gd name="T56" fmla="*/ 1842 w 3245"/>
                <a:gd name="T57" fmla="*/ 428 h 2522"/>
                <a:gd name="T58" fmla="*/ 1727 w 3245"/>
                <a:gd name="T59" fmla="*/ 453 h 2522"/>
                <a:gd name="T60" fmla="*/ 1513 w 3245"/>
                <a:gd name="T61" fmla="*/ 281 h 2522"/>
                <a:gd name="T62" fmla="*/ 1178 w 3245"/>
                <a:gd name="T63" fmla="*/ 189 h 2522"/>
                <a:gd name="T64" fmla="*/ 839 w 3245"/>
                <a:gd name="T65" fmla="*/ 269 h 2522"/>
                <a:gd name="T66" fmla="*/ 581 w 3245"/>
                <a:gd name="T67" fmla="*/ 516 h 2522"/>
                <a:gd name="T68" fmla="*/ 485 w 3245"/>
                <a:gd name="T69" fmla="*/ 856 h 2522"/>
                <a:gd name="T70" fmla="*/ 550 w 3245"/>
                <a:gd name="T71" fmla="*/ 1156 h 2522"/>
                <a:gd name="T72" fmla="*/ 1379 w 3245"/>
                <a:gd name="T73" fmla="*/ 780 h 2522"/>
                <a:gd name="T74" fmla="*/ 1490 w 3245"/>
                <a:gd name="T75" fmla="*/ 768 h 2522"/>
                <a:gd name="T76" fmla="*/ 1865 w 3245"/>
                <a:gd name="T77" fmla="*/ 1124 h 2522"/>
                <a:gd name="T78" fmla="*/ 2298 w 3245"/>
                <a:gd name="T79" fmla="*/ 1078 h 2522"/>
                <a:gd name="T80" fmla="*/ 2392 w 3245"/>
                <a:gd name="T81" fmla="*/ 1152 h 2522"/>
                <a:gd name="T82" fmla="*/ 2340 w 3245"/>
                <a:gd name="T83" fmla="*/ 1258 h 2522"/>
                <a:gd name="T84" fmla="*/ 1697 w 3245"/>
                <a:gd name="T85" fmla="*/ 1745 h 2522"/>
                <a:gd name="T86" fmla="*/ 1604 w 3245"/>
                <a:gd name="T87" fmla="*/ 1755 h 2522"/>
                <a:gd name="T88" fmla="*/ 1314 w 3245"/>
                <a:gd name="T89" fmla="*/ 1383 h 2522"/>
                <a:gd name="T90" fmla="*/ 96 w 3245"/>
                <a:gd name="T91" fmla="*/ 1441 h 2522"/>
                <a:gd name="T92" fmla="*/ 3 w 3245"/>
                <a:gd name="T93" fmla="*/ 1367 h 2522"/>
                <a:gd name="T94" fmla="*/ 54 w 3245"/>
                <a:gd name="T95" fmla="*/ 1260 h 2522"/>
                <a:gd name="T96" fmla="*/ 333 w 3245"/>
                <a:gd name="T97" fmla="*/ 1113 h 2522"/>
                <a:gd name="T98" fmla="*/ 294 w 3245"/>
                <a:gd name="T99" fmla="*/ 790 h 2522"/>
                <a:gd name="T100" fmla="*/ 413 w 3245"/>
                <a:gd name="T101" fmla="*/ 419 h 2522"/>
                <a:gd name="T102" fmla="*/ 687 w 3245"/>
                <a:gd name="T103" fmla="*/ 137 h 2522"/>
                <a:gd name="T104" fmla="*/ 1053 w 3245"/>
                <a:gd name="T105" fmla="*/ 6 h 2522"/>
                <a:gd name="T106" fmla="*/ 1436 w 3245"/>
                <a:gd name="T107" fmla="*/ 41 h 2522"/>
                <a:gd name="T108" fmla="*/ 1768 w 3245"/>
                <a:gd name="T109" fmla="*/ 229 h 2522"/>
                <a:gd name="T110" fmla="*/ 2101 w 3245"/>
                <a:gd name="T111" fmla="*/ 41 h 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45" h="2522">
                  <a:moveTo>
                    <a:pt x="2355" y="0"/>
                  </a:moveTo>
                  <a:lnTo>
                    <a:pt x="2420" y="1"/>
                  </a:lnTo>
                  <a:lnTo>
                    <a:pt x="2483" y="6"/>
                  </a:lnTo>
                  <a:lnTo>
                    <a:pt x="2548" y="16"/>
                  </a:lnTo>
                  <a:lnTo>
                    <a:pt x="2611" y="31"/>
                  </a:lnTo>
                  <a:lnTo>
                    <a:pt x="2672" y="50"/>
                  </a:lnTo>
                  <a:lnTo>
                    <a:pt x="2733" y="74"/>
                  </a:lnTo>
                  <a:lnTo>
                    <a:pt x="2791" y="102"/>
                  </a:lnTo>
                  <a:lnTo>
                    <a:pt x="2850" y="137"/>
                  </a:lnTo>
                  <a:lnTo>
                    <a:pt x="2904" y="176"/>
                  </a:lnTo>
                  <a:lnTo>
                    <a:pt x="2956" y="217"/>
                  </a:lnTo>
                  <a:lnTo>
                    <a:pt x="3003" y="264"/>
                  </a:lnTo>
                  <a:lnTo>
                    <a:pt x="3048" y="312"/>
                  </a:lnTo>
                  <a:lnTo>
                    <a:pt x="3088" y="365"/>
                  </a:lnTo>
                  <a:lnTo>
                    <a:pt x="3123" y="419"/>
                  </a:lnTo>
                  <a:lnTo>
                    <a:pt x="3155" y="475"/>
                  </a:lnTo>
                  <a:lnTo>
                    <a:pt x="3182" y="535"/>
                  </a:lnTo>
                  <a:lnTo>
                    <a:pt x="3204" y="596"/>
                  </a:lnTo>
                  <a:lnTo>
                    <a:pt x="3222" y="660"/>
                  </a:lnTo>
                  <a:lnTo>
                    <a:pt x="3235" y="724"/>
                  </a:lnTo>
                  <a:lnTo>
                    <a:pt x="3242" y="790"/>
                  </a:lnTo>
                  <a:lnTo>
                    <a:pt x="3245" y="856"/>
                  </a:lnTo>
                  <a:lnTo>
                    <a:pt x="3242" y="924"/>
                  </a:lnTo>
                  <a:lnTo>
                    <a:pt x="3234" y="991"/>
                  </a:lnTo>
                  <a:lnTo>
                    <a:pt x="3220" y="1058"/>
                  </a:lnTo>
                  <a:lnTo>
                    <a:pt x="3200" y="1122"/>
                  </a:lnTo>
                  <a:lnTo>
                    <a:pt x="3187" y="1173"/>
                  </a:lnTo>
                  <a:lnTo>
                    <a:pt x="3170" y="1223"/>
                  </a:lnTo>
                  <a:lnTo>
                    <a:pt x="3148" y="1274"/>
                  </a:lnTo>
                  <a:lnTo>
                    <a:pt x="3121" y="1325"/>
                  </a:lnTo>
                  <a:lnTo>
                    <a:pt x="3093" y="1375"/>
                  </a:lnTo>
                  <a:lnTo>
                    <a:pt x="3060" y="1427"/>
                  </a:lnTo>
                  <a:lnTo>
                    <a:pt x="3024" y="1478"/>
                  </a:lnTo>
                  <a:lnTo>
                    <a:pt x="2986" y="1530"/>
                  </a:lnTo>
                  <a:lnTo>
                    <a:pt x="2945" y="1580"/>
                  </a:lnTo>
                  <a:lnTo>
                    <a:pt x="2901" y="1630"/>
                  </a:lnTo>
                  <a:lnTo>
                    <a:pt x="2856" y="1681"/>
                  </a:lnTo>
                  <a:lnTo>
                    <a:pt x="2809" y="1730"/>
                  </a:lnTo>
                  <a:lnTo>
                    <a:pt x="2760" y="1779"/>
                  </a:lnTo>
                  <a:lnTo>
                    <a:pt x="2710" y="1828"/>
                  </a:lnTo>
                  <a:lnTo>
                    <a:pt x="2660" y="1875"/>
                  </a:lnTo>
                  <a:lnTo>
                    <a:pt x="2609" y="1922"/>
                  </a:lnTo>
                  <a:lnTo>
                    <a:pt x="2556" y="1967"/>
                  </a:lnTo>
                  <a:lnTo>
                    <a:pt x="2504" y="2011"/>
                  </a:lnTo>
                  <a:lnTo>
                    <a:pt x="2452" y="2055"/>
                  </a:lnTo>
                  <a:lnTo>
                    <a:pt x="2400" y="2096"/>
                  </a:lnTo>
                  <a:lnTo>
                    <a:pt x="2349" y="2136"/>
                  </a:lnTo>
                  <a:lnTo>
                    <a:pt x="2299" y="2175"/>
                  </a:lnTo>
                  <a:lnTo>
                    <a:pt x="2249" y="2213"/>
                  </a:lnTo>
                  <a:lnTo>
                    <a:pt x="2201" y="2248"/>
                  </a:lnTo>
                  <a:lnTo>
                    <a:pt x="2155" y="2281"/>
                  </a:lnTo>
                  <a:lnTo>
                    <a:pt x="2110" y="2314"/>
                  </a:lnTo>
                  <a:lnTo>
                    <a:pt x="2068" y="2343"/>
                  </a:lnTo>
                  <a:lnTo>
                    <a:pt x="2028" y="2371"/>
                  </a:lnTo>
                  <a:lnTo>
                    <a:pt x="1991" y="2396"/>
                  </a:lnTo>
                  <a:lnTo>
                    <a:pt x="1956" y="2419"/>
                  </a:lnTo>
                  <a:lnTo>
                    <a:pt x="1925" y="2440"/>
                  </a:lnTo>
                  <a:lnTo>
                    <a:pt x="1898" y="2458"/>
                  </a:lnTo>
                  <a:lnTo>
                    <a:pt x="1874" y="2474"/>
                  </a:lnTo>
                  <a:lnTo>
                    <a:pt x="1854" y="2487"/>
                  </a:lnTo>
                  <a:lnTo>
                    <a:pt x="1838" y="2497"/>
                  </a:lnTo>
                  <a:lnTo>
                    <a:pt x="1827" y="2504"/>
                  </a:lnTo>
                  <a:lnTo>
                    <a:pt x="1820" y="2508"/>
                  </a:lnTo>
                  <a:lnTo>
                    <a:pt x="1803" y="2516"/>
                  </a:lnTo>
                  <a:lnTo>
                    <a:pt x="1787" y="2521"/>
                  </a:lnTo>
                  <a:lnTo>
                    <a:pt x="1768" y="2522"/>
                  </a:lnTo>
                  <a:lnTo>
                    <a:pt x="1750" y="2521"/>
                  </a:lnTo>
                  <a:lnTo>
                    <a:pt x="1733" y="2516"/>
                  </a:lnTo>
                  <a:lnTo>
                    <a:pt x="1716" y="2508"/>
                  </a:lnTo>
                  <a:lnTo>
                    <a:pt x="1712" y="2505"/>
                  </a:lnTo>
                  <a:lnTo>
                    <a:pt x="1703" y="2499"/>
                  </a:lnTo>
                  <a:lnTo>
                    <a:pt x="1689" y="2491"/>
                  </a:lnTo>
                  <a:lnTo>
                    <a:pt x="1672" y="2480"/>
                  </a:lnTo>
                  <a:lnTo>
                    <a:pt x="1650" y="2466"/>
                  </a:lnTo>
                  <a:lnTo>
                    <a:pt x="1626" y="2450"/>
                  </a:lnTo>
                  <a:lnTo>
                    <a:pt x="1597" y="2430"/>
                  </a:lnTo>
                  <a:lnTo>
                    <a:pt x="1565" y="2409"/>
                  </a:lnTo>
                  <a:lnTo>
                    <a:pt x="1531" y="2386"/>
                  </a:lnTo>
                  <a:lnTo>
                    <a:pt x="1494" y="2361"/>
                  </a:lnTo>
                  <a:lnTo>
                    <a:pt x="1455" y="2333"/>
                  </a:lnTo>
                  <a:lnTo>
                    <a:pt x="1412" y="2303"/>
                  </a:lnTo>
                  <a:lnTo>
                    <a:pt x="1368" y="2272"/>
                  </a:lnTo>
                  <a:lnTo>
                    <a:pt x="1323" y="2238"/>
                  </a:lnTo>
                  <a:lnTo>
                    <a:pt x="1276" y="2204"/>
                  </a:lnTo>
                  <a:lnTo>
                    <a:pt x="1228" y="2166"/>
                  </a:lnTo>
                  <a:lnTo>
                    <a:pt x="1179" y="2128"/>
                  </a:lnTo>
                  <a:lnTo>
                    <a:pt x="1128" y="2089"/>
                  </a:lnTo>
                  <a:lnTo>
                    <a:pt x="1077" y="2048"/>
                  </a:lnTo>
                  <a:lnTo>
                    <a:pt x="1027" y="2005"/>
                  </a:lnTo>
                  <a:lnTo>
                    <a:pt x="1011" y="1989"/>
                  </a:lnTo>
                  <a:lnTo>
                    <a:pt x="1001" y="1970"/>
                  </a:lnTo>
                  <a:lnTo>
                    <a:pt x="994" y="1951"/>
                  </a:lnTo>
                  <a:lnTo>
                    <a:pt x="993" y="1930"/>
                  </a:lnTo>
                  <a:lnTo>
                    <a:pt x="996" y="1909"/>
                  </a:lnTo>
                  <a:lnTo>
                    <a:pt x="1003" y="1889"/>
                  </a:lnTo>
                  <a:lnTo>
                    <a:pt x="1016" y="1871"/>
                  </a:lnTo>
                  <a:lnTo>
                    <a:pt x="1032" y="1856"/>
                  </a:lnTo>
                  <a:lnTo>
                    <a:pt x="1050" y="1846"/>
                  </a:lnTo>
                  <a:lnTo>
                    <a:pt x="1071" y="1840"/>
                  </a:lnTo>
                  <a:lnTo>
                    <a:pt x="1092" y="1838"/>
                  </a:lnTo>
                  <a:lnTo>
                    <a:pt x="1114" y="1841"/>
                  </a:lnTo>
                  <a:lnTo>
                    <a:pt x="1133" y="1848"/>
                  </a:lnTo>
                  <a:lnTo>
                    <a:pt x="1152" y="1860"/>
                  </a:lnTo>
                  <a:lnTo>
                    <a:pt x="1206" y="1905"/>
                  </a:lnTo>
                  <a:lnTo>
                    <a:pt x="1261" y="1949"/>
                  </a:lnTo>
                  <a:lnTo>
                    <a:pt x="1314" y="1991"/>
                  </a:lnTo>
                  <a:lnTo>
                    <a:pt x="1366" y="2031"/>
                  </a:lnTo>
                  <a:lnTo>
                    <a:pt x="1418" y="2070"/>
                  </a:lnTo>
                  <a:lnTo>
                    <a:pt x="1468" y="2107"/>
                  </a:lnTo>
                  <a:lnTo>
                    <a:pt x="1515" y="2141"/>
                  </a:lnTo>
                  <a:lnTo>
                    <a:pt x="1561" y="2173"/>
                  </a:lnTo>
                  <a:lnTo>
                    <a:pt x="1604" y="2204"/>
                  </a:lnTo>
                  <a:lnTo>
                    <a:pt x="1644" y="2232"/>
                  </a:lnTo>
                  <a:lnTo>
                    <a:pt x="1681" y="2256"/>
                  </a:lnTo>
                  <a:lnTo>
                    <a:pt x="1714" y="2278"/>
                  </a:lnTo>
                  <a:lnTo>
                    <a:pt x="1744" y="2298"/>
                  </a:lnTo>
                  <a:lnTo>
                    <a:pt x="1768" y="2315"/>
                  </a:lnTo>
                  <a:lnTo>
                    <a:pt x="1814" y="2285"/>
                  </a:lnTo>
                  <a:lnTo>
                    <a:pt x="1863" y="2253"/>
                  </a:lnTo>
                  <a:lnTo>
                    <a:pt x="1914" y="2218"/>
                  </a:lnTo>
                  <a:lnTo>
                    <a:pt x="1969" y="2180"/>
                  </a:lnTo>
                  <a:lnTo>
                    <a:pt x="2027" y="2138"/>
                  </a:lnTo>
                  <a:lnTo>
                    <a:pt x="2085" y="2096"/>
                  </a:lnTo>
                  <a:lnTo>
                    <a:pt x="2147" y="2050"/>
                  </a:lnTo>
                  <a:lnTo>
                    <a:pt x="2208" y="2002"/>
                  </a:lnTo>
                  <a:lnTo>
                    <a:pt x="2271" y="1953"/>
                  </a:lnTo>
                  <a:lnTo>
                    <a:pt x="2334" y="1902"/>
                  </a:lnTo>
                  <a:lnTo>
                    <a:pt x="2397" y="1850"/>
                  </a:lnTo>
                  <a:lnTo>
                    <a:pt x="2459" y="1796"/>
                  </a:lnTo>
                  <a:lnTo>
                    <a:pt x="2520" y="1741"/>
                  </a:lnTo>
                  <a:lnTo>
                    <a:pt x="2580" y="1686"/>
                  </a:lnTo>
                  <a:lnTo>
                    <a:pt x="2637" y="1629"/>
                  </a:lnTo>
                  <a:lnTo>
                    <a:pt x="2693" y="1572"/>
                  </a:lnTo>
                  <a:lnTo>
                    <a:pt x="2745" y="1515"/>
                  </a:lnTo>
                  <a:lnTo>
                    <a:pt x="2794" y="1458"/>
                  </a:lnTo>
                  <a:lnTo>
                    <a:pt x="2840" y="1402"/>
                  </a:lnTo>
                  <a:lnTo>
                    <a:pt x="2881" y="1344"/>
                  </a:lnTo>
                  <a:lnTo>
                    <a:pt x="2919" y="1289"/>
                  </a:lnTo>
                  <a:lnTo>
                    <a:pt x="2951" y="1232"/>
                  </a:lnTo>
                  <a:lnTo>
                    <a:pt x="2978" y="1178"/>
                  </a:lnTo>
                  <a:lnTo>
                    <a:pt x="2999" y="1124"/>
                  </a:lnTo>
                  <a:lnTo>
                    <a:pt x="3014" y="1072"/>
                  </a:lnTo>
                  <a:lnTo>
                    <a:pt x="3030" y="1017"/>
                  </a:lnTo>
                  <a:lnTo>
                    <a:pt x="3041" y="962"/>
                  </a:lnTo>
                  <a:lnTo>
                    <a:pt x="3049" y="910"/>
                  </a:lnTo>
                  <a:lnTo>
                    <a:pt x="3051" y="857"/>
                  </a:lnTo>
                  <a:lnTo>
                    <a:pt x="3048" y="797"/>
                  </a:lnTo>
                  <a:lnTo>
                    <a:pt x="3039" y="737"/>
                  </a:lnTo>
                  <a:lnTo>
                    <a:pt x="3026" y="679"/>
                  </a:lnTo>
                  <a:lnTo>
                    <a:pt x="3008" y="623"/>
                  </a:lnTo>
                  <a:lnTo>
                    <a:pt x="2984" y="568"/>
                  </a:lnTo>
                  <a:lnTo>
                    <a:pt x="2956" y="516"/>
                  </a:lnTo>
                  <a:lnTo>
                    <a:pt x="2923" y="466"/>
                  </a:lnTo>
                  <a:lnTo>
                    <a:pt x="2886" y="420"/>
                  </a:lnTo>
                  <a:lnTo>
                    <a:pt x="2844" y="377"/>
                  </a:lnTo>
                  <a:lnTo>
                    <a:pt x="2799" y="337"/>
                  </a:lnTo>
                  <a:lnTo>
                    <a:pt x="2750" y="301"/>
                  </a:lnTo>
                  <a:lnTo>
                    <a:pt x="2698" y="270"/>
                  </a:lnTo>
                  <a:lnTo>
                    <a:pt x="2644" y="244"/>
                  </a:lnTo>
                  <a:lnTo>
                    <a:pt x="2589" y="222"/>
                  </a:lnTo>
                  <a:lnTo>
                    <a:pt x="2533" y="207"/>
                  </a:lnTo>
                  <a:lnTo>
                    <a:pt x="2475" y="196"/>
                  </a:lnTo>
                  <a:lnTo>
                    <a:pt x="2417" y="190"/>
                  </a:lnTo>
                  <a:lnTo>
                    <a:pt x="2358" y="189"/>
                  </a:lnTo>
                  <a:lnTo>
                    <a:pt x="2300" y="193"/>
                  </a:lnTo>
                  <a:lnTo>
                    <a:pt x="2242" y="201"/>
                  </a:lnTo>
                  <a:lnTo>
                    <a:pt x="2185" y="214"/>
                  </a:lnTo>
                  <a:lnTo>
                    <a:pt x="2129" y="232"/>
                  </a:lnTo>
                  <a:lnTo>
                    <a:pt x="2075" y="255"/>
                  </a:lnTo>
                  <a:lnTo>
                    <a:pt x="2023" y="281"/>
                  </a:lnTo>
                  <a:lnTo>
                    <a:pt x="1974" y="311"/>
                  </a:lnTo>
                  <a:lnTo>
                    <a:pt x="1926" y="346"/>
                  </a:lnTo>
                  <a:lnTo>
                    <a:pt x="1883" y="386"/>
                  </a:lnTo>
                  <a:lnTo>
                    <a:pt x="1842" y="428"/>
                  </a:lnTo>
                  <a:lnTo>
                    <a:pt x="1827" y="442"/>
                  </a:lnTo>
                  <a:lnTo>
                    <a:pt x="1809" y="453"/>
                  </a:lnTo>
                  <a:lnTo>
                    <a:pt x="1789" y="459"/>
                  </a:lnTo>
                  <a:lnTo>
                    <a:pt x="1768" y="461"/>
                  </a:lnTo>
                  <a:lnTo>
                    <a:pt x="1748" y="459"/>
                  </a:lnTo>
                  <a:lnTo>
                    <a:pt x="1727" y="453"/>
                  </a:lnTo>
                  <a:lnTo>
                    <a:pt x="1709" y="442"/>
                  </a:lnTo>
                  <a:lnTo>
                    <a:pt x="1694" y="428"/>
                  </a:lnTo>
                  <a:lnTo>
                    <a:pt x="1654" y="385"/>
                  </a:lnTo>
                  <a:lnTo>
                    <a:pt x="1609" y="346"/>
                  </a:lnTo>
                  <a:lnTo>
                    <a:pt x="1562" y="311"/>
                  </a:lnTo>
                  <a:lnTo>
                    <a:pt x="1513" y="281"/>
                  </a:lnTo>
                  <a:lnTo>
                    <a:pt x="1461" y="254"/>
                  </a:lnTo>
                  <a:lnTo>
                    <a:pt x="1406" y="232"/>
                  </a:lnTo>
                  <a:lnTo>
                    <a:pt x="1351" y="214"/>
                  </a:lnTo>
                  <a:lnTo>
                    <a:pt x="1295" y="201"/>
                  </a:lnTo>
                  <a:lnTo>
                    <a:pt x="1236" y="193"/>
                  </a:lnTo>
                  <a:lnTo>
                    <a:pt x="1178" y="189"/>
                  </a:lnTo>
                  <a:lnTo>
                    <a:pt x="1119" y="190"/>
                  </a:lnTo>
                  <a:lnTo>
                    <a:pt x="1061" y="196"/>
                  </a:lnTo>
                  <a:lnTo>
                    <a:pt x="1003" y="207"/>
                  </a:lnTo>
                  <a:lnTo>
                    <a:pt x="947" y="222"/>
                  </a:lnTo>
                  <a:lnTo>
                    <a:pt x="892" y="243"/>
                  </a:lnTo>
                  <a:lnTo>
                    <a:pt x="839" y="269"/>
                  </a:lnTo>
                  <a:lnTo>
                    <a:pt x="786" y="300"/>
                  </a:lnTo>
                  <a:lnTo>
                    <a:pt x="736" y="336"/>
                  </a:lnTo>
                  <a:lnTo>
                    <a:pt x="691" y="377"/>
                  </a:lnTo>
                  <a:lnTo>
                    <a:pt x="650" y="420"/>
                  </a:lnTo>
                  <a:lnTo>
                    <a:pt x="613" y="466"/>
                  </a:lnTo>
                  <a:lnTo>
                    <a:pt x="581" y="516"/>
                  </a:lnTo>
                  <a:lnTo>
                    <a:pt x="552" y="567"/>
                  </a:lnTo>
                  <a:lnTo>
                    <a:pt x="528" y="621"/>
                  </a:lnTo>
                  <a:lnTo>
                    <a:pt x="510" y="678"/>
                  </a:lnTo>
                  <a:lnTo>
                    <a:pt x="496" y="736"/>
                  </a:lnTo>
                  <a:lnTo>
                    <a:pt x="488" y="796"/>
                  </a:lnTo>
                  <a:lnTo>
                    <a:pt x="485" y="856"/>
                  </a:lnTo>
                  <a:lnTo>
                    <a:pt x="487" y="909"/>
                  </a:lnTo>
                  <a:lnTo>
                    <a:pt x="494" y="960"/>
                  </a:lnTo>
                  <a:lnTo>
                    <a:pt x="505" y="1012"/>
                  </a:lnTo>
                  <a:lnTo>
                    <a:pt x="519" y="1062"/>
                  </a:lnTo>
                  <a:lnTo>
                    <a:pt x="532" y="1109"/>
                  </a:lnTo>
                  <a:lnTo>
                    <a:pt x="550" y="1156"/>
                  </a:lnTo>
                  <a:lnTo>
                    <a:pt x="571" y="1203"/>
                  </a:lnTo>
                  <a:lnTo>
                    <a:pt x="596" y="1250"/>
                  </a:lnTo>
                  <a:lnTo>
                    <a:pt x="1161" y="1250"/>
                  </a:lnTo>
                  <a:lnTo>
                    <a:pt x="1354" y="812"/>
                  </a:lnTo>
                  <a:lnTo>
                    <a:pt x="1364" y="795"/>
                  </a:lnTo>
                  <a:lnTo>
                    <a:pt x="1379" y="780"/>
                  </a:lnTo>
                  <a:lnTo>
                    <a:pt x="1394" y="769"/>
                  </a:lnTo>
                  <a:lnTo>
                    <a:pt x="1412" y="761"/>
                  </a:lnTo>
                  <a:lnTo>
                    <a:pt x="1432" y="756"/>
                  </a:lnTo>
                  <a:lnTo>
                    <a:pt x="1451" y="756"/>
                  </a:lnTo>
                  <a:lnTo>
                    <a:pt x="1472" y="760"/>
                  </a:lnTo>
                  <a:lnTo>
                    <a:pt x="1490" y="768"/>
                  </a:lnTo>
                  <a:lnTo>
                    <a:pt x="1507" y="779"/>
                  </a:lnTo>
                  <a:lnTo>
                    <a:pt x="1520" y="793"/>
                  </a:lnTo>
                  <a:lnTo>
                    <a:pt x="1530" y="809"/>
                  </a:lnTo>
                  <a:lnTo>
                    <a:pt x="1538" y="828"/>
                  </a:lnTo>
                  <a:lnTo>
                    <a:pt x="1680" y="1422"/>
                  </a:lnTo>
                  <a:lnTo>
                    <a:pt x="1865" y="1124"/>
                  </a:lnTo>
                  <a:lnTo>
                    <a:pt x="1877" y="1108"/>
                  </a:lnTo>
                  <a:lnTo>
                    <a:pt x="1891" y="1095"/>
                  </a:lnTo>
                  <a:lnTo>
                    <a:pt x="1909" y="1086"/>
                  </a:lnTo>
                  <a:lnTo>
                    <a:pt x="1927" y="1080"/>
                  </a:lnTo>
                  <a:lnTo>
                    <a:pt x="1948" y="1078"/>
                  </a:lnTo>
                  <a:lnTo>
                    <a:pt x="2298" y="1078"/>
                  </a:lnTo>
                  <a:lnTo>
                    <a:pt x="2320" y="1080"/>
                  </a:lnTo>
                  <a:lnTo>
                    <a:pt x="2340" y="1087"/>
                  </a:lnTo>
                  <a:lnTo>
                    <a:pt x="2358" y="1099"/>
                  </a:lnTo>
                  <a:lnTo>
                    <a:pt x="2373" y="1113"/>
                  </a:lnTo>
                  <a:lnTo>
                    <a:pt x="2384" y="1131"/>
                  </a:lnTo>
                  <a:lnTo>
                    <a:pt x="2392" y="1152"/>
                  </a:lnTo>
                  <a:lnTo>
                    <a:pt x="2394" y="1174"/>
                  </a:lnTo>
                  <a:lnTo>
                    <a:pt x="2392" y="1195"/>
                  </a:lnTo>
                  <a:lnTo>
                    <a:pt x="2384" y="1215"/>
                  </a:lnTo>
                  <a:lnTo>
                    <a:pt x="2373" y="1232"/>
                  </a:lnTo>
                  <a:lnTo>
                    <a:pt x="2358" y="1247"/>
                  </a:lnTo>
                  <a:lnTo>
                    <a:pt x="2340" y="1258"/>
                  </a:lnTo>
                  <a:lnTo>
                    <a:pt x="2320" y="1265"/>
                  </a:lnTo>
                  <a:lnTo>
                    <a:pt x="2298" y="1268"/>
                  </a:lnTo>
                  <a:lnTo>
                    <a:pt x="2001" y="1268"/>
                  </a:lnTo>
                  <a:lnTo>
                    <a:pt x="1723" y="1717"/>
                  </a:lnTo>
                  <a:lnTo>
                    <a:pt x="1711" y="1733"/>
                  </a:lnTo>
                  <a:lnTo>
                    <a:pt x="1697" y="1745"/>
                  </a:lnTo>
                  <a:lnTo>
                    <a:pt x="1679" y="1755"/>
                  </a:lnTo>
                  <a:lnTo>
                    <a:pt x="1661" y="1760"/>
                  </a:lnTo>
                  <a:lnTo>
                    <a:pt x="1641" y="1762"/>
                  </a:lnTo>
                  <a:lnTo>
                    <a:pt x="1634" y="1762"/>
                  </a:lnTo>
                  <a:lnTo>
                    <a:pt x="1627" y="1761"/>
                  </a:lnTo>
                  <a:lnTo>
                    <a:pt x="1604" y="1755"/>
                  </a:lnTo>
                  <a:lnTo>
                    <a:pt x="1584" y="1745"/>
                  </a:lnTo>
                  <a:lnTo>
                    <a:pt x="1567" y="1730"/>
                  </a:lnTo>
                  <a:lnTo>
                    <a:pt x="1555" y="1711"/>
                  </a:lnTo>
                  <a:lnTo>
                    <a:pt x="1547" y="1690"/>
                  </a:lnTo>
                  <a:lnTo>
                    <a:pt x="1417" y="1151"/>
                  </a:lnTo>
                  <a:lnTo>
                    <a:pt x="1314" y="1383"/>
                  </a:lnTo>
                  <a:lnTo>
                    <a:pt x="1302" y="1403"/>
                  </a:lnTo>
                  <a:lnTo>
                    <a:pt x="1286" y="1419"/>
                  </a:lnTo>
                  <a:lnTo>
                    <a:pt x="1269" y="1431"/>
                  </a:lnTo>
                  <a:lnTo>
                    <a:pt x="1247" y="1438"/>
                  </a:lnTo>
                  <a:lnTo>
                    <a:pt x="1225" y="1441"/>
                  </a:lnTo>
                  <a:lnTo>
                    <a:pt x="96" y="1441"/>
                  </a:lnTo>
                  <a:lnTo>
                    <a:pt x="74" y="1438"/>
                  </a:lnTo>
                  <a:lnTo>
                    <a:pt x="54" y="1431"/>
                  </a:lnTo>
                  <a:lnTo>
                    <a:pt x="36" y="1420"/>
                  </a:lnTo>
                  <a:lnTo>
                    <a:pt x="22" y="1405"/>
                  </a:lnTo>
                  <a:lnTo>
                    <a:pt x="10" y="1387"/>
                  </a:lnTo>
                  <a:lnTo>
                    <a:pt x="3" y="1367"/>
                  </a:lnTo>
                  <a:lnTo>
                    <a:pt x="0" y="1345"/>
                  </a:lnTo>
                  <a:lnTo>
                    <a:pt x="3" y="1324"/>
                  </a:lnTo>
                  <a:lnTo>
                    <a:pt x="10" y="1304"/>
                  </a:lnTo>
                  <a:lnTo>
                    <a:pt x="22" y="1286"/>
                  </a:lnTo>
                  <a:lnTo>
                    <a:pt x="36" y="1272"/>
                  </a:lnTo>
                  <a:lnTo>
                    <a:pt x="54" y="1260"/>
                  </a:lnTo>
                  <a:lnTo>
                    <a:pt x="74" y="1253"/>
                  </a:lnTo>
                  <a:lnTo>
                    <a:pt x="96" y="1250"/>
                  </a:lnTo>
                  <a:lnTo>
                    <a:pt x="381" y="1250"/>
                  </a:lnTo>
                  <a:lnTo>
                    <a:pt x="361" y="1204"/>
                  </a:lnTo>
                  <a:lnTo>
                    <a:pt x="346" y="1158"/>
                  </a:lnTo>
                  <a:lnTo>
                    <a:pt x="333" y="1113"/>
                  </a:lnTo>
                  <a:lnTo>
                    <a:pt x="319" y="1066"/>
                  </a:lnTo>
                  <a:lnTo>
                    <a:pt x="308" y="1016"/>
                  </a:lnTo>
                  <a:lnTo>
                    <a:pt x="298" y="963"/>
                  </a:lnTo>
                  <a:lnTo>
                    <a:pt x="293" y="911"/>
                  </a:lnTo>
                  <a:lnTo>
                    <a:pt x="292" y="856"/>
                  </a:lnTo>
                  <a:lnTo>
                    <a:pt x="294" y="790"/>
                  </a:lnTo>
                  <a:lnTo>
                    <a:pt x="303" y="724"/>
                  </a:lnTo>
                  <a:lnTo>
                    <a:pt x="315" y="660"/>
                  </a:lnTo>
                  <a:lnTo>
                    <a:pt x="332" y="596"/>
                  </a:lnTo>
                  <a:lnTo>
                    <a:pt x="355" y="535"/>
                  </a:lnTo>
                  <a:lnTo>
                    <a:pt x="383" y="475"/>
                  </a:lnTo>
                  <a:lnTo>
                    <a:pt x="413" y="419"/>
                  </a:lnTo>
                  <a:lnTo>
                    <a:pt x="449" y="365"/>
                  </a:lnTo>
                  <a:lnTo>
                    <a:pt x="489" y="312"/>
                  </a:lnTo>
                  <a:lnTo>
                    <a:pt x="533" y="264"/>
                  </a:lnTo>
                  <a:lnTo>
                    <a:pt x="582" y="217"/>
                  </a:lnTo>
                  <a:lnTo>
                    <a:pt x="633" y="176"/>
                  </a:lnTo>
                  <a:lnTo>
                    <a:pt x="687" y="137"/>
                  </a:lnTo>
                  <a:lnTo>
                    <a:pt x="746" y="102"/>
                  </a:lnTo>
                  <a:lnTo>
                    <a:pt x="804" y="74"/>
                  </a:lnTo>
                  <a:lnTo>
                    <a:pt x="865" y="50"/>
                  </a:lnTo>
                  <a:lnTo>
                    <a:pt x="926" y="31"/>
                  </a:lnTo>
                  <a:lnTo>
                    <a:pt x="990" y="16"/>
                  </a:lnTo>
                  <a:lnTo>
                    <a:pt x="1053" y="6"/>
                  </a:lnTo>
                  <a:lnTo>
                    <a:pt x="1118" y="1"/>
                  </a:lnTo>
                  <a:lnTo>
                    <a:pt x="1183" y="0"/>
                  </a:lnTo>
                  <a:lnTo>
                    <a:pt x="1246" y="4"/>
                  </a:lnTo>
                  <a:lnTo>
                    <a:pt x="1311" y="12"/>
                  </a:lnTo>
                  <a:lnTo>
                    <a:pt x="1375" y="24"/>
                  </a:lnTo>
                  <a:lnTo>
                    <a:pt x="1436" y="41"/>
                  </a:lnTo>
                  <a:lnTo>
                    <a:pt x="1498" y="62"/>
                  </a:lnTo>
                  <a:lnTo>
                    <a:pt x="1556" y="87"/>
                  </a:lnTo>
                  <a:lnTo>
                    <a:pt x="1614" y="117"/>
                  </a:lnTo>
                  <a:lnTo>
                    <a:pt x="1668" y="150"/>
                  </a:lnTo>
                  <a:lnTo>
                    <a:pt x="1720" y="188"/>
                  </a:lnTo>
                  <a:lnTo>
                    <a:pt x="1768" y="229"/>
                  </a:lnTo>
                  <a:lnTo>
                    <a:pt x="1818" y="188"/>
                  </a:lnTo>
                  <a:lnTo>
                    <a:pt x="1870" y="150"/>
                  </a:lnTo>
                  <a:lnTo>
                    <a:pt x="1924" y="117"/>
                  </a:lnTo>
                  <a:lnTo>
                    <a:pt x="1981" y="87"/>
                  </a:lnTo>
                  <a:lnTo>
                    <a:pt x="2040" y="62"/>
                  </a:lnTo>
                  <a:lnTo>
                    <a:pt x="2101" y="41"/>
                  </a:lnTo>
                  <a:lnTo>
                    <a:pt x="2163" y="24"/>
                  </a:lnTo>
                  <a:lnTo>
                    <a:pt x="2226" y="12"/>
                  </a:lnTo>
                  <a:lnTo>
                    <a:pt x="2291" y="4"/>
                  </a:lnTo>
                  <a:lnTo>
                    <a:pt x="2355" y="0"/>
                  </a:lnTo>
                  <a:close/>
                </a:path>
              </a:pathLst>
            </a:custGeom>
            <a:gradFill>
              <a:gsLst>
                <a:gs pos="100000">
                  <a:srgbClr val="06325C">
                    <a:lumMod val="75000"/>
                    <a:lumOff val="25000"/>
                  </a:srgbClr>
                </a:gs>
                <a:gs pos="0">
                  <a:srgbClr val="EEECE1"/>
                </a:gs>
                <a:gs pos="53000">
                  <a:srgbClr val="06325C">
                    <a:lumMod val="50000"/>
                    <a:lumOff val="5000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Freeform 19"/>
            <p:cNvSpPr>
              <a:spLocks noChangeArrowheads="1"/>
            </p:cNvSpPr>
            <p:nvPr/>
          </p:nvSpPr>
          <p:spPr bwMode="auto">
            <a:xfrm>
              <a:off x="811813" y="5816819"/>
              <a:ext cx="222686" cy="207602"/>
            </a:xfrm>
            <a:custGeom>
              <a:avLst/>
              <a:gdLst>
                <a:gd name="T0" fmla="*/ 2147483647 w 3456"/>
                <a:gd name="T1" fmla="*/ 2147483647 h 2992"/>
                <a:gd name="T2" fmla="*/ 2147483647 w 3456"/>
                <a:gd name="T3" fmla="*/ 2147483647 h 2992"/>
                <a:gd name="T4" fmla="*/ 2147483647 w 3456"/>
                <a:gd name="T5" fmla="*/ 2147483647 h 2992"/>
                <a:gd name="T6" fmla="*/ 2147483647 w 3456"/>
                <a:gd name="T7" fmla="*/ 2147483647 h 2992"/>
                <a:gd name="T8" fmla="*/ 2147483647 w 3456"/>
                <a:gd name="T9" fmla="*/ 2147483647 h 2992"/>
                <a:gd name="T10" fmla="*/ 2147483647 w 3456"/>
                <a:gd name="T11" fmla="*/ 2147483647 h 2992"/>
                <a:gd name="T12" fmla="*/ 2147483647 w 3456"/>
                <a:gd name="T13" fmla="*/ 2147483647 h 2992"/>
                <a:gd name="T14" fmla="*/ 2147483647 w 3456"/>
                <a:gd name="T15" fmla="*/ 2147483647 h 2992"/>
                <a:gd name="T16" fmla="*/ 2147483647 w 3456"/>
                <a:gd name="T17" fmla="*/ 2147483647 h 2992"/>
                <a:gd name="T18" fmla="*/ 2147483647 w 3456"/>
                <a:gd name="T19" fmla="*/ 2147483647 h 2992"/>
                <a:gd name="T20" fmla="*/ 2147483647 w 3456"/>
                <a:gd name="T21" fmla="*/ 2147483647 h 2992"/>
                <a:gd name="T22" fmla="*/ 2147483647 w 3456"/>
                <a:gd name="T23" fmla="*/ 2147483647 h 2992"/>
                <a:gd name="T24" fmla="*/ 2147483647 w 3456"/>
                <a:gd name="T25" fmla="*/ 2147483647 h 2992"/>
                <a:gd name="T26" fmla="*/ 2147483647 w 3456"/>
                <a:gd name="T27" fmla="*/ 2147483647 h 2992"/>
                <a:gd name="T28" fmla="*/ 2147483647 w 3456"/>
                <a:gd name="T29" fmla="*/ 2147483647 h 2992"/>
                <a:gd name="T30" fmla="*/ 2147483647 w 3456"/>
                <a:gd name="T31" fmla="*/ 2147483647 h 2992"/>
                <a:gd name="T32" fmla="*/ 2147483647 w 3456"/>
                <a:gd name="T33" fmla="*/ 2147483647 h 2992"/>
                <a:gd name="T34" fmla="*/ 2147483647 w 3456"/>
                <a:gd name="T35" fmla="*/ 2147483647 h 2992"/>
                <a:gd name="T36" fmla="*/ 2147483647 w 3456"/>
                <a:gd name="T37" fmla="*/ 2147483647 h 2992"/>
                <a:gd name="T38" fmla="*/ 2147483647 w 3456"/>
                <a:gd name="T39" fmla="*/ 0 h 2992"/>
                <a:gd name="T40" fmla="*/ 2147483647 w 3456"/>
                <a:gd name="T41" fmla="*/ 2147483647 h 2992"/>
                <a:gd name="T42" fmla="*/ 2147483647 w 3456"/>
                <a:gd name="T43" fmla="*/ 2147483647 h 2992"/>
                <a:gd name="T44" fmla="*/ 2147483647 w 3456"/>
                <a:gd name="T45" fmla="*/ 2147483647 h 2992"/>
                <a:gd name="T46" fmla="*/ 2147483647 w 3456"/>
                <a:gd name="T47" fmla="*/ 2147483647 h 2992"/>
                <a:gd name="T48" fmla="*/ 2147483647 w 3456"/>
                <a:gd name="T49" fmla="*/ 2147483647 h 2992"/>
                <a:gd name="T50" fmla="*/ 2147483647 w 3456"/>
                <a:gd name="T51" fmla="*/ 2147483647 h 2992"/>
                <a:gd name="T52" fmla="*/ 2147483647 w 3456"/>
                <a:gd name="T53" fmla="*/ 2147483647 h 2992"/>
                <a:gd name="T54" fmla="*/ 0 w 3456"/>
                <a:gd name="T55" fmla="*/ 2147483647 h 2992"/>
                <a:gd name="T56" fmla="*/ 0 w 3456"/>
                <a:gd name="T57" fmla="*/ 2147483647 h 2992"/>
                <a:gd name="T58" fmla="*/ 2147483647 w 3456"/>
                <a:gd name="T59" fmla="*/ 2147483647 h 2992"/>
                <a:gd name="T60" fmla="*/ 2147483647 w 3456"/>
                <a:gd name="T61" fmla="*/ 2147483647 h 2992"/>
                <a:gd name="T62" fmla="*/ 0 w 3456"/>
                <a:gd name="T63" fmla="*/ 2147483647 h 2992"/>
                <a:gd name="T64" fmla="*/ 0 w 3456"/>
                <a:gd name="T65" fmla="*/ 2147483647 h 2992"/>
                <a:gd name="T66" fmla="*/ 2147483647 w 3456"/>
                <a:gd name="T67" fmla="*/ 2147483647 h 2992"/>
                <a:gd name="T68" fmla="*/ 2147483647 w 3456"/>
                <a:gd name="T69" fmla="*/ 0 h 29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56"/>
                <a:gd name="T106" fmla="*/ 0 h 2992"/>
                <a:gd name="T107" fmla="*/ 3456 w 3456"/>
                <a:gd name="T108" fmla="*/ 2992 h 29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56" h="2992">
                  <a:moveTo>
                    <a:pt x="2387" y="1247"/>
                  </a:moveTo>
                  <a:lnTo>
                    <a:pt x="2387" y="2663"/>
                  </a:lnTo>
                  <a:lnTo>
                    <a:pt x="3028" y="2663"/>
                  </a:lnTo>
                  <a:lnTo>
                    <a:pt x="3028" y="1247"/>
                  </a:lnTo>
                  <a:lnTo>
                    <a:pt x="2387" y="1247"/>
                  </a:lnTo>
                  <a:close/>
                  <a:moveTo>
                    <a:pt x="1399" y="1247"/>
                  </a:moveTo>
                  <a:lnTo>
                    <a:pt x="1399" y="2663"/>
                  </a:lnTo>
                  <a:lnTo>
                    <a:pt x="2057" y="2663"/>
                  </a:lnTo>
                  <a:lnTo>
                    <a:pt x="2057" y="1247"/>
                  </a:lnTo>
                  <a:lnTo>
                    <a:pt x="1399" y="1247"/>
                  </a:lnTo>
                  <a:close/>
                  <a:moveTo>
                    <a:pt x="428" y="1247"/>
                  </a:moveTo>
                  <a:lnTo>
                    <a:pt x="428" y="2663"/>
                  </a:lnTo>
                  <a:lnTo>
                    <a:pt x="1069" y="2663"/>
                  </a:lnTo>
                  <a:lnTo>
                    <a:pt x="1069" y="1247"/>
                  </a:lnTo>
                  <a:lnTo>
                    <a:pt x="428" y="1247"/>
                  </a:lnTo>
                  <a:close/>
                  <a:moveTo>
                    <a:pt x="1728" y="385"/>
                  </a:moveTo>
                  <a:lnTo>
                    <a:pt x="851" y="917"/>
                  </a:lnTo>
                  <a:lnTo>
                    <a:pt x="2605" y="917"/>
                  </a:lnTo>
                  <a:lnTo>
                    <a:pt x="1728" y="385"/>
                  </a:lnTo>
                  <a:close/>
                  <a:moveTo>
                    <a:pt x="1728" y="0"/>
                  </a:moveTo>
                  <a:lnTo>
                    <a:pt x="3238" y="917"/>
                  </a:lnTo>
                  <a:lnTo>
                    <a:pt x="3456" y="917"/>
                  </a:lnTo>
                  <a:lnTo>
                    <a:pt x="3456" y="1247"/>
                  </a:lnTo>
                  <a:lnTo>
                    <a:pt x="3358" y="1247"/>
                  </a:lnTo>
                  <a:lnTo>
                    <a:pt x="3358" y="2663"/>
                  </a:lnTo>
                  <a:lnTo>
                    <a:pt x="3456" y="2663"/>
                  </a:lnTo>
                  <a:lnTo>
                    <a:pt x="3456" y="2992"/>
                  </a:lnTo>
                  <a:lnTo>
                    <a:pt x="0" y="2992"/>
                  </a:lnTo>
                  <a:lnTo>
                    <a:pt x="0" y="2663"/>
                  </a:lnTo>
                  <a:lnTo>
                    <a:pt x="98" y="2663"/>
                  </a:lnTo>
                  <a:lnTo>
                    <a:pt x="98" y="1247"/>
                  </a:lnTo>
                  <a:lnTo>
                    <a:pt x="0" y="1247"/>
                  </a:lnTo>
                  <a:lnTo>
                    <a:pt x="0" y="917"/>
                  </a:lnTo>
                  <a:lnTo>
                    <a:pt x="218" y="917"/>
                  </a:lnTo>
                  <a:lnTo>
                    <a:pt x="1728" y="0"/>
                  </a:lnTo>
                  <a:close/>
                </a:path>
              </a:pathLst>
            </a:custGeom>
            <a:gradFill>
              <a:gsLst>
                <a:gs pos="100000">
                  <a:srgbClr val="06325C">
                    <a:lumMod val="75000"/>
                    <a:lumOff val="25000"/>
                  </a:srgbClr>
                </a:gs>
                <a:gs pos="0">
                  <a:srgbClr val="EEECE1"/>
                </a:gs>
                <a:gs pos="53000">
                  <a:srgbClr val="06325C">
                    <a:lumMod val="50000"/>
                    <a:lumOff val="50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742950" indent="-285750" algn="l" defTabSz="449263" rtl="0" fontAlgn="base"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449263" rtl="0" fontAlgn="base"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449263" rtl="0" fontAlgn="base"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449263" rtl="0" fontAlgn="base"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3618381" y="1264616"/>
              <a:ext cx="3699019" cy="615746"/>
            </a:xfrm>
            <a:prstGeom prst="round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Content Streaming, eBooks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618381" y="1977546"/>
              <a:ext cx="3699019" cy="615746"/>
            </a:xfrm>
            <a:prstGeom prst="round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Content Streaming, eBooks</a:t>
              </a: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618381" y="2701163"/>
              <a:ext cx="3699019" cy="615746"/>
            </a:xfrm>
            <a:prstGeom prst="round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Branchless Banking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618381" y="3433143"/>
              <a:ext cx="3699019" cy="615746"/>
            </a:xfrm>
            <a:prstGeom prst="round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Smart Grids 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3618381" y="4167019"/>
              <a:ext cx="3699019" cy="615746"/>
            </a:xfrm>
            <a:prstGeom prst="round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Virtual Stores and more e-Commerce</a:t>
              </a: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18381" y="4900161"/>
              <a:ext cx="3699019" cy="615746"/>
            </a:xfrm>
            <a:prstGeom prst="round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EMR and Point of Care Solutions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618381" y="5632141"/>
              <a:ext cx="3699019" cy="615746"/>
            </a:xfrm>
            <a:prstGeom prst="round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Smart Cities Digital Citizen services</a:t>
              </a:r>
            </a:p>
          </p:txBody>
        </p:sp>
        <p:sp>
          <p:nvSpPr>
            <p:cNvPr id="152" name="Isosceles Triangle 151"/>
            <p:cNvSpPr/>
            <p:nvPr/>
          </p:nvSpPr>
          <p:spPr>
            <a:xfrm rot="5400000">
              <a:off x="3183668" y="1451020"/>
              <a:ext cx="506040" cy="255760"/>
            </a:xfrm>
            <a:prstGeom prst="triangle">
              <a:avLst/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Isosceles Triangle 152"/>
            <p:cNvSpPr/>
            <p:nvPr/>
          </p:nvSpPr>
          <p:spPr>
            <a:xfrm rot="5400000">
              <a:off x="3183668" y="2159137"/>
              <a:ext cx="506040" cy="255760"/>
            </a:xfrm>
            <a:prstGeom prst="triangle">
              <a:avLst/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Isosceles Triangle 153"/>
            <p:cNvSpPr/>
            <p:nvPr/>
          </p:nvSpPr>
          <p:spPr>
            <a:xfrm rot="5400000">
              <a:off x="3183668" y="2876900"/>
              <a:ext cx="506040" cy="255760"/>
            </a:xfrm>
            <a:prstGeom prst="triangle">
              <a:avLst/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Isosceles Triangle 154"/>
            <p:cNvSpPr/>
            <p:nvPr/>
          </p:nvSpPr>
          <p:spPr>
            <a:xfrm rot="5400000">
              <a:off x="3183668" y="3615497"/>
              <a:ext cx="506040" cy="255760"/>
            </a:xfrm>
            <a:prstGeom prst="triangle">
              <a:avLst/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Isosceles Triangle 155"/>
            <p:cNvSpPr/>
            <p:nvPr/>
          </p:nvSpPr>
          <p:spPr>
            <a:xfrm rot="5400000">
              <a:off x="3183668" y="4346722"/>
              <a:ext cx="506040" cy="255760"/>
            </a:xfrm>
            <a:prstGeom prst="triangle">
              <a:avLst/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Isosceles Triangle 156"/>
            <p:cNvSpPr/>
            <p:nvPr/>
          </p:nvSpPr>
          <p:spPr>
            <a:xfrm rot="5400000">
              <a:off x="3183668" y="5085319"/>
              <a:ext cx="506040" cy="255760"/>
            </a:xfrm>
            <a:prstGeom prst="triangle">
              <a:avLst/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Isosceles Triangle 157"/>
            <p:cNvSpPr/>
            <p:nvPr/>
          </p:nvSpPr>
          <p:spPr>
            <a:xfrm rot="5400000">
              <a:off x="3183668" y="5810841"/>
              <a:ext cx="506040" cy="255760"/>
            </a:xfrm>
            <a:prstGeom prst="triangle">
              <a:avLst/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5" r="19297"/>
            <a:stretch/>
          </p:blipFill>
          <p:spPr>
            <a:xfrm>
              <a:off x="8106068" y="3111756"/>
              <a:ext cx="1096724" cy="1107120"/>
            </a:xfrm>
            <a:prstGeom prst="ellipse">
              <a:avLst/>
            </a:prstGeom>
            <a:ln w="28575">
              <a:solidFill>
                <a:srgbClr val="06325C">
                  <a:lumMod val="50000"/>
                  <a:lumOff val="50000"/>
                </a:srgbClr>
              </a:solidFill>
            </a:ln>
          </p:spPr>
        </p:pic>
        <p:pic>
          <p:nvPicPr>
            <p:cNvPr id="160" name="Picture 14" descr="IPC-07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3" r="2968"/>
            <a:stretch/>
          </p:blipFill>
          <p:spPr bwMode="auto">
            <a:xfrm>
              <a:off x="10038662" y="1354997"/>
              <a:ext cx="1091166" cy="1095939"/>
            </a:xfrm>
            <a:prstGeom prst="ellipse">
              <a:avLst/>
            </a:prstGeom>
            <a:noFill/>
            <a:ln w="28575">
              <a:solidFill>
                <a:srgbClr val="06325C">
                  <a:lumMod val="50000"/>
                  <a:lumOff val="50000"/>
                </a:srgb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9978020" y="2529965"/>
              <a:ext cx="1405901" cy="5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904"/>
              <a:r>
                <a:rPr lang="en-US" sz="1200" b="1" dirty="0" smtClean="0">
                  <a:latin typeface="Arial"/>
                  <a:ea typeface="ＭＳ Ｐゴシック" charset="-128"/>
                  <a:cs typeface="+mn-cs"/>
                </a:rPr>
                <a:t>3D Printing, </a:t>
              </a:r>
              <a:r>
                <a:rPr lang="en-US" sz="1200" b="1" dirty="0">
                  <a:latin typeface="Arial"/>
                  <a:ea typeface="ＭＳ Ｐゴシック" charset="-128"/>
                  <a:cs typeface="+mn-cs"/>
                </a:rPr>
                <a:t/>
              </a:r>
              <a:br>
                <a:rPr lang="en-US" sz="1200" b="1" dirty="0">
                  <a:latin typeface="Arial"/>
                  <a:ea typeface="ＭＳ Ｐゴシック" charset="-128"/>
                  <a:cs typeface="+mn-cs"/>
                </a:rPr>
              </a:br>
              <a:r>
                <a:rPr lang="en-US" sz="1200" b="1" dirty="0" smtClean="0">
                  <a:latin typeface="Arial"/>
                  <a:ea typeface="ＭＳ Ｐゴシック" charset="-128"/>
                  <a:cs typeface="+mn-cs"/>
                </a:rPr>
                <a:t>Robotics</a:t>
              </a:r>
              <a:r>
                <a:rPr lang="en-US" sz="1200" b="1" dirty="0" smtClean="0">
                  <a:latin typeface="Arial"/>
                  <a:ea typeface="ＭＳ Ｐゴシック" charset="-128"/>
                  <a:cs typeface="+mn-cs"/>
                </a:rPr>
                <a:t>, IOT</a:t>
              </a:r>
              <a:endParaRPr lang="en-SG" sz="1200" b="1" dirty="0">
                <a:latin typeface="Arial"/>
                <a:ea typeface="ＭＳ Ｐゴシック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IT </a:t>
            </a:r>
            <a:r>
              <a:rPr lang="ko-KR" altLang="en-US" dirty="0" smtClean="0"/>
              <a:t>투자목적 변화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3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72088" y="1088740"/>
            <a:ext cx="10397536" cy="5025810"/>
            <a:chOff x="454401" y="896600"/>
            <a:chExt cx="11229599" cy="5428000"/>
          </a:xfrm>
        </p:grpSpPr>
        <p:graphicFrame>
          <p:nvGraphicFramePr>
            <p:cNvPr id="32" name="Chart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74975171"/>
                </p:ext>
              </p:extLst>
            </p:nvPr>
          </p:nvGraphicFramePr>
          <p:xfrm>
            <a:off x="1803400" y="2057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3" name="Rectangle 32"/>
            <p:cNvSpPr/>
            <p:nvPr/>
          </p:nvSpPr>
          <p:spPr>
            <a:xfrm>
              <a:off x="508000" y="1155700"/>
              <a:ext cx="11176000" cy="5168900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34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06700999"/>
                </p:ext>
              </p:extLst>
            </p:nvPr>
          </p:nvGraphicFramePr>
          <p:xfrm>
            <a:off x="764326" y="1790701"/>
            <a:ext cx="7746821" cy="4025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5" name="Chart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85838132"/>
                </p:ext>
              </p:extLst>
            </p:nvPr>
          </p:nvGraphicFramePr>
          <p:xfrm>
            <a:off x="6127750" y="1676400"/>
            <a:ext cx="3213100" cy="416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>
              <a:off x="1244600" y="18034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1244600" y="21844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1244600" y="25781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219200" y="29718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1231900" y="33655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1231900" y="37592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1219200" y="41529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1219200" y="45466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1231900" y="49403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1257300" y="53340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1282700" y="5727700"/>
              <a:ext cx="8839200" cy="0"/>
            </a:xfrm>
            <a:prstGeom prst="line">
              <a:avLst/>
            </a:prstGeom>
            <a:noFill/>
            <a:ln w="9525" cap="flat" cmpd="sng" algn="ctr">
              <a:solidFill>
                <a:srgbClr val="D6D6B6"/>
              </a:solidFill>
              <a:prstDash val="soli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54401" y="896600"/>
              <a:ext cx="10312401" cy="4730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Navigating an Era of Digital Transformation: Top Drivers for IT Investment, Global, 2016 to 2018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43375" y="1528763"/>
              <a:ext cx="1625600" cy="4254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39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2016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96025" y="1528763"/>
              <a:ext cx="809625" cy="2619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39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2018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85468" y="5791200"/>
              <a:ext cx="5054600" cy="482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39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srgbClr val="FFFFFF">
                      <a:lumMod val="50000"/>
                    </a:srgbClr>
                  </a:solidFill>
                  <a:latin typeface="Arial"/>
                  <a:cs typeface="+mn-cs"/>
                </a:rPr>
                <a:t>Base: All respondents (n=1980); Multiple Responses</a:t>
              </a:r>
            </a:p>
            <a:p>
              <a:pPr defTabSz="9139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srgbClr val="FFFFFF">
                      <a:lumMod val="50000"/>
                    </a:srgbClr>
                  </a:solidFill>
                  <a:latin typeface="Arial"/>
                  <a:cs typeface="+mn-cs"/>
                </a:rPr>
                <a:t>Q7a: What are the top three drivers for IT investment in the next year?</a:t>
              </a:r>
            </a:p>
            <a:p>
              <a:pPr defTabSz="9139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srgbClr val="FFFFFF">
                      <a:lumMod val="50000"/>
                    </a:srgbClr>
                  </a:solidFill>
                  <a:latin typeface="Arial"/>
                  <a:cs typeface="+mn-cs"/>
                </a:rPr>
                <a:t>Q7b: What are the top three drivers for IT investments in the next 3 years?</a:t>
              </a:r>
            </a:p>
          </p:txBody>
        </p:sp>
        <p:graphicFrame>
          <p:nvGraphicFramePr>
            <p:cNvPr id="51" name="Chart 5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6832217"/>
                </p:ext>
              </p:extLst>
            </p:nvPr>
          </p:nvGraphicFramePr>
          <p:xfrm>
            <a:off x="5845175" y="1597025"/>
            <a:ext cx="4994275" cy="4324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7632700" y="1503364"/>
              <a:ext cx="1905000" cy="2873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Change 2016 to 2018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96139" y="3365500"/>
              <a:ext cx="9643053" cy="2362200"/>
            </a:xfrm>
            <a:prstGeom prst="roundRect">
              <a:avLst/>
            </a:prstGeom>
            <a:noFill/>
            <a:ln w="28575" cap="flat" cmpd="sng" algn="ctr">
              <a:solidFill>
                <a:srgbClr val="517496"/>
              </a:solidFill>
              <a:prstDash val="dash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61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디지털 전환의 접근방향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4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76" name="Group 175"/>
          <p:cNvGrpSpPr>
            <a:grpSpLocks noChangeAspect="1"/>
          </p:cNvGrpSpPr>
          <p:nvPr/>
        </p:nvGrpSpPr>
        <p:grpSpPr>
          <a:xfrm>
            <a:off x="533549" y="1700808"/>
            <a:ext cx="8811939" cy="4038322"/>
            <a:chOff x="603306" y="1314564"/>
            <a:chExt cx="10982436" cy="5033015"/>
          </a:xfrm>
        </p:grpSpPr>
        <p:sp>
          <p:nvSpPr>
            <p:cNvPr id="91" name="Text Box 17"/>
            <p:cNvSpPr txBox="1">
              <a:spLocks noChangeArrowheads="1"/>
            </p:cNvSpPr>
            <p:nvPr/>
          </p:nvSpPr>
          <p:spPr bwMode="auto">
            <a:xfrm>
              <a:off x="1263935" y="4183785"/>
              <a:ext cx="1923110" cy="378413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05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Diagnostics</a:t>
              </a:r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5557069" y="3304051"/>
              <a:ext cx="1922778" cy="408245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ts val="1400"/>
                </a:lnSpc>
                <a:defRPr/>
              </a:pPr>
              <a:r>
                <a:rPr lang="en-US" altLang="en-US" sz="105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Strategic Intent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en-SG" altLang="en-US" sz="105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Development</a:t>
              </a:r>
              <a:endParaRPr lang="en-US" altLang="en-US" sz="105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7551520" y="2847362"/>
              <a:ext cx="2062971" cy="41499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05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Strategy Development</a:t>
              </a:r>
            </a:p>
          </p:txBody>
        </p:sp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9667397" y="2362219"/>
              <a:ext cx="1818560" cy="473215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wrap="square" tIns="108000" bIns="1080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SG" altLang="en-US" sz="105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Implementation</a:t>
              </a:r>
              <a:endParaRPr lang="en-US" altLang="en-US" sz="105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1248641" y="4739790"/>
              <a:ext cx="1923165" cy="126583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As-Is Digital Maturity Assessment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US" altLang="en-US" sz="1000" kern="0" dirty="0" smtClean="0">
                  <a:cs typeface="Arial" pitchFamily="34" charset="0"/>
                </a:rPr>
                <a:t>Future state visioning</a:t>
              </a:r>
              <a:endParaRPr lang="en-SG" altLang="en-US" sz="1000" kern="0" dirty="0" smtClean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Gap Identification</a:t>
              </a:r>
              <a:endParaRPr lang="en-US" altLang="en-US" sz="1000" kern="0" dirty="0" smtClean="0">
                <a:cs typeface="Arial" pitchFamily="34" charset="0"/>
              </a:endParaRPr>
            </a:p>
          </p:txBody>
        </p:sp>
        <p:sp>
          <p:nvSpPr>
            <p:cNvPr id="96" name="Text Box 23"/>
            <p:cNvSpPr txBox="1">
              <a:spLocks noChangeArrowheads="1"/>
            </p:cNvSpPr>
            <p:nvPr/>
          </p:nvSpPr>
          <p:spPr bwMode="auto">
            <a:xfrm>
              <a:off x="7557053" y="3441413"/>
              <a:ext cx="2086732" cy="280017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Develop the digital strategy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Create the digital roadmap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Define the people, process and technology framework 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Design the organizational Structure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Develop the reengineering plan</a:t>
              </a:r>
              <a:endParaRPr lang="en-US" altLang="en-US" sz="1000" kern="0" dirty="0" smtClean="0">
                <a:cs typeface="Arial" pitchFamily="34" charset="0"/>
              </a:endParaRPr>
            </a:p>
          </p:txBody>
        </p:sp>
        <p:sp>
          <p:nvSpPr>
            <p:cNvPr id="97" name="Text Box 24"/>
            <p:cNvSpPr txBox="1">
              <a:spLocks noChangeArrowheads="1"/>
            </p:cNvSpPr>
            <p:nvPr/>
          </p:nvSpPr>
          <p:spPr bwMode="auto">
            <a:xfrm>
              <a:off x="9667138" y="2975767"/>
              <a:ext cx="1918604" cy="14576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Develop the implementation plan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Manage the digital PMO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Provide a monitoring and review mechanism</a:t>
              </a:r>
              <a:endParaRPr lang="en-US" altLang="en-US" sz="1000" kern="0" dirty="0" smtClean="0">
                <a:cs typeface="Arial" pitchFamily="34" charset="0"/>
              </a:endParaRPr>
            </a:p>
          </p:txBody>
        </p:sp>
        <p:sp>
          <p:nvSpPr>
            <p:cNvPr id="98" name="Text Box 26"/>
            <p:cNvSpPr txBox="1">
              <a:spLocks noChangeArrowheads="1"/>
            </p:cNvSpPr>
            <p:nvPr/>
          </p:nvSpPr>
          <p:spPr bwMode="auto">
            <a:xfrm rot="16200000">
              <a:off x="263092" y="4641201"/>
              <a:ext cx="1006475" cy="32604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050" b="1" kern="0" dirty="0" smtClean="0">
                  <a:solidFill>
                    <a:schemeClr val="tx1">
                      <a:lumMod val="75000"/>
                    </a:schemeClr>
                  </a:solidFill>
                  <a:cs typeface="Arial" pitchFamily="34" charset="0"/>
                </a:rPr>
                <a:t>Activities</a:t>
              </a:r>
            </a:p>
          </p:txBody>
        </p:sp>
        <p:sp>
          <p:nvSpPr>
            <p:cNvPr id="99" name="Text Box 28"/>
            <p:cNvSpPr txBox="1">
              <a:spLocks noChangeArrowheads="1"/>
            </p:cNvSpPr>
            <p:nvPr/>
          </p:nvSpPr>
          <p:spPr bwMode="auto">
            <a:xfrm>
              <a:off x="1258874" y="3794222"/>
              <a:ext cx="1768765" cy="30686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000" b="1" i="1" kern="0" dirty="0" smtClean="0">
                  <a:solidFill>
                    <a:schemeClr val="accent2"/>
                  </a:solidFill>
                  <a:cs typeface="Arial" pitchFamily="34" charset="0"/>
                </a:rPr>
                <a:t>“Where are we”</a:t>
              </a:r>
            </a:p>
          </p:txBody>
        </p:sp>
        <p:sp>
          <p:nvSpPr>
            <p:cNvPr id="100" name="Text Box 29"/>
            <p:cNvSpPr txBox="1">
              <a:spLocks noChangeArrowheads="1"/>
            </p:cNvSpPr>
            <p:nvPr/>
          </p:nvSpPr>
          <p:spPr bwMode="auto">
            <a:xfrm>
              <a:off x="5352893" y="2914918"/>
              <a:ext cx="2107840" cy="49866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000" b="1" i="1" kern="0" dirty="0" smtClean="0">
                  <a:solidFill>
                    <a:schemeClr val="accent2"/>
                  </a:solidFill>
                  <a:cs typeface="Arial" pitchFamily="34" charset="0"/>
                </a:rPr>
                <a:t>“Where do we want to be”</a:t>
              </a:r>
            </a:p>
          </p:txBody>
        </p:sp>
        <p:sp>
          <p:nvSpPr>
            <p:cNvPr id="101" name="Text Box 30"/>
            <p:cNvSpPr txBox="1">
              <a:spLocks noChangeArrowheads="1"/>
            </p:cNvSpPr>
            <p:nvPr/>
          </p:nvSpPr>
          <p:spPr bwMode="auto">
            <a:xfrm>
              <a:off x="7715028" y="2447016"/>
              <a:ext cx="1653082" cy="30686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000" b="1" i="1" kern="0" dirty="0" smtClean="0">
                  <a:solidFill>
                    <a:schemeClr val="accent2"/>
                  </a:solidFill>
                  <a:cs typeface="Arial" pitchFamily="34" charset="0"/>
                </a:rPr>
                <a:t>“How to get there”</a:t>
              </a:r>
            </a:p>
          </p:txBody>
        </p:sp>
        <p:sp>
          <p:nvSpPr>
            <p:cNvPr id="102" name="Text Box 25"/>
            <p:cNvSpPr txBox="1">
              <a:spLocks noChangeArrowheads="1"/>
            </p:cNvSpPr>
            <p:nvPr/>
          </p:nvSpPr>
          <p:spPr bwMode="auto">
            <a:xfrm rot="16200000">
              <a:off x="-65804" y="2579971"/>
              <a:ext cx="1669181" cy="32604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</a:rPr>
                <a:t>Strategic Intent </a:t>
              </a:r>
            </a:p>
          </p:txBody>
        </p:sp>
        <p:sp>
          <p:nvSpPr>
            <p:cNvPr id="103" name="Text Box 22"/>
            <p:cNvSpPr txBox="1">
              <a:spLocks noChangeArrowheads="1"/>
            </p:cNvSpPr>
            <p:nvPr/>
          </p:nvSpPr>
          <p:spPr bwMode="auto">
            <a:xfrm>
              <a:off x="5545564" y="3894029"/>
              <a:ext cx="2030840" cy="14576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>
                  <a:cs typeface="Arial" pitchFamily="34" charset="0"/>
                </a:rPr>
                <a:t>Business impact of digital </a:t>
              </a: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Digital vision development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Develop digital impact measurement metrics</a:t>
              </a:r>
              <a:endParaRPr lang="en-US" altLang="en-US" sz="1000" kern="0" dirty="0" smtClean="0">
                <a:cs typeface="Arial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1185793" y="2324033"/>
              <a:ext cx="10299172" cy="2217894"/>
              <a:chOff x="1185793" y="1867130"/>
              <a:chExt cx="10299172" cy="2217894"/>
            </a:xfrm>
          </p:grpSpPr>
          <p:sp>
            <p:nvSpPr>
              <p:cNvPr id="105" name="Line 6"/>
              <p:cNvSpPr>
                <a:spLocks noChangeShapeType="1"/>
              </p:cNvSpPr>
              <p:nvPr/>
            </p:nvSpPr>
            <p:spPr bwMode="auto">
              <a:xfrm>
                <a:off x="1185793" y="3649595"/>
                <a:ext cx="1969721" cy="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Line 7"/>
              <p:cNvSpPr>
                <a:spLocks noChangeShapeType="1"/>
              </p:cNvSpPr>
              <p:nvPr/>
            </p:nvSpPr>
            <p:spPr bwMode="auto">
              <a:xfrm>
                <a:off x="1185793" y="3649595"/>
                <a:ext cx="0" cy="435429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Line 9"/>
              <p:cNvSpPr>
                <a:spLocks noChangeShapeType="1"/>
              </p:cNvSpPr>
              <p:nvPr/>
            </p:nvSpPr>
            <p:spPr bwMode="auto">
              <a:xfrm>
                <a:off x="5482275" y="2772392"/>
                <a:ext cx="1997573" cy="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Line 10"/>
              <p:cNvSpPr>
                <a:spLocks noChangeShapeType="1"/>
              </p:cNvSpPr>
              <p:nvPr/>
            </p:nvSpPr>
            <p:spPr bwMode="auto">
              <a:xfrm flipH="1">
                <a:off x="5482273" y="2766042"/>
                <a:ext cx="4126" cy="464723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Line 12"/>
              <p:cNvSpPr>
                <a:spLocks noChangeShapeType="1"/>
              </p:cNvSpPr>
              <p:nvPr/>
            </p:nvSpPr>
            <p:spPr bwMode="auto">
              <a:xfrm>
                <a:off x="7472411" y="2318821"/>
                <a:ext cx="2138320" cy="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Line 13"/>
              <p:cNvSpPr>
                <a:spLocks noChangeShapeType="1"/>
              </p:cNvSpPr>
              <p:nvPr/>
            </p:nvSpPr>
            <p:spPr bwMode="auto">
              <a:xfrm flipH="1">
                <a:off x="7472410" y="2317526"/>
                <a:ext cx="7437" cy="451691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Line 15"/>
              <p:cNvSpPr>
                <a:spLocks noChangeShapeType="1"/>
              </p:cNvSpPr>
              <p:nvPr/>
            </p:nvSpPr>
            <p:spPr bwMode="auto">
              <a:xfrm>
                <a:off x="9594036" y="1867130"/>
                <a:ext cx="1890929" cy="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Line 16"/>
              <p:cNvSpPr>
                <a:spLocks noChangeShapeType="1"/>
              </p:cNvSpPr>
              <p:nvPr/>
            </p:nvSpPr>
            <p:spPr bwMode="auto">
              <a:xfrm>
                <a:off x="9594036" y="1867130"/>
                <a:ext cx="0" cy="435429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Line 9"/>
              <p:cNvSpPr>
                <a:spLocks noChangeShapeType="1"/>
              </p:cNvSpPr>
              <p:nvPr/>
            </p:nvSpPr>
            <p:spPr bwMode="auto">
              <a:xfrm>
                <a:off x="3171805" y="3219412"/>
                <a:ext cx="2314595" cy="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Line 10"/>
              <p:cNvSpPr>
                <a:spLocks noChangeShapeType="1"/>
              </p:cNvSpPr>
              <p:nvPr/>
            </p:nvSpPr>
            <p:spPr bwMode="auto">
              <a:xfrm>
                <a:off x="3171805" y="3219412"/>
                <a:ext cx="0" cy="435429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r">
                  <a:defRPr/>
                </a:pPr>
                <a:endParaRPr lang="en-US" sz="1400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5" name="Text Box 18"/>
            <p:cNvSpPr txBox="1">
              <a:spLocks noChangeArrowheads="1"/>
            </p:cNvSpPr>
            <p:nvPr/>
          </p:nvSpPr>
          <p:spPr bwMode="auto">
            <a:xfrm>
              <a:off x="3242891" y="3747561"/>
              <a:ext cx="2241043" cy="406648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SG" altLang="en-US" sz="105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Digital Strategy Drivers</a:t>
              </a:r>
              <a:endParaRPr lang="en-US" altLang="en-US" sz="105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335521" y="3354379"/>
              <a:ext cx="1977078" cy="31645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000" b="1" i="1" kern="0" dirty="0" smtClean="0">
                  <a:solidFill>
                    <a:schemeClr val="accent2"/>
                  </a:solidFill>
                  <a:cs typeface="Arial" pitchFamily="34" charset="0"/>
                </a:rPr>
                <a:t>“Get the basics right”</a:t>
              </a:r>
            </a:p>
          </p:txBody>
        </p:sp>
        <p:sp>
          <p:nvSpPr>
            <p:cNvPr id="117" name="Text Box 22"/>
            <p:cNvSpPr txBox="1">
              <a:spLocks noChangeArrowheads="1"/>
            </p:cNvSpPr>
            <p:nvPr/>
          </p:nvSpPr>
          <p:spPr bwMode="auto">
            <a:xfrm>
              <a:off x="3236976" y="4314572"/>
              <a:ext cx="2308587" cy="20330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Market digital drivers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Competitive digital plays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Digital opportunity assessment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Costs of not going digital</a:t>
              </a:r>
              <a:endParaRPr lang="en-SG" altLang="en-US" sz="1000" kern="0" dirty="0">
                <a:cs typeface="Arial" pitchFamily="34" charset="0"/>
              </a:endParaRPr>
            </a:p>
            <a:p>
              <a:pPr>
                <a:spcBef>
                  <a:spcPts val="1200"/>
                </a:spcBef>
                <a:buClr>
                  <a:schemeClr val="bg1">
                    <a:lumMod val="50000"/>
                    <a:lumOff val="50000"/>
                  </a:schemeClr>
                </a:buClr>
                <a:defRPr/>
              </a:pPr>
              <a:r>
                <a:rPr lang="en-SG" altLang="en-US" sz="1000" kern="0" dirty="0" smtClean="0">
                  <a:cs typeface="Arial" pitchFamily="34" charset="0"/>
                </a:rPr>
                <a:t>Quick Wins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076960" y="1600192"/>
              <a:ext cx="0" cy="4475390"/>
            </a:xfrm>
            <a:prstGeom prst="line">
              <a:avLst/>
            </a:prstGeom>
            <a:ln w="9525">
              <a:solidFill>
                <a:schemeClr val="tx1">
                  <a:lumMod val="75000"/>
                </a:schemeClr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 Box 30"/>
            <p:cNvSpPr txBox="1">
              <a:spLocks noChangeArrowheads="1"/>
            </p:cNvSpPr>
            <p:nvPr/>
          </p:nvSpPr>
          <p:spPr bwMode="auto">
            <a:xfrm>
              <a:off x="9831884" y="2012630"/>
              <a:ext cx="1489586" cy="30686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13500000">
                <a:srgbClr val="80806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000" b="1" i="1" kern="0" dirty="0" smtClean="0">
                  <a:solidFill>
                    <a:schemeClr val="accent2"/>
                  </a:solidFill>
                  <a:cs typeface="Arial" pitchFamily="34" charset="0"/>
                </a:rPr>
                <a:t>“Getting there”</a:t>
              </a:r>
            </a:p>
          </p:txBody>
        </p:sp>
        <p:sp>
          <p:nvSpPr>
            <p:cNvPr id="120" name="Isosceles Triangle 119"/>
            <p:cNvSpPr/>
            <p:nvPr/>
          </p:nvSpPr>
          <p:spPr>
            <a:xfrm flipV="1">
              <a:off x="1390854" y="4562197"/>
              <a:ext cx="213360" cy="113167"/>
            </a:xfrm>
            <a:prstGeom prst="triangle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Isosceles Triangle 120"/>
            <p:cNvSpPr/>
            <p:nvPr/>
          </p:nvSpPr>
          <p:spPr>
            <a:xfrm flipV="1">
              <a:off x="3369863" y="4148073"/>
              <a:ext cx="213360" cy="113167"/>
            </a:xfrm>
            <a:prstGeom prst="triangle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 flipV="1">
              <a:off x="5691092" y="3700962"/>
              <a:ext cx="213360" cy="113167"/>
            </a:xfrm>
            <a:prstGeom prst="triangle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Isosceles Triangle 122"/>
            <p:cNvSpPr/>
            <p:nvPr/>
          </p:nvSpPr>
          <p:spPr>
            <a:xfrm flipV="1">
              <a:off x="7690186" y="3260380"/>
              <a:ext cx="213360" cy="113167"/>
            </a:xfrm>
            <a:prstGeom prst="triangle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Isosceles Triangle 123"/>
            <p:cNvSpPr/>
            <p:nvPr/>
          </p:nvSpPr>
          <p:spPr>
            <a:xfrm flipV="1">
              <a:off x="9774639" y="2794339"/>
              <a:ext cx="213360" cy="113167"/>
            </a:xfrm>
            <a:prstGeom prst="triangle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3038" indent="-173038" algn="l">
                <a:buFont typeface="Wingdings" panose="05000000000000000000" pitchFamily="2" charset="2"/>
                <a:buChar char="§"/>
              </a:pPr>
              <a:endParaRPr lang="en-MY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Line 19"/>
            <p:cNvSpPr>
              <a:spLocks noChangeShapeType="1"/>
            </p:cNvSpPr>
            <p:nvPr/>
          </p:nvSpPr>
          <p:spPr bwMode="auto">
            <a:xfrm>
              <a:off x="1323526" y="5223434"/>
              <a:ext cx="1753050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26" name="Line 19"/>
            <p:cNvSpPr>
              <a:spLocks noChangeShapeType="1"/>
            </p:cNvSpPr>
            <p:nvPr/>
          </p:nvSpPr>
          <p:spPr bwMode="auto">
            <a:xfrm>
              <a:off x="1323526" y="5571097"/>
              <a:ext cx="1753050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27" name="Line 19"/>
            <p:cNvSpPr>
              <a:spLocks noChangeShapeType="1"/>
            </p:cNvSpPr>
            <p:nvPr/>
          </p:nvSpPr>
          <p:spPr bwMode="auto">
            <a:xfrm>
              <a:off x="1323526" y="5896881"/>
              <a:ext cx="1753050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28" name="Line 19"/>
            <p:cNvSpPr>
              <a:spLocks noChangeShapeType="1"/>
            </p:cNvSpPr>
            <p:nvPr/>
          </p:nvSpPr>
          <p:spPr bwMode="auto">
            <a:xfrm>
              <a:off x="3335521" y="4618598"/>
              <a:ext cx="2084204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3335521" y="4961499"/>
              <a:ext cx="2084204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0" name="Line 19"/>
            <p:cNvSpPr>
              <a:spLocks noChangeShapeType="1"/>
            </p:cNvSpPr>
            <p:nvPr/>
          </p:nvSpPr>
          <p:spPr bwMode="auto">
            <a:xfrm>
              <a:off x="3335521" y="5309161"/>
              <a:ext cx="2084204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1" name="Line 19"/>
            <p:cNvSpPr>
              <a:spLocks noChangeShapeType="1"/>
            </p:cNvSpPr>
            <p:nvPr/>
          </p:nvSpPr>
          <p:spPr bwMode="auto">
            <a:xfrm>
              <a:off x="3335521" y="5636153"/>
              <a:ext cx="2084204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2" name="Line 19"/>
            <p:cNvSpPr>
              <a:spLocks noChangeShapeType="1"/>
            </p:cNvSpPr>
            <p:nvPr/>
          </p:nvSpPr>
          <p:spPr bwMode="auto">
            <a:xfrm>
              <a:off x="3335521" y="5969526"/>
              <a:ext cx="2084204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5630826" y="4193310"/>
              <a:ext cx="1829908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4" name="Line 19"/>
            <p:cNvSpPr>
              <a:spLocks noChangeShapeType="1"/>
            </p:cNvSpPr>
            <p:nvPr/>
          </p:nvSpPr>
          <p:spPr bwMode="auto">
            <a:xfrm>
              <a:off x="5630826" y="4541927"/>
              <a:ext cx="1829908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5" name="Line 19"/>
            <p:cNvSpPr>
              <a:spLocks noChangeShapeType="1"/>
            </p:cNvSpPr>
            <p:nvPr/>
          </p:nvSpPr>
          <p:spPr bwMode="auto">
            <a:xfrm>
              <a:off x="5630826" y="5065802"/>
              <a:ext cx="1829908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>
              <a:off x="7633554" y="3753003"/>
              <a:ext cx="1960482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7" name="Line 19"/>
            <p:cNvSpPr>
              <a:spLocks noChangeShapeType="1"/>
            </p:cNvSpPr>
            <p:nvPr/>
          </p:nvSpPr>
          <p:spPr bwMode="auto">
            <a:xfrm>
              <a:off x="7633554" y="4081548"/>
              <a:ext cx="1960482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8" name="Line 19"/>
            <p:cNvSpPr>
              <a:spLocks noChangeShapeType="1"/>
            </p:cNvSpPr>
            <p:nvPr/>
          </p:nvSpPr>
          <p:spPr bwMode="auto">
            <a:xfrm>
              <a:off x="7633554" y="4612248"/>
              <a:ext cx="1960482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39" name="Line 19"/>
            <p:cNvSpPr>
              <a:spLocks noChangeShapeType="1"/>
            </p:cNvSpPr>
            <p:nvPr/>
          </p:nvSpPr>
          <p:spPr bwMode="auto">
            <a:xfrm>
              <a:off x="7633554" y="5120248"/>
              <a:ext cx="1960482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40" name="Line 19"/>
            <p:cNvSpPr>
              <a:spLocks noChangeShapeType="1"/>
            </p:cNvSpPr>
            <p:nvPr/>
          </p:nvSpPr>
          <p:spPr bwMode="auto">
            <a:xfrm>
              <a:off x="7633554" y="5654472"/>
              <a:ext cx="1960482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41" name="Line 19"/>
            <p:cNvSpPr>
              <a:spLocks noChangeShapeType="1"/>
            </p:cNvSpPr>
            <p:nvPr/>
          </p:nvSpPr>
          <p:spPr bwMode="auto">
            <a:xfrm>
              <a:off x="9755589" y="3466813"/>
              <a:ext cx="1729376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9755589" y="3814129"/>
              <a:ext cx="1729376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>
              <a:off x="9755589" y="4329032"/>
              <a:ext cx="1729376" cy="0"/>
            </a:xfrm>
            <a:prstGeom prst="line">
              <a:avLst/>
            </a:prstGeom>
            <a:noFill/>
            <a:ln w="12700" cap="rnd">
              <a:solidFill>
                <a:schemeClr val="tx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MY" sz="1050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1830387" y="3104241"/>
              <a:ext cx="623338" cy="717830"/>
              <a:chOff x="1830387" y="2972837"/>
              <a:chExt cx="623338" cy="717830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1830387" y="2972837"/>
                <a:ext cx="623338" cy="623337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Isosceles Triangle 145"/>
              <p:cNvSpPr/>
              <p:nvPr/>
            </p:nvSpPr>
            <p:spPr>
              <a:xfrm flipV="1">
                <a:off x="2063884" y="3539317"/>
                <a:ext cx="170062" cy="151350"/>
              </a:xfrm>
              <a:prstGeom prst="triangl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7" name="Group 89"/>
            <p:cNvGrpSpPr>
              <a:grpSpLocks noChangeAspect="1"/>
            </p:cNvGrpSpPr>
            <p:nvPr/>
          </p:nvGrpSpPr>
          <p:grpSpPr bwMode="auto">
            <a:xfrm>
              <a:off x="1988814" y="3255604"/>
              <a:ext cx="306484" cy="323804"/>
              <a:chOff x="2495" y="1473"/>
              <a:chExt cx="1451" cy="1533"/>
            </a:xfrm>
          </p:grpSpPr>
          <p:sp>
            <p:nvSpPr>
              <p:cNvPr id="148" name="Freeform 92"/>
              <p:cNvSpPr>
                <a:spLocks/>
              </p:cNvSpPr>
              <p:nvPr/>
            </p:nvSpPr>
            <p:spPr bwMode="auto">
              <a:xfrm>
                <a:off x="2649" y="1473"/>
                <a:ext cx="1297" cy="1533"/>
              </a:xfrm>
              <a:custGeom>
                <a:avLst/>
                <a:gdLst>
                  <a:gd name="T0" fmla="*/ 2683 w 2701"/>
                  <a:gd name="T1" fmla="*/ 2922 h 3192"/>
                  <a:gd name="T2" fmla="*/ 2162 w 2701"/>
                  <a:gd name="T3" fmla="*/ 2224 h 3192"/>
                  <a:gd name="T4" fmla="*/ 2086 w 2701"/>
                  <a:gd name="T5" fmla="*/ 2213 h 3192"/>
                  <a:gd name="T6" fmla="*/ 2024 w 2701"/>
                  <a:gd name="T7" fmla="*/ 2260 h 3192"/>
                  <a:gd name="T8" fmla="*/ 1980 w 2701"/>
                  <a:gd name="T9" fmla="*/ 2202 h 3192"/>
                  <a:gd name="T10" fmla="*/ 1927 w 2701"/>
                  <a:gd name="T11" fmla="*/ 2130 h 3192"/>
                  <a:gd name="T12" fmla="*/ 1952 w 2701"/>
                  <a:gd name="T13" fmla="*/ 2111 h 3192"/>
                  <a:gd name="T14" fmla="*/ 1960 w 2701"/>
                  <a:gd name="T15" fmla="*/ 2058 h 3192"/>
                  <a:gd name="T16" fmla="*/ 1905 w 2701"/>
                  <a:gd name="T17" fmla="*/ 1983 h 3192"/>
                  <a:gd name="T18" fmla="*/ 2015 w 2701"/>
                  <a:gd name="T19" fmla="*/ 511 h 3192"/>
                  <a:gd name="T20" fmla="*/ 1850 w 2701"/>
                  <a:gd name="T21" fmla="*/ 335 h 3192"/>
                  <a:gd name="T22" fmla="*/ 1549 w 2701"/>
                  <a:gd name="T23" fmla="*/ 149 h 3192"/>
                  <a:gd name="T24" fmla="*/ 442 w 2701"/>
                  <a:gd name="T25" fmla="*/ 283 h 3192"/>
                  <a:gd name="T26" fmla="*/ 0 w 2701"/>
                  <a:gd name="T27" fmla="*/ 1040 h 3192"/>
                  <a:gd name="T28" fmla="*/ 223 w 2701"/>
                  <a:gd name="T29" fmla="*/ 1040 h 3192"/>
                  <a:gd name="T30" fmla="*/ 573 w 2701"/>
                  <a:gd name="T31" fmla="*/ 460 h 3192"/>
                  <a:gd name="T32" fmla="*/ 1244 w 2701"/>
                  <a:gd name="T33" fmla="*/ 289 h 3192"/>
                  <a:gd name="T34" fmla="*/ 1549 w 2701"/>
                  <a:gd name="T35" fmla="*/ 392 h 3192"/>
                  <a:gd name="T36" fmla="*/ 1839 w 2701"/>
                  <a:gd name="T37" fmla="*/ 643 h 3192"/>
                  <a:gd name="T38" fmla="*/ 1850 w 2701"/>
                  <a:gd name="T39" fmla="*/ 660 h 3192"/>
                  <a:gd name="T40" fmla="*/ 2009 w 2701"/>
                  <a:gd name="T41" fmla="*/ 1314 h 3192"/>
                  <a:gd name="T42" fmla="*/ 1850 w 2701"/>
                  <a:gd name="T43" fmla="*/ 1709 h 3192"/>
                  <a:gd name="T44" fmla="*/ 1655 w 2701"/>
                  <a:gd name="T45" fmla="*/ 1908 h 3192"/>
                  <a:gd name="T46" fmla="*/ 1549 w 2701"/>
                  <a:gd name="T47" fmla="*/ 1976 h 3192"/>
                  <a:gd name="T48" fmla="*/ 985 w 2701"/>
                  <a:gd name="T49" fmla="*/ 2079 h 3192"/>
                  <a:gd name="T50" fmla="*/ 390 w 2701"/>
                  <a:gd name="T51" fmla="*/ 1725 h 3192"/>
                  <a:gd name="T52" fmla="*/ 234 w 2701"/>
                  <a:gd name="T53" fmla="*/ 1390 h 3192"/>
                  <a:gd name="T54" fmla="*/ 10 w 2701"/>
                  <a:gd name="T55" fmla="*/ 1390 h 3192"/>
                  <a:gd name="T56" fmla="*/ 214 w 2701"/>
                  <a:gd name="T57" fmla="*/ 1857 h 3192"/>
                  <a:gd name="T58" fmla="*/ 1549 w 2701"/>
                  <a:gd name="T59" fmla="*/ 2219 h 3192"/>
                  <a:gd name="T60" fmla="*/ 1683 w 2701"/>
                  <a:gd name="T61" fmla="*/ 2153 h 3192"/>
                  <a:gd name="T62" fmla="*/ 1732 w 2701"/>
                  <a:gd name="T63" fmla="*/ 2219 h 3192"/>
                  <a:gd name="T64" fmla="*/ 1736 w 2701"/>
                  <a:gd name="T65" fmla="*/ 2225 h 3192"/>
                  <a:gd name="T66" fmla="*/ 1789 w 2701"/>
                  <a:gd name="T67" fmla="*/ 2232 h 3192"/>
                  <a:gd name="T68" fmla="*/ 1815 w 2701"/>
                  <a:gd name="T69" fmla="*/ 2213 h 3192"/>
                  <a:gd name="T70" fmla="*/ 1850 w 2701"/>
                  <a:gd name="T71" fmla="*/ 2261 h 3192"/>
                  <a:gd name="T72" fmla="*/ 1864 w 2701"/>
                  <a:gd name="T73" fmla="*/ 2278 h 3192"/>
                  <a:gd name="T74" fmla="*/ 1912 w 2701"/>
                  <a:gd name="T75" fmla="*/ 2343 h 3192"/>
                  <a:gd name="T76" fmla="*/ 1850 w 2701"/>
                  <a:gd name="T77" fmla="*/ 2389 h 3192"/>
                  <a:gd name="T78" fmla="*/ 1850 w 2701"/>
                  <a:gd name="T79" fmla="*/ 2390 h 3192"/>
                  <a:gd name="T80" fmla="*/ 1839 w 2701"/>
                  <a:gd name="T81" fmla="*/ 2466 h 3192"/>
                  <a:gd name="T82" fmla="*/ 1850 w 2701"/>
                  <a:gd name="T83" fmla="*/ 2481 h 3192"/>
                  <a:gd name="T84" fmla="*/ 2360 w 2701"/>
                  <a:gd name="T85" fmla="*/ 3163 h 3192"/>
                  <a:gd name="T86" fmla="*/ 2436 w 2701"/>
                  <a:gd name="T87" fmla="*/ 3174 h 3192"/>
                  <a:gd name="T88" fmla="*/ 2672 w 2701"/>
                  <a:gd name="T89" fmla="*/ 2998 h 3192"/>
                  <a:gd name="T90" fmla="*/ 2683 w 2701"/>
                  <a:gd name="T91" fmla="*/ 292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1" h="3192">
                    <a:moveTo>
                      <a:pt x="2683" y="2922"/>
                    </a:moveTo>
                    <a:lnTo>
                      <a:pt x="2162" y="2224"/>
                    </a:lnTo>
                    <a:cubicBezTo>
                      <a:pt x="2144" y="2200"/>
                      <a:pt x="2110" y="2195"/>
                      <a:pt x="2086" y="2213"/>
                    </a:cubicBezTo>
                    <a:lnTo>
                      <a:pt x="2024" y="2260"/>
                    </a:lnTo>
                    <a:lnTo>
                      <a:pt x="1980" y="2202"/>
                    </a:lnTo>
                    <a:lnTo>
                      <a:pt x="1927" y="2130"/>
                    </a:lnTo>
                    <a:lnTo>
                      <a:pt x="1952" y="2111"/>
                    </a:lnTo>
                    <a:cubicBezTo>
                      <a:pt x="1969" y="2098"/>
                      <a:pt x="1973" y="2074"/>
                      <a:pt x="1960" y="2058"/>
                    </a:cubicBezTo>
                    <a:lnTo>
                      <a:pt x="1905" y="1983"/>
                    </a:lnTo>
                    <a:cubicBezTo>
                      <a:pt x="2298" y="1595"/>
                      <a:pt x="2355" y="967"/>
                      <a:pt x="2015" y="511"/>
                    </a:cubicBezTo>
                    <a:cubicBezTo>
                      <a:pt x="1966" y="445"/>
                      <a:pt x="1910" y="387"/>
                      <a:pt x="1850" y="335"/>
                    </a:cubicBezTo>
                    <a:cubicBezTo>
                      <a:pt x="1759" y="256"/>
                      <a:pt x="1657" y="194"/>
                      <a:pt x="1549" y="149"/>
                    </a:cubicBezTo>
                    <a:cubicBezTo>
                      <a:pt x="1194" y="0"/>
                      <a:pt x="772" y="37"/>
                      <a:pt x="442" y="283"/>
                    </a:cubicBezTo>
                    <a:cubicBezTo>
                      <a:pt x="188" y="473"/>
                      <a:pt x="38" y="749"/>
                      <a:pt x="0" y="1040"/>
                    </a:cubicBezTo>
                    <a:lnTo>
                      <a:pt x="223" y="1040"/>
                    </a:lnTo>
                    <a:cubicBezTo>
                      <a:pt x="259" y="816"/>
                      <a:pt x="378" y="606"/>
                      <a:pt x="573" y="460"/>
                    </a:cubicBezTo>
                    <a:cubicBezTo>
                      <a:pt x="773" y="310"/>
                      <a:pt x="1015" y="256"/>
                      <a:pt x="1244" y="289"/>
                    </a:cubicBezTo>
                    <a:cubicBezTo>
                      <a:pt x="1350" y="305"/>
                      <a:pt x="1454" y="340"/>
                      <a:pt x="1549" y="392"/>
                    </a:cubicBezTo>
                    <a:cubicBezTo>
                      <a:pt x="1659" y="452"/>
                      <a:pt x="1758" y="536"/>
                      <a:pt x="1839" y="643"/>
                    </a:cubicBezTo>
                    <a:cubicBezTo>
                      <a:pt x="1843" y="649"/>
                      <a:pt x="1846" y="655"/>
                      <a:pt x="1850" y="660"/>
                    </a:cubicBezTo>
                    <a:cubicBezTo>
                      <a:pt x="1990" y="857"/>
                      <a:pt x="2041" y="1091"/>
                      <a:pt x="2009" y="1314"/>
                    </a:cubicBezTo>
                    <a:cubicBezTo>
                      <a:pt x="1989" y="1454"/>
                      <a:pt x="1935" y="1590"/>
                      <a:pt x="1850" y="1709"/>
                    </a:cubicBezTo>
                    <a:cubicBezTo>
                      <a:pt x="1797" y="1783"/>
                      <a:pt x="1732" y="1851"/>
                      <a:pt x="1655" y="1908"/>
                    </a:cubicBezTo>
                    <a:cubicBezTo>
                      <a:pt x="1621" y="1934"/>
                      <a:pt x="1585" y="1956"/>
                      <a:pt x="1549" y="1976"/>
                    </a:cubicBezTo>
                    <a:cubicBezTo>
                      <a:pt x="1373" y="2073"/>
                      <a:pt x="1175" y="2106"/>
                      <a:pt x="985" y="2079"/>
                    </a:cubicBezTo>
                    <a:cubicBezTo>
                      <a:pt x="756" y="2045"/>
                      <a:pt x="540" y="1925"/>
                      <a:pt x="390" y="1725"/>
                    </a:cubicBezTo>
                    <a:cubicBezTo>
                      <a:pt x="313" y="1622"/>
                      <a:pt x="262" y="1508"/>
                      <a:pt x="234" y="1390"/>
                    </a:cubicBezTo>
                    <a:lnTo>
                      <a:pt x="10" y="1390"/>
                    </a:lnTo>
                    <a:cubicBezTo>
                      <a:pt x="41" y="1554"/>
                      <a:pt x="107" y="1714"/>
                      <a:pt x="214" y="1857"/>
                    </a:cubicBezTo>
                    <a:cubicBezTo>
                      <a:pt x="529" y="2279"/>
                      <a:pt x="1084" y="2415"/>
                      <a:pt x="1549" y="2219"/>
                    </a:cubicBezTo>
                    <a:cubicBezTo>
                      <a:pt x="1595" y="2200"/>
                      <a:pt x="1640" y="2179"/>
                      <a:pt x="1683" y="2153"/>
                    </a:cubicBezTo>
                    <a:lnTo>
                      <a:pt x="1732" y="2219"/>
                    </a:lnTo>
                    <a:lnTo>
                      <a:pt x="1736" y="2225"/>
                    </a:lnTo>
                    <a:cubicBezTo>
                      <a:pt x="1749" y="2241"/>
                      <a:pt x="1772" y="2245"/>
                      <a:pt x="1789" y="2232"/>
                    </a:cubicBezTo>
                    <a:lnTo>
                      <a:pt x="1815" y="2213"/>
                    </a:lnTo>
                    <a:lnTo>
                      <a:pt x="1850" y="2261"/>
                    </a:lnTo>
                    <a:lnTo>
                      <a:pt x="1864" y="2278"/>
                    </a:lnTo>
                    <a:lnTo>
                      <a:pt x="1912" y="2343"/>
                    </a:lnTo>
                    <a:lnTo>
                      <a:pt x="1850" y="2389"/>
                    </a:lnTo>
                    <a:lnTo>
                      <a:pt x="1850" y="2390"/>
                    </a:lnTo>
                    <a:cubicBezTo>
                      <a:pt x="1826" y="2408"/>
                      <a:pt x="1821" y="2442"/>
                      <a:pt x="1839" y="2466"/>
                    </a:cubicBezTo>
                    <a:lnTo>
                      <a:pt x="1850" y="2481"/>
                    </a:lnTo>
                    <a:lnTo>
                      <a:pt x="2360" y="3163"/>
                    </a:lnTo>
                    <a:cubicBezTo>
                      <a:pt x="2378" y="3187"/>
                      <a:pt x="2412" y="3192"/>
                      <a:pt x="2436" y="3174"/>
                    </a:cubicBezTo>
                    <a:lnTo>
                      <a:pt x="2672" y="2998"/>
                    </a:lnTo>
                    <a:cubicBezTo>
                      <a:pt x="2696" y="2980"/>
                      <a:pt x="2701" y="2946"/>
                      <a:pt x="2683" y="2922"/>
                    </a:cubicBez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95" y="1769"/>
                <a:ext cx="1023" cy="535"/>
              </a:xfrm>
              <a:custGeom>
                <a:avLst/>
                <a:gdLst>
                  <a:gd name="T0" fmla="*/ 1105 w 2130"/>
                  <a:gd name="T1" fmla="*/ 1063 h 1114"/>
                  <a:gd name="T2" fmla="*/ 1161 w 2130"/>
                  <a:gd name="T3" fmla="*/ 1112 h 1114"/>
                  <a:gd name="T4" fmla="*/ 1171 w 2130"/>
                  <a:gd name="T5" fmla="*/ 1114 h 1114"/>
                  <a:gd name="T6" fmla="*/ 1235 w 2130"/>
                  <a:gd name="T7" fmla="*/ 1069 h 1114"/>
                  <a:gd name="T8" fmla="*/ 1416 w 2130"/>
                  <a:gd name="T9" fmla="*/ 594 h 1114"/>
                  <a:gd name="T10" fmla="*/ 1516 w 2130"/>
                  <a:gd name="T11" fmla="*/ 809 h 1114"/>
                  <a:gd name="T12" fmla="*/ 1581 w 2130"/>
                  <a:gd name="T13" fmla="*/ 848 h 1114"/>
                  <a:gd name="T14" fmla="*/ 1582 w 2130"/>
                  <a:gd name="T15" fmla="*/ 848 h 1114"/>
                  <a:gd name="T16" fmla="*/ 1643 w 2130"/>
                  <a:gd name="T17" fmla="*/ 803 h 1114"/>
                  <a:gd name="T18" fmla="*/ 1834 w 2130"/>
                  <a:gd name="T19" fmla="*/ 263 h 1114"/>
                  <a:gd name="T20" fmla="*/ 1870 w 2130"/>
                  <a:gd name="T21" fmla="*/ 354 h 1114"/>
                  <a:gd name="T22" fmla="*/ 2062 w 2130"/>
                  <a:gd name="T23" fmla="*/ 838 h 1114"/>
                  <a:gd name="T24" fmla="*/ 2130 w 2130"/>
                  <a:gd name="T25" fmla="*/ 825 h 1114"/>
                  <a:gd name="T26" fmla="*/ 2130 w 2130"/>
                  <a:gd name="T27" fmla="*/ 646 h 1114"/>
                  <a:gd name="T28" fmla="*/ 1894 w 2130"/>
                  <a:gd name="T29" fmla="*/ 43 h 1114"/>
                  <a:gd name="T30" fmla="*/ 1870 w 2130"/>
                  <a:gd name="T31" fmla="*/ 13 h 1114"/>
                  <a:gd name="T32" fmla="*/ 1829 w 2130"/>
                  <a:gd name="T33" fmla="*/ 0 h 1114"/>
                  <a:gd name="T34" fmla="*/ 1766 w 2130"/>
                  <a:gd name="T35" fmla="*/ 46 h 1114"/>
                  <a:gd name="T36" fmla="*/ 1570 w 2130"/>
                  <a:gd name="T37" fmla="*/ 599 h 1114"/>
                  <a:gd name="T38" fmla="*/ 1472 w 2130"/>
                  <a:gd name="T39" fmla="*/ 389 h 1114"/>
                  <a:gd name="T40" fmla="*/ 1407 w 2130"/>
                  <a:gd name="T41" fmla="*/ 349 h 1114"/>
                  <a:gd name="T42" fmla="*/ 1407 w 2130"/>
                  <a:gd name="T43" fmla="*/ 349 h 1114"/>
                  <a:gd name="T44" fmla="*/ 1346 w 2130"/>
                  <a:gd name="T45" fmla="*/ 393 h 1114"/>
                  <a:gd name="T46" fmla="*/ 1181 w 2130"/>
                  <a:gd name="T47" fmla="*/ 825 h 1114"/>
                  <a:gd name="T48" fmla="*/ 1114 w 2130"/>
                  <a:gd name="T49" fmla="*/ 581 h 1114"/>
                  <a:gd name="T50" fmla="*/ 1048 w 2130"/>
                  <a:gd name="T51" fmla="*/ 530 h 1114"/>
                  <a:gd name="T52" fmla="*/ 0 w 2130"/>
                  <a:gd name="T53" fmla="*/ 530 h 1114"/>
                  <a:gd name="T54" fmla="*/ 0 w 2130"/>
                  <a:gd name="T55" fmla="*/ 667 h 1114"/>
                  <a:gd name="T56" fmla="*/ 996 w 2130"/>
                  <a:gd name="T57" fmla="*/ 667 h 1114"/>
                  <a:gd name="T58" fmla="*/ 1105 w 2130"/>
                  <a:gd name="T59" fmla="*/ 1063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30" h="1114">
                    <a:moveTo>
                      <a:pt x="1105" y="1063"/>
                    </a:moveTo>
                    <a:cubicBezTo>
                      <a:pt x="1113" y="1092"/>
                      <a:pt x="1138" y="1112"/>
                      <a:pt x="1161" y="1112"/>
                    </a:cubicBezTo>
                    <a:lnTo>
                      <a:pt x="1171" y="1114"/>
                    </a:lnTo>
                    <a:cubicBezTo>
                      <a:pt x="1199" y="1114"/>
                      <a:pt x="1225" y="1096"/>
                      <a:pt x="1235" y="1069"/>
                    </a:cubicBezTo>
                    <a:lnTo>
                      <a:pt x="1416" y="594"/>
                    </a:lnTo>
                    <a:lnTo>
                      <a:pt x="1516" y="809"/>
                    </a:lnTo>
                    <a:cubicBezTo>
                      <a:pt x="1528" y="833"/>
                      <a:pt x="1552" y="848"/>
                      <a:pt x="1581" y="848"/>
                    </a:cubicBezTo>
                    <a:lnTo>
                      <a:pt x="1582" y="848"/>
                    </a:lnTo>
                    <a:cubicBezTo>
                      <a:pt x="1610" y="847"/>
                      <a:pt x="1634" y="829"/>
                      <a:pt x="1643" y="803"/>
                    </a:cubicBezTo>
                    <a:lnTo>
                      <a:pt x="1834" y="263"/>
                    </a:lnTo>
                    <a:lnTo>
                      <a:pt x="1870" y="354"/>
                    </a:lnTo>
                    <a:lnTo>
                      <a:pt x="2062" y="838"/>
                    </a:lnTo>
                    <a:lnTo>
                      <a:pt x="2130" y="825"/>
                    </a:lnTo>
                    <a:lnTo>
                      <a:pt x="2130" y="646"/>
                    </a:lnTo>
                    <a:lnTo>
                      <a:pt x="1894" y="43"/>
                    </a:lnTo>
                    <a:cubicBezTo>
                      <a:pt x="1889" y="31"/>
                      <a:pt x="1881" y="20"/>
                      <a:pt x="1870" y="13"/>
                    </a:cubicBezTo>
                    <a:cubicBezTo>
                      <a:pt x="1859" y="5"/>
                      <a:pt x="1845" y="0"/>
                      <a:pt x="1829" y="0"/>
                    </a:cubicBezTo>
                    <a:cubicBezTo>
                      <a:pt x="1801" y="0"/>
                      <a:pt x="1775" y="19"/>
                      <a:pt x="1766" y="46"/>
                    </a:cubicBezTo>
                    <a:lnTo>
                      <a:pt x="1570" y="599"/>
                    </a:lnTo>
                    <a:lnTo>
                      <a:pt x="1472" y="389"/>
                    </a:lnTo>
                    <a:cubicBezTo>
                      <a:pt x="1461" y="365"/>
                      <a:pt x="1437" y="349"/>
                      <a:pt x="1407" y="349"/>
                    </a:cubicBezTo>
                    <a:lnTo>
                      <a:pt x="1407" y="349"/>
                    </a:lnTo>
                    <a:cubicBezTo>
                      <a:pt x="1380" y="350"/>
                      <a:pt x="1356" y="368"/>
                      <a:pt x="1346" y="393"/>
                    </a:cubicBezTo>
                    <a:lnTo>
                      <a:pt x="1181" y="825"/>
                    </a:lnTo>
                    <a:lnTo>
                      <a:pt x="1114" y="581"/>
                    </a:lnTo>
                    <a:cubicBezTo>
                      <a:pt x="1106" y="551"/>
                      <a:pt x="1079" y="530"/>
                      <a:pt x="1048" y="530"/>
                    </a:cubicBezTo>
                    <a:lnTo>
                      <a:pt x="0" y="530"/>
                    </a:lnTo>
                    <a:lnTo>
                      <a:pt x="0" y="667"/>
                    </a:lnTo>
                    <a:lnTo>
                      <a:pt x="996" y="667"/>
                    </a:lnTo>
                    <a:lnTo>
                      <a:pt x="1105" y="106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4011292" y="2638689"/>
              <a:ext cx="623338" cy="717830"/>
              <a:chOff x="1830387" y="2972837"/>
              <a:chExt cx="623338" cy="717830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1830387" y="2972837"/>
                <a:ext cx="623338" cy="623337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Isosceles Triangle 151"/>
              <p:cNvSpPr/>
              <p:nvPr/>
            </p:nvSpPr>
            <p:spPr>
              <a:xfrm flipV="1">
                <a:off x="2063884" y="3539317"/>
                <a:ext cx="170062" cy="151350"/>
              </a:xfrm>
              <a:prstGeom prst="triangl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6167736" y="2189503"/>
              <a:ext cx="623338" cy="717830"/>
              <a:chOff x="1830387" y="2972837"/>
              <a:chExt cx="623338" cy="71783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1830387" y="2972837"/>
                <a:ext cx="623338" cy="623337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Isosceles Triangle 154"/>
              <p:cNvSpPr/>
              <p:nvPr/>
            </p:nvSpPr>
            <p:spPr>
              <a:xfrm flipV="1">
                <a:off x="2063884" y="3539317"/>
                <a:ext cx="170062" cy="151350"/>
              </a:xfrm>
              <a:prstGeom prst="triangl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8233620" y="1741559"/>
              <a:ext cx="623338" cy="717830"/>
              <a:chOff x="1830387" y="2972837"/>
              <a:chExt cx="623338" cy="717830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1830387" y="2972837"/>
                <a:ext cx="623338" cy="623337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Isosceles Triangle 157"/>
              <p:cNvSpPr/>
              <p:nvPr/>
            </p:nvSpPr>
            <p:spPr>
              <a:xfrm flipV="1">
                <a:off x="2063884" y="3539317"/>
                <a:ext cx="170062" cy="151350"/>
              </a:xfrm>
              <a:prstGeom prst="triangl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10227832" y="1314564"/>
              <a:ext cx="623338" cy="717830"/>
              <a:chOff x="1830387" y="2972837"/>
              <a:chExt cx="623338" cy="71783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1830387" y="2972837"/>
                <a:ext cx="623338" cy="623337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 flipV="1">
                <a:off x="2063884" y="3539317"/>
                <a:ext cx="170062" cy="151350"/>
              </a:xfrm>
              <a:prstGeom prst="triangl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05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2" name="Group 19"/>
            <p:cNvGrpSpPr>
              <a:grpSpLocks noChangeAspect="1"/>
            </p:cNvGrpSpPr>
            <p:nvPr/>
          </p:nvGrpSpPr>
          <p:grpSpPr bwMode="auto">
            <a:xfrm>
              <a:off x="4186198" y="2814654"/>
              <a:ext cx="298955" cy="271405"/>
              <a:chOff x="143" y="1442"/>
              <a:chExt cx="1899" cy="1724"/>
            </a:xfrm>
            <a:solidFill>
              <a:schemeClr val="tx1"/>
            </a:solidFill>
          </p:grpSpPr>
          <p:sp>
            <p:nvSpPr>
              <p:cNvPr id="163" name="Freeform 21"/>
              <p:cNvSpPr>
                <a:spLocks/>
              </p:cNvSpPr>
              <p:nvPr/>
            </p:nvSpPr>
            <p:spPr bwMode="auto">
              <a:xfrm>
                <a:off x="143" y="1442"/>
                <a:ext cx="522" cy="522"/>
              </a:xfrm>
              <a:custGeom>
                <a:avLst/>
                <a:gdLst>
                  <a:gd name="T0" fmla="*/ 144 w 1043"/>
                  <a:gd name="T1" fmla="*/ 2 h 1043"/>
                  <a:gd name="T2" fmla="*/ 188 w 1043"/>
                  <a:gd name="T3" fmla="*/ 19 h 1043"/>
                  <a:gd name="T4" fmla="*/ 522 w 1043"/>
                  <a:gd name="T5" fmla="*/ 350 h 1043"/>
                  <a:gd name="T6" fmla="*/ 855 w 1043"/>
                  <a:gd name="T7" fmla="*/ 19 h 1043"/>
                  <a:gd name="T8" fmla="*/ 899 w 1043"/>
                  <a:gd name="T9" fmla="*/ 2 h 1043"/>
                  <a:gd name="T10" fmla="*/ 945 w 1043"/>
                  <a:gd name="T11" fmla="*/ 2 h 1043"/>
                  <a:gd name="T12" fmla="*/ 989 w 1043"/>
                  <a:gd name="T13" fmla="*/ 19 h 1043"/>
                  <a:gd name="T14" fmla="*/ 1024 w 1043"/>
                  <a:gd name="T15" fmla="*/ 54 h 1043"/>
                  <a:gd name="T16" fmla="*/ 1041 w 1043"/>
                  <a:gd name="T17" fmla="*/ 98 h 1043"/>
                  <a:gd name="T18" fmla="*/ 1041 w 1043"/>
                  <a:gd name="T19" fmla="*/ 144 h 1043"/>
                  <a:gd name="T20" fmla="*/ 1024 w 1043"/>
                  <a:gd name="T21" fmla="*/ 188 h 1043"/>
                  <a:gd name="T22" fmla="*/ 693 w 1043"/>
                  <a:gd name="T23" fmla="*/ 521 h 1043"/>
                  <a:gd name="T24" fmla="*/ 1024 w 1043"/>
                  <a:gd name="T25" fmla="*/ 855 h 1043"/>
                  <a:gd name="T26" fmla="*/ 1041 w 1043"/>
                  <a:gd name="T27" fmla="*/ 899 h 1043"/>
                  <a:gd name="T28" fmla="*/ 1041 w 1043"/>
                  <a:gd name="T29" fmla="*/ 945 h 1043"/>
                  <a:gd name="T30" fmla="*/ 1024 w 1043"/>
                  <a:gd name="T31" fmla="*/ 989 h 1043"/>
                  <a:gd name="T32" fmla="*/ 989 w 1043"/>
                  <a:gd name="T33" fmla="*/ 1024 h 1043"/>
                  <a:gd name="T34" fmla="*/ 945 w 1043"/>
                  <a:gd name="T35" fmla="*/ 1041 h 1043"/>
                  <a:gd name="T36" fmla="*/ 899 w 1043"/>
                  <a:gd name="T37" fmla="*/ 1041 h 1043"/>
                  <a:gd name="T38" fmla="*/ 855 w 1043"/>
                  <a:gd name="T39" fmla="*/ 1024 h 1043"/>
                  <a:gd name="T40" fmla="*/ 522 w 1043"/>
                  <a:gd name="T41" fmla="*/ 693 h 1043"/>
                  <a:gd name="T42" fmla="*/ 188 w 1043"/>
                  <a:gd name="T43" fmla="*/ 1024 h 1043"/>
                  <a:gd name="T44" fmla="*/ 144 w 1043"/>
                  <a:gd name="T45" fmla="*/ 1041 h 1043"/>
                  <a:gd name="T46" fmla="*/ 98 w 1043"/>
                  <a:gd name="T47" fmla="*/ 1041 h 1043"/>
                  <a:gd name="T48" fmla="*/ 54 w 1043"/>
                  <a:gd name="T49" fmla="*/ 1024 h 1043"/>
                  <a:gd name="T50" fmla="*/ 20 w 1043"/>
                  <a:gd name="T51" fmla="*/ 989 h 1043"/>
                  <a:gd name="T52" fmla="*/ 2 w 1043"/>
                  <a:gd name="T53" fmla="*/ 945 h 1043"/>
                  <a:gd name="T54" fmla="*/ 2 w 1043"/>
                  <a:gd name="T55" fmla="*/ 899 h 1043"/>
                  <a:gd name="T56" fmla="*/ 20 w 1043"/>
                  <a:gd name="T57" fmla="*/ 855 h 1043"/>
                  <a:gd name="T58" fmla="*/ 350 w 1043"/>
                  <a:gd name="T59" fmla="*/ 521 h 1043"/>
                  <a:gd name="T60" fmla="*/ 20 w 1043"/>
                  <a:gd name="T61" fmla="*/ 188 h 1043"/>
                  <a:gd name="T62" fmla="*/ 2 w 1043"/>
                  <a:gd name="T63" fmla="*/ 144 h 1043"/>
                  <a:gd name="T64" fmla="*/ 2 w 1043"/>
                  <a:gd name="T65" fmla="*/ 98 h 1043"/>
                  <a:gd name="T66" fmla="*/ 20 w 1043"/>
                  <a:gd name="T67" fmla="*/ 54 h 1043"/>
                  <a:gd name="T68" fmla="*/ 54 w 1043"/>
                  <a:gd name="T69" fmla="*/ 19 h 1043"/>
                  <a:gd name="T70" fmla="*/ 98 w 1043"/>
                  <a:gd name="T71" fmla="*/ 2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3" h="1043">
                    <a:moveTo>
                      <a:pt x="121" y="0"/>
                    </a:moveTo>
                    <a:lnTo>
                      <a:pt x="144" y="2"/>
                    </a:lnTo>
                    <a:lnTo>
                      <a:pt x="167" y="9"/>
                    </a:lnTo>
                    <a:lnTo>
                      <a:pt x="188" y="19"/>
                    </a:lnTo>
                    <a:lnTo>
                      <a:pt x="206" y="36"/>
                    </a:lnTo>
                    <a:lnTo>
                      <a:pt x="522" y="350"/>
                    </a:lnTo>
                    <a:lnTo>
                      <a:pt x="837" y="36"/>
                    </a:lnTo>
                    <a:lnTo>
                      <a:pt x="855" y="19"/>
                    </a:lnTo>
                    <a:lnTo>
                      <a:pt x="876" y="9"/>
                    </a:lnTo>
                    <a:lnTo>
                      <a:pt x="899" y="2"/>
                    </a:lnTo>
                    <a:lnTo>
                      <a:pt x="922" y="0"/>
                    </a:lnTo>
                    <a:lnTo>
                      <a:pt x="945" y="2"/>
                    </a:lnTo>
                    <a:lnTo>
                      <a:pt x="968" y="9"/>
                    </a:lnTo>
                    <a:lnTo>
                      <a:pt x="989" y="19"/>
                    </a:lnTo>
                    <a:lnTo>
                      <a:pt x="1007" y="36"/>
                    </a:lnTo>
                    <a:lnTo>
                      <a:pt x="1024" y="54"/>
                    </a:lnTo>
                    <a:lnTo>
                      <a:pt x="1034" y="75"/>
                    </a:lnTo>
                    <a:lnTo>
                      <a:pt x="1041" y="98"/>
                    </a:lnTo>
                    <a:lnTo>
                      <a:pt x="1043" y="121"/>
                    </a:lnTo>
                    <a:lnTo>
                      <a:pt x="1041" y="144"/>
                    </a:lnTo>
                    <a:lnTo>
                      <a:pt x="1034" y="166"/>
                    </a:lnTo>
                    <a:lnTo>
                      <a:pt x="1024" y="188"/>
                    </a:lnTo>
                    <a:lnTo>
                      <a:pt x="1007" y="206"/>
                    </a:lnTo>
                    <a:lnTo>
                      <a:pt x="693" y="521"/>
                    </a:lnTo>
                    <a:lnTo>
                      <a:pt x="1007" y="836"/>
                    </a:lnTo>
                    <a:lnTo>
                      <a:pt x="1024" y="855"/>
                    </a:lnTo>
                    <a:lnTo>
                      <a:pt x="1034" y="876"/>
                    </a:lnTo>
                    <a:lnTo>
                      <a:pt x="1041" y="899"/>
                    </a:lnTo>
                    <a:lnTo>
                      <a:pt x="1043" y="922"/>
                    </a:lnTo>
                    <a:lnTo>
                      <a:pt x="1041" y="945"/>
                    </a:lnTo>
                    <a:lnTo>
                      <a:pt x="1034" y="967"/>
                    </a:lnTo>
                    <a:lnTo>
                      <a:pt x="1024" y="989"/>
                    </a:lnTo>
                    <a:lnTo>
                      <a:pt x="1007" y="1007"/>
                    </a:lnTo>
                    <a:lnTo>
                      <a:pt x="989" y="1024"/>
                    </a:lnTo>
                    <a:lnTo>
                      <a:pt x="968" y="1034"/>
                    </a:lnTo>
                    <a:lnTo>
                      <a:pt x="945" y="1041"/>
                    </a:lnTo>
                    <a:lnTo>
                      <a:pt x="922" y="1043"/>
                    </a:lnTo>
                    <a:lnTo>
                      <a:pt x="899" y="1041"/>
                    </a:lnTo>
                    <a:lnTo>
                      <a:pt x="876" y="1034"/>
                    </a:lnTo>
                    <a:lnTo>
                      <a:pt x="855" y="1024"/>
                    </a:lnTo>
                    <a:lnTo>
                      <a:pt x="837" y="1007"/>
                    </a:lnTo>
                    <a:lnTo>
                      <a:pt x="522" y="693"/>
                    </a:lnTo>
                    <a:lnTo>
                      <a:pt x="206" y="1007"/>
                    </a:lnTo>
                    <a:lnTo>
                      <a:pt x="188" y="1024"/>
                    </a:lnTo>
                    <a:lnTo>
                      <a:pt x="167" y="1034"/>
                    </a:lnTo>
                    <a:lnTo>
                      <a:pt x="144" y="1041"/>
                    </a:lnTo>
                    <a:lnTo>
                      <a:pt x="121" y="1043"/>
                    </a:lnTo>
                    <a:lnTo>
                      <a:pt x="98" y="1041"/>
                    </a:lnTo>
                    <a:lnTo>
                      <a:pt x="76" y="1034"/>
                    </a:lnTo>
                    <a:lnTo>
                      <a:pt x="54" y="1024"/>
                    </a:lnTo>
                    <a:lnTo>
                      <a:pt x="36" y="1007"/>
                    </a:lnTo>
                    <a:lnTo>
                      <a:pt x="20" y="989"/>
                    </a:lnTo>
                    <a:lnTo>
                      <a:pt x="9" y="967"/>
                    </a:lnTo>
                    <a:lnTo>
                      <a:pt x="2" y="945"/>
                    </a:lnTo>
                    <a:lnTo>
                      <a:pt x="0" y="922"/>
                    </a:lnTo>
                    <a:lnTo>
                      <a:pt x="2" y="899"/>
                    </a:lnTo>
                    <a:lnTo>
                      <a:pt x="9" y="876"/>
                    </a:lnTo>
                    <a:lnTo>
                      <a:pt x="20" y="855"/>
                    </a:lnTo>
                    <a:lnTo>
                      <a:pt x="36" y="836"/>
                    </a:lnTo>
                    <a:lnTo>
                      <a:pt x="350" y="521"/>
                    </a:lnTo>
                    <a:lnTo>
                      <a:pt x="36" y="206"/>
                    </a:lnTo>
                    <a:lnTo>
                      <a:pt x="20" y="188"/>
                    </a:lnTo>
                    <a:lnTo>
                      <a:pt x="9" y="166"/>
                    </a:lnTo>
                    <a:lnTo>
                      <a:pt x="2" y="144"/>
                    </a:lnTo>
                    <a:lnTo>
                      <a:pt x="0" y="121"/>
                    </a:lnTo>
                    <a:lnTo>
                      <a:pt x="2" y="98"/>
                    </a:lnTo>
                    <a:lnTo>
                      <a:pt x="9" y="75"/>
                    </a:lnTo>
                    <a:lnTo>
                      <a:pt x="20" y="54"/>
                    </a:lnTo>
                    <a:lnTo>
                      <a:pt x="36" y="36"/>
                    </a:lnTo>
                    <a:lnTo>
                      <a:pt x="54" y="19"/>
                    </a:lnTo>
                    <a:lnTo>
                      <a:pt x="76" y="9"/>
                    </a:lnTo>
                    <a:lnTo>
                      <a:pt x="98" y="2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  <p:sp>
            <p:nvSpPr>
              <p:cNvPr id="164" name="Freeform 22"/>
              <p:cNvSpPr>
                <a:spLocks/>
              </p:cNvSpPr>
              <p:nvPr/>
            </p:nvSpPr>
            <p:spPr bwMode="auto">
              <a:xfrm>
                <a:off x="944" y="2643"/>
                <a:ext cx="522" cy="523"/>
              </a:xfrm>
              <a:custGeom>
                <a:avLst/>
                <a:gdLst>
                  <a:gd name="T0" fmla="*/ 144 w 1044"/>
                  <a:gd name="T1" fmla="*/ 3 h 1045"/>
                  <a:gd name="T2" fmla="*/ 188 w 1044"/>
                  <a:gd name="T3" fmla="*/ 21 h 1045"/>
                  <a:gd name="T4" fmla="*/ 521 w 1044"/>
                  <a:gd name="T5" fmla="*/ 351 h 1045"/>
                  <a:gd name="T6" fmla="*/ 856 w 1044"/>
                  <a:gd name="T7" fmla="*/ 21 h 1045"/>
                  <a:gd name="T8" fmla="*/ 899 w 1044"/>
                  <a:gd name="T9" fmla="*/ 3 h 1045"/>
                  <a:gd name="T10" fmla="*/ 946 w 1044"/>
                  <a:gd name="T11" fmla="*/ 3 h 1045"/>
                  <a:gd name="T12" fmla="*/ 989 w 1044"/>
                  <a:gd name="T13" fmla="*/ 21 h 1045"/>
                  <a:gd name="T14" fmla="*/ 1024 w 1044"/>
                  <a:gd name="T15" fmla="*/ 56 h 1045"/>
                  <a:gd name="T16" fmla="*/ 1041 w 1044"/>
                  <a:gd name="T17" fmla="*/ 98 h 1045"/>
                  <a:gd name="T18" fmla="*/ 1041 w 1044"/>
                  <a:gd name="T19" fmla="*/ 146 h 1045"/>
                  <a:gd name="T20" fmla="*/ 1024 w 1044"/>
                  <a:gd name="T21" fmla="*/ 188 h 1045"/>
                  <a:gd name="T22" fmla="*/ 693 w 1044"/>
                  <a:gd name="T23" fmla="*/ 523 h 1045"/>
                  <a:gd name="T24" fmla="*/ 1024 w 1044"/>
                  <a:gd name="T25" fmla="*/ 857 h 1045"/>
                  <a:gd name="T26" fmla="*/ 1041 w 1044"/>
                  <a:gd name="T27" fmla="*/ 900 h 1045"/>
                  <a:gd name="T28" fmla="*/ 1041 w 1044"/>
                  <a:gd name="T29" fmla="*/ 947 h 1045"/>
                  <a:gd name="T30" fmla="*/ 1024 w 1044"/>
                  <a:gd name="T31" fmla="*/ 990 h 1045"/>
                  <a:gd name="T32" fmla="*/ 989 w 1044"/>
                  <a:gd name="T33" fmla="*/ 1024 h 1045"/>
                  <a:gd name="T34" fmla="*/ 946 w 1044"/>
                  <a:gd name="T35" fmla="*/ 1043 h 1045"/>
                  <a:gd name="T36" fmla="*/ 899 w 1044"/>
                  <a:gd name="T37" fmla="*/ 1043 h 1045"/>
                  <a:gd name="T38" fmla="*/ 856 w 1044"/>
                  <a:gd name="T39" fmla="*/ 1024 h 1045"/>
                  <a:gd name="T40" fmla="*/ 521 w 1044"/>
                  <a:gd name="T41" fmla="*/ 695 h 1045"/>
                  <a:gd name="T42" fmla="*/ 188 w 1044"/>
                  <a:gd name="T43" fmla="*/ 1024 h 1045"/>
                  <a:gd name="T44" fmla="*/ 144 w 1044"/>
                  <a:gd name="T45" fmla="*/ 1043 h 1045"/>
                  <a:gd name="T46" fmla="*/ 98 w 1044"/>
                  <a:gd name="T47" fmla="*/ 1043 h 1045"/>
                  <a:gd name="T48" fmla="*/ 54 w 1044"/>
                  <a:gd name="T49" fmla="*/ 1024 h 1045"/>
                  <a:gd name="T50" fmla="*/ 20 w 1044"/>
                  <a:gd name="T51" fmla="*/ 990 h 1045"/>
                  <a:gd name="T52" fmla="*/ 3 w 1044"/>
                  <a:gd name="T53" fmla="*/ 947 h 1045"/>
                  <a:gd name="T54" fmla="*/ 3 w 1044"/>
                  <a:gd name="T55" fmla="*/ 900 h 1045"/>
                  <a:gd name="T56" fmla="*/ 20 w 1044"/>
                  <a:gd name="T57" fmla="*/ 857 h 1045"/>
                  <a:gd name="T58" fmla="*/ 351 w 1044"/>
                  <a:gd name="T59" fmla="*/ 523 h 1045"/>
                  <a:gd name="T60" fmla="*/ 20 w 1044"/>
                  <a:gd name="T61" fmla="*/ 188 h 1045"/>
                  <a:gd name="T62" fmla="*/ 3 w 1044"/>
                  <a:gd name="T63" fmla="*/ 146 h 1045"/>
                  <a:gd name="T64" fmla="*/ 3 w 1044"/>
                  <a:gd name="T65" fmla="*/ 100 h 1045"/>
                  <a:gd name="T66" fmla="*/ 20 w 1044"/>
                  <a:gd name="T67" fmla="*/ 56 h 1045"/>
                  <a:gd name="T68" fmla="*/ 54 w 1044"/>
                  <a:gd name="T69" fmla="*/ 21 h 1045"/>
                  <a:gd name="T70" fmla="*/ 98 w 1044"/>
                  <a:gd name="T71" fmla="*/ 3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4" h="1045">
                    <a:moveTo>
                      <a:pt x="121" y="0"/>
                    </a:moveTo>
                    <a:lnTo>
                      <a:pt x="144" y="3"/>
                    </a:lnTo>
                    <a:lnTo>
                      <a:pt x="166" y="10"/>
                    </a:lnTo>
                    <a:lnTo>
                      <a:pt x="188" y="21"/>
                    </a:lnTo>
                    <a:lnTo>
                      <a:pt x="207" y="36"/>
                    </a:lnTo>
                    <a:lnTo>
                      <a:pt x="521" y="351"/>
                    </a:lnTo>
                    <a:lnTo>
                      <a:pt x="836" y="36"/>
                    </a:lnTo>
                    <a:lnTo>
                      <a:pt x="856" y="21"/>
                    </a:lnTo>
                    <a:lnTo>
                      <a:pt x="876" y="10"/>
                    </a:lnTo>
                    <a:lnTo>
                      <a:pt x="899" y="3"/>
                    </a:lnTo>
                    <a:lnTo>
                      <a:pt x="922" y="0"/>
                    </a:lnTo>
                    <a:lnTo>
                      <a:pt x="946" y="3"/>
                    </a:lnTo>
                    <a:lnTo>
                      <a:pt x="967" y="10"/>
                    </a:lnTo>
                    <a:lnTo>
                      <a:pt x="989" y="21"/>
                    </a:lnTo>
                    <a:lnTo>
                      <a:pt x="1008" y="36"/>
                    </a:lnTo>
                    <a:lnTo>
                      <a:pt x="1024" y="56"/>
                    </a:lnTo>
                    <a:lnTo>
                      <a:pt x="1034" y="77"/>
                    </a:lnTo>
                    <a:lnTo>
                      <a:pt x="1041" y="98"/>
                    </a:lnTo>
                    <a:lnTo>
                      <a:pt x="1044" y="123"/>
                    </a:lnTo>
                    <a:lnTo>
                      <a:pt x="1041" y="146"/>
                    </a:lnTo>
                    <a:lnTo>
                      <a:pt x="1034" y="168"/>
                    </a:lnTo>
                    <a:lnTo>
                      <a:pt x="1024" y="188"/>
                    </a:lnTo>
                    <a:lnTo>
                      <a:pt x="1008" y="208"/>
                    </a:lnTo>
                    <a:lnTo>
                      <a:pt x="693" y="523"/>
                    </a:lnTo>
                    <a:lnTo>
                      <a:pt x="1008" y="837"/>
                    </a:lnTo>
                    <a:lnTo>
                      <a:pt x="1024" y="857"/>
                    </a:lnTo>
                    <a:lnTo>
                      <a:pt x="1034" y="878"/>
                    </a:lnTo>
                    <a:lnTo>
                      <a:pt x="1041" y="900"/>
                    </a:lnTo>
                    <a:lnTo>
                      <a:pt x="1044" y="923"/>
                    </a:lnTo>
                    <a:lnTo>
                      <a:pt x="1041" y="947"/>
                    </a:lnTo>
                    <a:lnTo>
                      <a:pt x="1034" y="969"/>
                    </a:lnTo>
                    <a:lnTo>
                      <a:pt x="1024" y="990"/>
                    </a:lnTo>
                    <a:lnTo>
                      <a:pt x="1008" y="1009"/>
                    </a:lnTo>
                    <a:lnTo>
                      <a:pt x="989" y="1024"/>
                    </a:lnTo>
                    <a:lnTo>
                      <a:pt x="967" y="1036"/>
                    </a:lnTo>
                    <a:lnTo>
                      <a:pt x="946" y="1043"/>
                    </a:lnTo>
                    <a:lnTo>
                      <a:pt x="922" y="1045"/>
                    </a:lnTo>
                    <a:lnTo>
                      <a:pt x="899" y="1043"/>
                    </a:lnTo>
                    <a:lnTo>
                      <a:pt x="876" y="1036"/>
                    </a:lnTo>
                    <a:lnTo>
                      <a:pt x="856" y="1024"/>
                    </a:lnTo>
                    <a:lnTo>
                      <a:pt x="836" y="1009"/>
                    </a:lnTo>
                    <a:lnTo>
                      <a:pt x="521" y="695"/>
                    </a:lnTo>
                    <a:lnTo>
                      <a:pt x="207" y="1009"/>
                    </a:lnTo>
                    <a:lnTo>
                      <a:pt x="188" y="1024"/>
                    </a:lnTo>
                    <a:lnTo>
                      <a:pt x="166" y="1036"/>
                    </a:lnTo>
                    <a:lnTo>
                      <a:pt x="144" y="1043"/>
                    </a:lnTo>
                    <a:lnTo>
                      <a:pt x="121" y="1045"/>
                    </a:lnTo>
                    <a:lnTo>
                      <a:pt x="98" y="1043"/>
                    </a:lnTo>
                    <a:lnTo>
                      <a:pt x="75" y="1036"/>
                    </a:lnTo>
                    <a:lnTo>
                      <a:pt x="54" y="1024"/>
                    </a:lnTo>
                    <a:lnTo>
                      <a:pt x="36" y="1009"/>
                    </a:lnTo>
                    <a:lnTo>
                      <a:pt x="20" y="990"/>
                    </a:lnTo>
                    <a:lnTo>
                      <a:pt x="8" y="969"/>
                    </a:lnTo>
                    <a:lnTo>
                      <a:pt x="3" y="947"/>
                    </a:lnTo>
                    <a:lnTo>
                      <a:pt x="0" y="923"/>
                    </a:lnTo>
                    <a:lnTo>
                      <a:pt x="3" y="900"/>
                    </a:lnTo>
                    <a:lnTo>
                      <a:pt x="8" y="878"/>
                    </a:lnTo>
                    <a:lnTo>
                      <a:pt x="20" y="857"/>
                    </a:lnTo>
                    <a:lnTo>
                      <a:pt x="36" y="837"/>
                    </a:lnTo>
                    <a:lnTo>
                      <a:pt x="351" y="523"/>
                    </a:lnTo>
                    <a:lnTo>
                      <a:pt x="36" y="208"/>
                    </a:lnTo>
                    <a:lnTo>
                      <a:pt x="20" y="188"/>
                    </a:lnTo>
                    <a:lnTo>
                      <a:pt x="8" y="168"/>
                    </a:lnTo>
                    <a:lnTo>
                      <a:pt x="3" y="146"/>
                    </a:lnTo>
                    <a:lnTo>
                      <a:pt x="0" y="123"/>
                    </a:lnTo>
                    <a:lnTo>
                      <a:pt x="3" y="100"/>
                    </a:lnTo>
                    <a:lnTo>
                      <a:pt x="8" y="77"/>
                    </a:lnTo>
                    <a:lnTo>
                      <a:pt x="20" y="56"/>
                    </a:lnTo>
                    <a:lnTo>
                      <a:pt x="36" y="36"/>
                    </a:lnTo>
                    <a:lnTo>
                      <a:pt x="54" y="21"/>
                    </a:lnTo>
                    <a:lnTo>
                      <a:pt x="75" y="10"/>
                    </a:lnTo>
                    <a:lnTo>
                      <a:pt x="98" y="3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  <p:sp>
            <p:nvSpPr>
              <p:cNvPr id="165" name="Freeform 23"/>
              <p:cNvSpPr>
                <a:spLocks/>
              </p:cNvSpPr>
              <p:nvPr/>
            </p:nvSpPr>
            <p:spPr bwMode="auto">
              <a:xfrm>
                <a:off x="338" y="1585"/>
                <a:ext cx="1135" cy="1025"/>
              </a:xfrm>
              <a:custGeom>
                <a:avLst/>
                <a:gdLst>
                  <a:gd name="T0" fmla="*/ 1675 w 2269"/>
                  <a:gd name="T1" fmla="*/ 0 h 2051"/>
                  <a:gd name="T2" fmla="*/ 1720 w 2269"/>
                  <a:gd name="T3" fmla="*/ 15 h 2051"/>
                  <a:gd name="T4" fmla="*/ 2228 w 2269"/>
                  <a:gd name="T5" fmla="*/ 454 h 2051"/>
                  <a:gd name="T6" fmla="*/ 2258 w 2269"/>
                  <a:gd name="T7" fmla="*/ 492 h 2051"/>
                  <a:gd name="T8" fmla="*/ 2269 w 2269"/>
                  <a:gd name="T9" fmla="*/ 537 h 2051"/>
                  <a:gd name="T10" fmla="*/ 2264 w 2269"/>
                  <a:gd name="T11" fmla="*/ 583 h 2051"/>
                  <a:gd name="T12" fmla="*/ 2241 w 2269"/>
                  <a:gd name="T13" fmla="*/ 625 h 2051"/>
                  <a:gd name="T14" fmla="*/ 1796 w 2269"/>
                  <a:gd name="T15" fmla="*/ 1131 h 2051"/>
                  <a:gd name="T16" fmla="*/ 1750 w 2269"/>
                  <a:gd name="T17" fmla="*/ 1153 h 2051"/>
                  <a:gd name="T18" fmla="*/ 1704 w 2269"/>
                  <a:gd name="T19" fmla="*/ 1153 h 2051"/>
                  <a:gd name="T20" fmla="*/ 1663 w 2269"/>
                  <a:gd name="T21" fmla="*/ 1138 h 2051"/>
                  <a:gd name="T22" fmla="*/ 1627 w 2269"/>
                  <a:gd name="T23" fmla="*/ 1108 h 2051"/>
                  <a:gd name="T24" fmla="*/ 1607 w 2269"/>
                  <a:gd name="T25" fmla="*/ 1065 h 2051"/>
                  <a:gd name="T26" fmla="*/ 1604 w 2269"/>
                  <a:gd name="T27" fmla="*/ 1019 h 2051"/>
                  <a:gd name="T28" fmla="*/ 1618 w 2269"/>
                  <a:gd name="T29" fmla="*/ 974 h 2051"/>
                  <a:gd name="T30" fmla="*/ 1874 w 2269"/>
                  <a:gd name="T31" fmla="*/ 676 h 2051"/>
                  <a:gd name="T32" fmla="*/ 1645 w 2269"/>
                  <a:gd name="T33" fmla="*/ 717 h 2051"/>
                  <a:gd name="T34" fmla="*/ 1430 w 2269"/>
                  <a:gd name="T35" fmla="*/ 779 h 2051"/>
                  <a:gd name="T36" fmla="*/ 1230 w 2269"/>
                  <a:gd name="T37" fmla="*/ 863 h 2051"/>
                  <a:gd name="T38" fmla="*/ 1043 w 2269"/>
                  <a:gd name="T39" fmla="*/ 968 h 2051"/>
                  <a:gd name="T40" fmla="*/ 871 w 2269"/>
                  <a:gd name="T41" fmla="*/ 1095 h 2051"/>
                  <a:gd name="T42" fmla="*/ 713 w 2269"/>
                  <a:gd name="T43" fmla="*/ 1243 h 2051"/>
                  <a:gd name="T44" fmla="*/ 570 w 2269"/>
                  <a:gd name="T45" fmla="*/ 1412 h 2051"/>
                  <a:gd name="T46" fmla="*/ 476 w 2269"/>
                  <a:gd name="T47" fmla="*/ 1549 h 2051"/>
                  <a:gd name="T48" fmla="*/ 400 w 2269"/>
                  <a:gd name="T49" fmla="*/ 1682 h 2051"/>
                  <a:gd name="T50" fmla="*/ 339 w 2269"/>
                  <a:gd name="T51" fmla="*/ 1806 h 2051"/>
                  <a:gd name="T52" fmla="*/ 291 w 2269"/>
                  <a:gd name="T53" fmla="*/ 1918 h 2051"/>
                  <a:gd name="T54" fmla="*/ 258 w 2269"/>
                  <a:gd name="T55" fmla="*/ 2012 h 2051"/>
                  <a:gd name="T56" fmla="*/ 190 w 2269"/>
                  <a:gd name="T57" fmla="*/ 2036 h 2051"/>
                  <a:gd name="T58" fmla="*/ 74 w 2269"/>
                  <a:gd name="T59" fmla="*/ 2024 h 2051"/>
                  <a:gd name="T60" fmla="*/ 0 w 2269"/>
                  <a:gd name="T61" fmla="*/ 2029 h 2051"/>
                  <a:gd name="T62" fmla="*/ 22 w 2269"/>
                  <a:gd name="T63" fmla="*/ 1955 h 2051"/>
                  <a:gd name="T64" fmla="*/ 54 w 2269"/>
                  <a:gd name="T65" fmla="*/ 1861 h 2051"/>
                  <a:gd name="T66" fmla="*/ 99 w 2269"/>
                  <a:gd name="T67" fmla="*/ 1749 h 2051"/>
                  <a:gd name="T68" fmla="*/ 157 w 2269"/>
                  <a:gd name="T69" fmla="*/ 1623 h 2051"/>
                  <a:gd name="T70" fmla="*/ 230 w 2269"/>
                  <a:gd name="T71" fmla="*/ 1488 h 2051"/>
                  <a:gd name="T72" fmla="*/ 319 w 2269"/>
                  <a:gd name="T73" fmla="*/ 1346 h 2051"/>
                  <a:gd name="T74" fmla="*/ 410 w 2269"/>
                  <a:gd name="T75" fmla="*/ 1223 h 2051"/>
                  <a:gd name="T76" fmla="*/ 498 w 2269"/>
                  <a:gd name="T77" fmla="*/ 1119 h 2051"/>
                  <a:gd name="T78" fmla="*/ 599 w 2269"/>
                  <a:gd name="T79" fmla="*/ 1015 h 2051"/>
                  <a:gd name="T80" fmla="*/ 713 w 2269"/>
                  <a:gd name="T81" fmla="*/ 913 h 2051"/>
                  <a:gd name="T82" fmla="*/ 842 w 2269"/>
                  <a:gd name="T83" fmla="*/ 814 h 2051"/>
                  <a:gd name="T84" fmla="*/ 987 w 2269"/>
                  <a:gd name="T85" fmla="*/ 721 h 2051"/>
                  <a:gd name="T86" fmla="*/ 1147 w 2269"/>
                  <a:gd name="T87" fmla="*/ 636 h 2051"/>
                  <a:gd name="T88" fmla="*/ 1323 w 2269"/>
                  <a:gd name="T89" fmla="*/ 562 h 2051"/>
                  <a:gd name="T90" fmla="*/ 1517 w 2269"/>
                  <a:gd name="T91" fmla="*/ 501 h 2051"/>
                  <a:gd name="T92" fmla="*/ 1728 w 2269"/>
                  <a:gd name="T93" fmla="*/ 454 h 2051"/>
                  <a:gd name="T94" fmla="*/ 1581 w 2269"/>
                  <a:gd name="T95" fmla="*/ 212 h 2051"/>
                  <a:gd name="T96" fmla="*/ 1551 w 2269"/>
                  <a:gd name="T97" fmla="*/ 174 h 2051"/>
                  <a:gd name="T98" fmla="*/ 1540 w 2269"/>
                  <a:gd name="T99" fmla="*/ 129 h 2051"/>
                  <a:gd name="T100" fmla="*/ 1546 w 2269"/>
                  <a:gd name="T101" fmla="*/ 83 h 2051"/>
                  <a:gd name="T102" fmla="*/ 1569 w 2269"/>
                  <a:gd name="T103" fmla="*/ 41 h 2051"/>
                  <a:gd name="T104" fmla="*/ 1607 w 2269"/>
                  <a:gd name="T105" fmla="*/ 11 h 2051"/>
                  <a:gd name="T106" fmla="*/ 1652 w 2269"/>
                  <a:gd name="T107" fmla="*/ 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69" h="2051">
                    <a:moveTo>
                      <a:pt x="1652" y="0"/>
                    </a:moveTo>
                    <a:lnTo>
                      <a:pt x="1675" y="0"/>
                    </a:lnTo>
                    <a:lnTo>
                      <a:pt x="1698" y="5"/>
                    </a:lnTo>
                    <a:lnTo>
                      <a:pt x="1720" y="15"/>
                    </a:lnTo>
                    <a:lnTo>
                      <a:pt x="1739" y="29"/>
                    </a:lnTo>
                    <a:lnTo>
                      <a:pt x="2228" y="454"/>
                    </a:lnTo>
                    <a:lnTo>
                      <a:pt x="2245" y="471"/>
                    </a:lnTo>
                    <a:lnTo>
                      <a:pt x="2258" y="492"/>
                    </a:lnTo>
                    <a:lnTo>
                      <a:pt x="2266" y="514"/>
                    </a:lnTo>
                    <a:lnTo>
                      <a:pt x="2269" y="537"/>
                    </a:lnTo>
                    <a:lnTo>
                      <a:pt x="2269" y="560"/>
                    </a:lnTo>
                    <a:lnTo>
                      <a:pt x="2264" y="583"/>
                    </a:lnTo>
                    <a:lnTo>
                      <a:pt x="2255" y="604"/>
                    </a:lnTo>
                    <a:lnTo>
                      <a:pt x="2241" y="625"/>
                    </a:lnTo>
                    <a:lnTo>
                      <a:pt x="1815" y="1113"/>
                    </a:lnTo>
                    <a:lnTo>
                      <a:pt x="1796" y="1131"/>
                    </a:lnTo>
                    <a:lnTo>
                      <a:pt x="1774" y="1145"/>
                    </a:lnTo>
                    <a:lnTo>
                      <a:pt x="1750" y="1153"/>
                    </a:lnTo>
                    <a:lnTo>
                      <a:pt x="1724" y="1155"/>
                    </a:lnTo>
                    <a:lnTo>
                      <a:pt x="1704" y="1153"/>
                    </a:lnTo>
                    <a:lnTo>
                      <a:pt x="1683" y="1147"/>
                    </a:lnTo>
                    <a:lnTo>
                      <a:pt x="1663" y="1138"/>
                    </a:lnTo>
                    <a:lnTo>
                      <a:pt x="1645" y="1125"/>
                    </a:lnTo>
                    <a:lnTo>
                      <a:pt x="1627" y="1108"/>
                    </a:lnTo>
                    <a:lnTo>
                      <a:pt x="1616" y="1087"/>
                    </a:lnTo>
                    <a:lnTo>
                      <a:pt x="1607" y="1065"/>
                    </a:lnTo>
                    <a:lnTo>
                      <a:pt x="1603" y="1042"/>
                    </a:lnTo>
                    <a:lnTo>
                      <a:pt x="1604" y="1019"/>
                    </a:lnTo>
                    <a:lnTo>
                      <a:pt x="1609" y="996"/>
                    </a:lnTo>
                    <a:lnTo>
                      <a:pt x="1618" y="974"/>
                    </a:lnTo>
                    <a:lnTo>
                      <a:pt x="1633" y="954"/>
                    </a:lnTo>
                    <a:lnTo>
                      <a:pt x="1874" y="676"/>
                    </a:lnTo>
                    <a:lnTo>
                      <a:pt x="1758" y="694"/>
                    </a:lnTo>
                    <a:lnTo>
                      <a:pt x="1645" y="717"/>
                    </a:lnTo>
                    <a:lnTo>
                      <a:pt x="1536" y="746"/>
                    </a:lnTo>
                    <a:lnTo>
                      <a:pt x="1430" y="779"/>
                    </a:lnTo>
                    <a:lnTo>
                      <a:pt x="1328" y="818"/>
                    </a:lnTo>
                    <a:lnTo>
                      <a:pt x="1230" y="863"/>
                    </a:lnTo>
                    <a:lnTo>
                      <a:pt x="1134" y="913"/>
                    </a:lnTo>
                    <a:lnTo>
                      <a:pt x="1043" y="968"/>
                    </a:lnTo>
                    <a:lnTo>
                      <a:pt x="955" y="1029"/>
                    </a:lnTo>
                    <a:lnTo>
                      <a:pt x="871" y="1095"/>
                    </a:lnTo>
                    <a:lnTo>
                      <a:pt x="791" y="1166"/>
                    </a:lnTo>
                    <a:lnTo>
                      <a:pt x="713" y="1243"/>
                    </a:lnTo>
                    <a:lnTo>
                      <a:pt x="641" y="1324"/>
                    </a:lnTo>
                    <a:lnTo>
                      <a:pt x="570" y="1412"/>
                    </a:lnTo>
                    <a:lnTo>
                      <a:pt x="521" y="1480"/>
                    </a:lnTo>
                    <a:lnTo>
                      <a:pt x="476" y="1549"/>
                    </a:lnTo>
                    <a:lnTo>
                      <a:pt x="436" y="1616"/>
                    </a:lnTo>
                    <a:lnTo>
                      <a:pt x="400" y="1682"/>
                    </a:lnTo>
                    <a:lnTo>
                      <a:pt x="366" y="1745"/>
                    </a:lnTo>
                    <a:lnTo>
                      <a:pt x="339" y="1806"/>
                    </a:lnTo>
                    <a:lnTo>
                      <a:pt x="313" y="1864"/>
                    </a:lnTo>
                    <a:lnTo>
                      <a:pt x="291" y="1918"/>
                    </a:lnTo>
                    <a:lnTo>
                      <a:pt x="273" y="1968"/>
                    </a:lnTo>
                    <a:lnTo>
                      <a:pt x="258" y="2012"/>
                    </a:lnTo>
                    <a:lnTo>
                      <a:pt x="245" y="2051"/>
                    </a:lnTo>
                    <a:lnTo>
                      <a:pt x="190" y="2036"/>
                    </a:lnTo>
                    <a:lnTo>
                      <a:pt x="132" y="2027"/>
                    </a:lnTo>
                    <a:lnTo>
                      <a:pt x="74" y="2024"/>
                    </a:lnTo>
                    <a:lnTo>
                      <a:pt x="37" y="2025"/>
                    </a:lnTo>
                    <a:lnTo>
                      <a:pt x="0" y="2029"/>
                    </a:lnTo>
                    <a:lnTo>
                      <a:pt x="9" y="1994"/>
                    </a:lnTo>
                    <a:lnTo>
                      <a:pt x="22" y="1955"/>
                    </a:lnTo>
                    <a:lnTo>
                      <a:pt x="37" y="1910"/>
                    </a:lnTo>
                    <a:lnTo>
                      <a:pt x="54" y="1861"/>
                    </a:lnTo>
                    <a:lnTo>
                      <a:pt x="75" y="1806"/>
                    </a:lnTo>
                    <a:lnTo>
                      <a:pt x="99" y="1749"/>
                    </a:lnTo>
                    <a:lnTo>
                      <a:pt x="125" y="1686"/>
                    </a:lnTo>
                    <a:lnTo>
                      <a:pt x="157" y="1623"/>
                    </a:lnTo>
                    <a:lnTo>
                      <a:pt x="191" y="1556"/>
                    </a:lnTo>
                    <a:lnTo>
                      <a:pt x="230" y="1488"/>
                    </a:lnTo>
                    <a:lnTo>
                      <a:pt x="273" y="1418"/>
                    </a:lnTo>
                    <a:lnTo>
                      <a:pt x="319" y="1346"/>
                    </a:lnTo>
                    <a:lnTo>
                      <a:pt x="371" y="1275"/>
                    </a:lnTo>
                    <a:lnTo>
                      <a:pt x="410" y="1223"/>
                    </a:lnTo>
                    <a:lnTo>
                      <a:pt x="453" y="1171"/>
                    </a:lnTo>
                    <a:lnTo>
                      <a:pt x="498" y="1119"/>
                    </a:lnTo>
                    <a:lnTo>
                      <a:pt x="547" y="1067"/>
                    </a:lnTo>
                    <a:lnTo>
                      <a:pt x="599" y="1015"/>
                    </a:lnTo>
                    <a:lnTo>
                      <a:pt x="655" y="964"/>
                    </a:lnTo>
                    <a:lnTo>
                      <a:pt x="713" y="913"/>
                    </a:lnTo>
                    <a:lnTo>
                      <a:pt x="777" y="862"/>
                    </a:lnTo>
                    <a:lnTo>
                      <a:pt x="842" y="814"/>
                    </a:lnTo>
                    <a:lnTo>
                      <a:pt x="913" y="766"/>
                    </a:lnTo>
                    <a:lnTo>
                      <a:pt x="987" y="721"/>
                    </a:lnTo>
                    <a:lnTo>
                      <a:pt x="1065" y="678"/>
                    </a:lnTo>
                    <a:lnTo>
                      <a:pt x="1147" y="636"/>
                    </a:lnTo>
                    <a:lnTo>
                      <a:pt x="1233" y="598"/>
                    </a:lnTo>
                    <a:lnTo>
                      <a:pt x="1323" y="562"/>
                    </a:lnTo>
                    <a:lnTo>
                      <a:pt x="1418" y="530"/>
                    </a:lnTo>
                    <a:lnTo>
                      <a:pt x="1517" y="501"/>
                    </a:lnTo>
                    <a:lnTo>
                      <a:pt x="1619" y="476"/>
                    </a:lnTo>
                    <a:lnTo>
                      <a:pt x="1728" y="454"/>
                    </a:lnTo>
                    <a:lnTo>
                      <a:pt x="1840" y="437"/>
                    </a:lnTo>
                    <a:lnTo>
                      <a:pt x="1581" y="212"/>
                    </a:lnTo>
                    <a:lnTo>
                      <a:pt x="1564" y="193"/>
                    </a:lnTo>
                    <a:lnTo>
                      <a:pt x="1551" y="174"/>
                    </a:lnTo>
                    <a:lnTo>
                      <a:pt x="1543" y="152"/>
                    </a:lnTo>
                    <a:lnTo>
                      <a:pt x="1540" y="129"/>
                    </a:lnTo>
                    <a:lnTo>
                      <a:pt x="1540" y="106"/>
                    </a:lnTo>
                    <a:lnTo>
                      <a:pt x="1546" y="83"/>
                    </a:lnTo>
                    <a:lnTo>
                      <a:pt x="1555" y="61"/>
                    </a:lnTo>
                    <a:lnTo>
                      <a:pt x="1569" y="41"/>
                    </a:lnTo>
                    <a:lnTo>
                      <a:pt x="1587" y="24"/>
                    </a:lnTo>
                    <a:lnTo>
                      <a:pt x="1607" y="11"/>
                    </a:lnTo>
                    <a:lnTo>
                      <a:pt x="1629" y="3"/>
                    </a:lnTo>
                    <a:lnTo>
                      <a:pt x="16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  <p:sp>
            <p:nvSpPr>
              <p:cNvPr id="166" name="Freeform 24"/>
              <p:cNvSpPr>
                <a:spLocks/>
              </p:cNvSpPr>
              <p:nvPr/>
            </p:nvSpPr>
            <p:spPr bwMode="auto">
              <a:xfrm>
                <a:off x="196" y="2697"/>
                <a:ext cx="358" cy="358"/>
              </a:xfrm>
              <a:custGeom>
                <a:avLst/>
                <a:gdLst>
                  <a:gd name="T0" fmla="*/ 359 w 716"/>
                  <a:gd name="T1" fmla="*/ 0 h 716"/>
                  <a:gd name="T2" fmla="*/ 407 w 716"/>
                  <a:gd name="T3" fmla="*/ 3 h 716"/>
                  <a:gd name="T4" fmla="*/ 453 w 716"/>
                  <a:gd name="T5" fmla="*/ 12 h 716"/>
                  <a:gd name="T6" fmla="*/ 498 w 716"/>
                  <a:gd name="T7" fmla="*/ 27 h 716"/>
                  <a:gd name="T8" fmla="*/ 540 w 716"/>
                  <a:gd name="T9" fmla="*/ 48 h 716"/>
                  <a:gd name="T10" fmla="*/ 578 w 716"/>
                  <a:gd name="T11" fmla="*/ 75 h 716"/>
                  <a:gd name="T12" fmla="*/ 611 w 716"/>
                  <a:gd name="T13" fmla="*/ 105 h 716"/>
                  <a:gd name="T14" fmla="*/ 642 w 716"/>
                  <a:gd name="T15" fmla="*/ 139 h 716"/>
                  <a:gd name="T16" fmla="*/ 667 w 716"/>
                  <a:gd name="T17" fmla="*/ 177 h 716"/>
                  <a:gd name="T18" fmla="*/ 688 w 716"/>
                  <a:gd name="T19" fmla="*/ 219 h 716"/>
                  <a:gd name="T20" fmla="*/ 703 w 716"/>
                  <a:gd name="T21" fmla="*/ 263 h 716"/>
                  <a:gd name="T22" fmla="*/ 714 w 716"/>
                  <a:gd name="T23" fmla="*/ 309 h 716"/>
                  <a:gd name="T24" fmla="*/ 716 w 716"/>
                  <a:gd name="T25" fmla="*/ 357 h 716"/>
                  <a:gd name="T26" fmla="*/ 714 w 716"/>
                  <a:gd name="T27" fmla="*/ 406 h 716"/>
                  <a:gd name="T28" fmla="*/ 703 w 716"/>
                  <a:gd name="T29" fmla="*/ 453 h 716"/>
                  <a:gd name="T30" fmla="*/ 688 w 716"/>
                  <a:gd name="T31" fmla="*/ 497 h 716"/>
                  <a:gd name="T32" fmla="*/ 667 w 716"/>
                  <a:gd name="T33" fmla="*/ 538 h 716"/>
                  <a:gd name="T34" fmla="*/ 642 w 716"/>
                  <a:gd name="T35" fmla="*/ 576 h 716"/>
                  <a:gd name="T36" fmla="*/ 611 w 716"/>
                  <a:gd name="T37" fmla="*/ 611 h 716"/>
                  <a:gd name="T38" fmla="*/ 578 w 716"/>
                  <a:gd name="T39" fmla="*/ 641 h 716"/>
                  <a:gd name="T40" fmla="*/ 540 w 716"/>
                  <a:gd name="T41" fmla="*/ 666 h 716"/>
                  <a:gd name="T42" fmla="*/ 498 w 716"/>
                  <a:gd name="T43" fmla="*/ 687 h 716"/>
                  <a:gd name="T44" fmla="*/ 453 w 716"/>
                  <a:gd name="T45" fmla="*/ 703 h 716"/>
                  <a:gd name="T46" fmla="*/ 407 w 716"/>
                  <a:gd name="T47" fmla="*/ 712 h 716"/>
                  <a:gd name="T48" fmla="*/ 359 w 716"/>
                  <a:gd name="T49" fmla="*/ 716 h 716"/>
                  <a:gd name="T50" fmla="*/ 310 w 716"/>
                  <a:gd name="T51" fmla="*/ 712 h 716"/>
                  <a:gd name="T52" fmla="*/ 263 w 716"/>
                  <a:gd name="T53" fmla="*/ 703 h 716"/>
                  <a:gd name="T54" fmla="*/ 219 w 716"/>
                  <a:gd name="T55" fmla="*/ 687 h 716"/>
                  <a:gd name="T56" fmla="*/ 178 w 716"/>
                  <a:gd name="T57" fmla="*/ 666 h 716"/>
                  <a:gd name="T58" fmla="*/ 140 w 716"/>
                  <a:gd name="T59" fmla="*/ 641 h 716"/>
                  <a:gd name="T60" fmla="*/ 105 w 716"/>
                  <a:gd name="T61" fmla="*/ 611 h 716"/>
                  <a:gd name="T62" fmla="*/ 75 w 716"/>
                  <a:gd name="T63" fmla="*/ 576 h 716"/>
                  <a:gd name="T64" fmla="*/ 50 w 716"/>
                  <a:gd name="T65" fmla="*/ 538 h 716"/>
                  <a:gd name="T66" fmla="*/ 29 w 716"/>
                  <a:gd name="T67" fmla="*/ 497 h 716"/>
                  <a:gd name="T68" fmla="*/ 14 w 716"/>
                  <a:gd name="T69" fmla="*/ 453 h 716"/>
                  <a:gd name="T70" fmla="*/ 4 w 716"/>
                  <a:gd name="T71" fmla="*/ 406 h 716"/>
                  <a:gd name="T72" fmla="*/ 0 w 716"/>
                  <a:gd name="T73" fmla="*/ 357 h 716"/>
                  <a:gd name="T74" fmla="*/ 4 w 716"/>
                  <a:gd name="T75" fmla="*/ 309 h 716"/>
                  <a:gd name="T76" fmla="*/ 14 w 716"/>
                  <a:gd name="T77" fmla="*/ 263 h 716"/>
                  <a:gd name="T78" fmla="*/ 29 w 716"/>
                  <a:gd name="T79" fmla="*/ 219 h 716"/>
                  <a:gd name="T80" fmla="*/ 50 w 716"/>
                  <a:gd name="T81" fmla="*/ 177 h 716"/>
                  <a:gd name="T82" fmla="*/ 75 w 716"/>
                  <a:gd name="T83" fmla="*/ 139 h 716"/>
                  <a:gd name="T84" fmla="*/ 105 w 716"/>
                  <a:gd name="T85" fmla="*/ 105 h 716"/>
                  <a:gd name="T86" fmla="*/ 140 w 716"/>
                  <a:gd name="T87" fmla="*/ 75 h 716"/>
                  <a:gd name="T88" fmla="*/ 178 w 716"/>
                  <a:gd name="T89" fmla="*/ 48 h 716"/>
                  <a:gd name="T90" fmla="*/ 219 w 716"/>
                  <a:gd name="T91" fmla="*/ 27 h 716"/>
                  <a:gd name="T92" fmla="*/ 263 w 716"/>
                  <a:gd name="T93" fmla="*/ 12 h 716"/>
                  <a:gd name="T94" fmla="*/ 310 w 716"/>
                  <a:gd name="T95" fmla="*/ 3 h 716"/>
                  <a:gd name="T96" fmla="*/ 359 w 716"/>
                  <a:gd name="T97" fmla="*/ 0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6" h="716">
                    <a:moveTo>
                      <a:pt x="359" y="0"/>
                    </a:moveTo>
                    <a:lnTo>
                      <a:pt x="407" y="3"/>
                    </a:lnTo>
                    <a:lnTo>
                      <a:pt x="453" y="12"/>
                    </a:lnTo>
                    <a:lnTo>
                      <a:pt x="498" y="27"/>
                    </a:lnTo>
                    <a:lnTo>
                      <a:pt x="540" y="48"/>
                    </a:lnTo>
                    <a:lnTo>
                      <a:pt x="578" y="75"/>
                    </a:lnTo>
                    <a:lnTo>
                      <a:pt x="611" y="105"/>
                    </a:lnTo>
                    <a:lnTo>
                      <a:pt x="642" y="139"/>
                    </a:lnTo>
                    <a:lnTo>
                      <a:pt x="667" y="177"/>
                    </a:lnTo>
                    <a:lnTo>
                      <a:pt x="688" y="219"/>
                    </a:lnTo>
                    <a:lnTo>
                      <a:pt x="703" y="263"/>
                    </a:lnTo>
                    <a:lnTo>
                      <a:pt x="714" y="309"/>
                    </a:lnTo>
                    <a:lnTo>
                      <a:pt x="716" y="357"/>
                    </a:lnTo>
                    <a:lnTo>
                      <a:pt x="714" y="406"/>
                    </a:lnTo>
                    <a:lnTo>
                      <a:pt x="703" y="453"/>
                    </a:lnTo>
                    <a:lnTo>
                      <a:pt x="688" y="497"/>
                    </a:lnTo>
                    <a:lnTo>
                      <a:pt x="667" y="538"/>
                    </a:lnTo>
                    <a:lnTo>
                      <a:pt x="642" y="576"/>
                    </a:lnTo>
                    <a:lnTo>
                      <a:pt x="611" y="611"/>
                    </a:lnTo>
                    <a:lnTo>
                      <a:pt x="578" y="641"/>
                    </a:lnTo>
                    <a:lnTo>
                      <a:pt x="540" y="666"/>
                    </a:lnTo>
                    <a:lnTo>
                      <a:pt x="498" y="687"/>
                    </a:lnTo>
                    <a:lnTo>
                      <a:pt x="453" y="703"/>
                    </a:lnTo>
                    <a:lnTo>
                      <a:pt x="407" y="712"/>
                    </a:lnTo>
                    <a:lnTo>
                      <a:pt x="359" y="716"/>
                    </a:lnTo>
                    <a:lnTo>
                      <a:pt x="310" y="712"/>
                    </a:lnTo>
                    <a:lnTo>
                      <a:pt x="263" y="703"/>
                    </a:lnTo>
                    <a:lnTo>
                      <a:pt x="219" y="687"/>
                    </a:lnTo>
                    <a:lnTo>
                      <a:pt x="178" y="666"/>
                    </a:lnTo>
                    <a:lnTo>
                      <a:pt x="140" y="641"/>
                    </a:lnTo>
                    <a:lnTo>
                      <a:pt x="105" y="611"/>
                    </a:lnTo>
                    <a:lnTo>
                      <a:pt x="75" y="576"/>
                    </a:lnTo>
                    <a:lnTo>
                      <a:pt x="50" y="538"/>
                    </a:lnTo>
                    <a:lnTo>
                      <a:pt x="29" y="497"/>
                    </a:lnTo>
                    <a:lnTo>
                      <a:pt x="14" y="453"/>
                    </a:lnTo>
                    <a:lnTo>
                      <a:pt x="4" y="406"/>
                    </a:lnTo>
                    <a:lnTo>
                      <a:pt x="0" y="357"/>
                    </a:lnTo>
                    <a:lnTo>
                      <a:pt x="4" y="309"/>
                    </a:lnTo>
                    <a:lnTo>
                      <a:pt x="14" y="263"/>
                    </a:lnTo>
                    <a:lnTo>
                      <a:pt x="29" y="219"/>
                    </a:lnTo>
                    <a:lnTo>
                      <a:pt x="50" y="177"/>
                    </a:lnTo>
                    <a:lnTo>
                      <a:pt x="75" y="139"/>
                    </a:lnTo>
                    <a:lnTo>
                      <a:pt x="105" y="105"/>
                    </a:lnTo>
                    <a:lnTo>
                      <a:pt x="140" y="75"/>
                    </a:lnTo>
                    <a:lnTo>
                      <a:pt x="178" y="48"/>
                    </a:lnTo>
                    <a:lnTo>
                      <a:pt x="219" y="27"/>
                    </a:lnTo>
                    <a:lnTo>
                      <a:pt x="263" y="12"/>
                    </a:lnTo>
                    <a:lnTo>
                      <a:pt x="310" y="3"/>
                    </a:lnTo>
                    <a:lnTo>
                      <a:pt x="3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  <p:sp>
            <p:nvSpPr>
              <p:cNvPr id="167" name="Freeform 25"/>
              <p:cNvSpPr>
                <a:spLocks/>
              </p:cNvSpPr>
              <p:nvPr/>
            </p:nvSpPr>
            <p:spPr bwMode="auto">
              <a:xfrm>
                <a:off x="1684" y="1667"/>
                <a:ext cx="358" cy="358"/>
              </a:xfrm>
              <a:custGeom>
                <a:avLst/>
                <a:gdLst>
                  <a:gd name="T0" fmla="*/ 359 w 716"/>
                  <a:gd name="T1" fmla="*/ 0 h 716"/>
                  <a:gd name="T2" fmla="*/ 407 w 716"/>
                  <a:gd name="T3" fmla="*/ 4 h 716"/>
                  <a:gd name="T4" fmla="*/ 453 w 716"/>
                  <a:gd name="T5" fmla="*/ 13 h 716"/>
                  <a:gd name="T6" fmla="*/ 498 w 716"/>
                  <a:gd name="T7" fmla="*/ 28 h 716"/>
                  <a:gd name="T8" fmla="*/ 540 w 716"/>
                  <a:gd name="T9" fmla="*/ 49 h 716"/>
                  <a:gd name="T10" fmla="*/ 578 w 716"/>
                  <a:gd name="T11" fmla="*/ 75 h 716"/>
                  <a:gd name="T12" fmla="*/ 611 w 716"/>
                  <a:gd name="T13" fmla="*/ 105 h 716"/>
                  <a:gd name="T14" fmla="*/ 642 w 716"/>
                  <a:gd name="T15" fmla="*/ 140 h 716"/>
                  <a:gd name="T16" fmla="*/ 668 w 716"/>
                  <a:gd name="T17" fmla="*/ 178 h 716"/>
                  <a:gd name="T18" fmla="*/ 688 w 716"/>
                  <a:gd name="T19" fmla="*/ 219 h 716"/>
                  <a:gd name="T20" fmla="*/ 703 w 716"/>
                  <a:gd name="T21" fmla="*/ 263 h 716"/>
                  <a:gd name="T22" fmla="*/ 714 w 716"/>
                  <a:gd name="T23" fmla="*/ 309 h 716"/>
                  <a:gd name="T24" fmla="*/ 716 w 716"/>
                  <a:gd name="T25" fmla="*/ 358 h 716"/>
                  <a:gd name="T26" fmla="*/ 714 w 716"/>
                  <a:gd name="T27" fmla="*/ 407 h 716"/>
                  <a:gd name="T28" fmla="*/ 703 w 716"/>
                  <a:gd name="T29" fmla="*/ 454 h 716"/>
                  <a:gd name="T30" fmla="*/ 688 w 716"/>
                  <a:gd name="T31" fmla="*/ 497 h 716"/>
                  <a:gd name="T32" fmla="*/ 668 w 716"/>
                  <a:gd name="T33" fmla="*/ 539 h 716"/>
                  <a:gd name="T34" fmla="*/ 642 w 716"/>
                  <a:gd name="T35" fmla="*/ 577 h 716"/>
                  <a:gd name="T36" fmla="*/ 611 w 716"/>
                  <a:gd name="T37" fmla="*/ 611 h 716"/>
                  <a:gd name="T38" fmla="*/ 578 w 716"/>
                  <a:gd name="T39" fmla="*/ 641 h 716"/>
                  <a:gd name="T40" fmla="*/ 540 w 716"/>
                  <a:gd name="T41" fmla="*/ 668 h 716"/>
                  <a:gd name="T42" fmla="*/ 498 w 716"/>
                  <a:gd name="T43" fmla="*/ 689 h 716"/>
                  <a:gd name="T44" fmla="*/ 453 w 716"/>
                  <a:gd name="T45" fmla="*/ 704 h 716"/>
                  <a:gd name="T46" fmla="*/ 407 w 716"/>
                  <a:gd name="T47" fmla="*/ 713 h 716"/>
                  <a:gd name="T48" fmla="*/ 359 w 716"/>
                  <a:gd name="T49" fmla="*/ 716 h 716"/>
                  <a:gd name="T50" fmla="*/ 310 w 716"/>
                  <a:gd name="T51" fmla="*/ 713 h 716"/>
                  <a:gd name="T52" fmla="*/ 263 w 716"/>
                  <a:gd name="T53" fmla="*/ 704 h 716"/>
                  <a:gd name="T54" fmla="*/ 219 w 716"/>
                  <a:gd name="T55" fmla="*/ 689 h 716"/>
                  <a:gd name="T56" fmla="*/ 178 w 716"/>
                  <a:gd name="T57" fmla="*/ 668 h 716"/>
                  <a:gd name="T58" fmla="*/ 140 w 716"/>
                  <a:gd name="T59" fmla="*/ 641 h 716"/>
                  <a:gd name="T60" fmla="*/ 105 w 716"/>
                  <a:gd name="T61" fmla="*/ 611 h 716"/>
                  <a:gd name="T62" fmla="*/ 75 w 716"/>
                  <a:gd name="T63" fmla="*/ 577 h 716"/>
                  <a:gd name="T64" fmla="*/ 50 w 716"/>
                  <a:gd name="T65" fmla="*/ 539 h 716"/>
                  <a:gd name="T66" fmla="*/ 29 w 716"/>
                  <a:gd name="T67" fmla="*/ 497 h 716"/>
                  <a:gd name="T68" fmla="*/ 14 w 716"/>
                  <a:gd name="T69" fmla="*/ 454 h 716"/>
                  <a:gd name="T70" fmla="*/ 4 w 716"/>
                  <a:gd name="T71" fmla="*/ 407 h 716"/>
                  <a:gd name="T72" fmla="*/ 0 w 716"/>
                  <a:gd name="T73" fmla="*/ 358 h 716"/>
                  <a:gd name="T74" fmla="*/ 4 w 716"/>
                  <a:gd name="T75" fmla="*/ 309 h 716"/>
                  <a:gd name="T76" fmla="*/ 14 w 716"/>
                  <a:gd name="T77" fmla="*/ 263 h 716"/>
                  <a:gd name="T78" fmla="*/ 29 w 716"/>
                  <a:gd name="T79" fmla="*/ 219 h 716"/>
                  <a:gd name="T80" fmla="*/ 50 w 716"/>
                  <a:gd name="T81" fmla="*/ 178 h 716"/>
                  <a:gd name="T82" fmla="*/ 75 w 716"/>
                  <a:gd name="T83" fmla="*/ 140 h 716"/>
                  <a:gd name="T84" fmla="*/ 105 w 716"/>
                  <a:gd name="T85" fmla="*/ 105 h 716"/>
                  <a:gd name="T86" fmla="*/ 140 w 716"/>
                  <a:gd name="T87" fmla="*/ 75 h 716"/>
                  <a:gd name="T88" fmla="*/ 178 w 716"/>
                  <a:gd name="T89" fmla="*/ 49 h 716"/>
                  <a:gd name="T90" fmla="*/ 219 w 716"/>
                  <a:gd name="T91" fmla="*/ 28 h 716"/>
                  <a:gd name="T92" fmla="*/ 263 w 716"/>
                  <a:gd name="T93" fmla="*/ 13 h 716"/>
                  <a:gd name="T94" fmla="*/ 310 w 716"/>
                  <a:gd name="T95" fmla="*/ 4 h 716"/>
                  <a:gd name="T96" fmla="*/ 359 w 716"/>
                  <a:gd name="T97" fmla="*/ 0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6" h="716">
                    <a:moveTo>
                      <a:pt x="359" y="0"/>
                    </a:moveTo>
                    <a:lnTo>
                      <a:pt x="407" y="4"/>
                    </a:lnTo>
                    <a:lnTo>
                      <a:pt x="453" y="13"/>
                    </a:lnTo>
                    <a:lnTo>
                      <a:pt x="498" y="28"/>
                    </a:lnTo>
                    <a:lnTo>
                      <a:pt x="540" y="49"/>
                    </a:lnTo>
                    <a:lnTo>
                      <a:pt x="578" y="75"/>
                    </a:lnTo>
                    <a:lnTo>
                      <a:pt x="611" y="105"/>
                    </a:lnTo>
                    <a:lnTo>
                      <a:pt x="642" y="140"/>
                    </a:lnTo>
                    <a:lnTo>
                      <a:pt x="668" y="178"/>
                    </a:lnTo>
                    <a:lnTo>
                      <a:pt x="688" y="219"/>
                    </a:lnTo>
                    <a:lnTo>
                      <a:pt x="703" y="263"/>
                    </a:lnTo>
                    <a:lnTo>
                      <a:pt x="714" y="309"/>
                    </a:lnTo>
                    <a:lnTo>
                      <a:pt x="716" y="358"/>
                    </a:lnTo>
                    <a:lnTo>
                      <a:pt x="714" y="407"/>
                    </a:lnTo>
                    <a:lnTo>
                      <a:pt x="703" y="454"/>
                    </a:lnTo>
                    <a:lnTo>
                      <a:pt x="688" y="497"/>
                    </a:lnTo>
                    <a:lnTo>
                      <a:pt x="668" y="539"/>
                    </a:lnTo>
                    <a:lnTo>
                      <a:pt x="642" y="577"/>
                    </a:lnTo>
                    <a:lnTo>
                      <a:pt x="611" y="611"/>
                    </a:lnTo>
                    <a:lnTo>
                      <a:pt x="578" y="641"/>
                    </a:lnTo>
                    <a:lnTo>
                      <a:pt x="540" y="668"/>
                    </a:lnTo>
                    <a:lnTo>
                      <a:pt x="498" y="689"/>
                    </a:lnTo>
                    <a:lnTo>
                      <a:pt x="453" y="704"/>
                    </a:lnTo>
                    <a:lnTo>
                      <a:pt x="407" y="713"/>
                    </a:lnTo>
                    <a:lnTo>
                      <a:pt x="359" y="716"/>
                    </a:lnTo>
                    <a:lnTo>
                      <a:pt x="310" y="713"/>
                    </a:lnTo>
                    <a:lnTo>
                      <a:pt x="263" y="704"/>
                    </a:lnTo>
                    <a:lnTo>
                      <a:pt x="219" y="689"/>
                    </a:lnTo>
                    <a:lnTo>
                      <a:pt x="178" y="668"/>
                    </a:lnTo>
                    <a:lnTo>
                      <a:pt x="140" y="641"/>
                    </a:lnTo>
                    <a:lnTo>
                      <a:pt x="105" y="611"/>
                    </a:lnTo>
                    <a:lnTo>
                      <a:pt x="75" y="577"/>
                    </a:lnTo>
                    <a:lnTo>
                      <a:pt x="50" y="539"/>
                    </a:lnTo>
                    <a:lnTo>
                      <a:pt x="29" y="497"/>
                    </a:lnTo>
                    <a:lnTo>
                      <a:pt x="14" y="454"/>
                    </a:lnTo>
                    <a:lnTo>
                      <a:pt x="4" y="407"/>
                    </a:lnTo>
                    <a:lnTo>
                      <a:pt x="0" y="358"/>
                    </a:lnTo>
                    <a:lnTo>
                      <a:pt x="4" y="309"/>
                    </a:lnTo>
                    <a:lnTo>
                      <a:pt x="14" y="263"/>
                    </a:lnTo>
                    <a:lnTo>
                      <a:pt x="29" y="219"/>
                    </a:lnTo>
                    <a:lnTo>
                      <a:pt x="50" y="178"/>
                    </a:lnTo>
                    <a:lnTo>
                      <a:pt x="75" y="140"/>
                    </a:lnTo>
                    <a:lnTo>
                      <a:pt x="105" y="105"/>
                    </a:lnTo>
                    <a:lnTo>
                      <a:pt x="140" y="75"/>
                    </a:lnTo>
                    <a:lnTo>
                      <a:pt x="178" y="49"/>
                    </a:lnTo>
                    <a:lnTo>
                      <a:pt x="219" y="28"/>
                    </a:lnTo>
                    <a:lnTo>
                      <a:pt x="263" y="13"/>
                    </a:lnTo>
                    <a:lnTo>
                      <a:pt x="310" y="4"/>
                    </a:lnTo>
                    <a:lnTo>
                      <a:pt x="3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</p:grpSp>
        <p:grpSp>
          <p:nvGrpSpPr>
            <p:cNvPr id="168" name="Group 4"/>
            <p:cNvGrpSpPr>
              <a:grpSpLocks noChangeAspect="1"/>
            </p:cNvGrpSpPr>
            <p:nvPr/>
          </p:nvGrpSpPr>
          <p:grpSpPr bwMode="auto">
            <a:xfrm>
              <a:off x="6326746" y="2364896"/>
              <a:ext cx="305318" cy="264419"/>
              <a:chOff x="20" y="603"/>
              <a:chExt cx="3001" cy="2599"/>
            </a:xfrm>
            <a:solidFill>
              <a:schemeClr val="tx1"/>
            </a:solidFill>
          </p:grpSpPr>
          <p:sp>
            <p:nvSpPr>
              <p:cNvPr id="169" name="Freeform 5"/>
              <p:cNvSpPr>
                <a:spLocks/>
              </p:cNvSpPr>
              <p:nvPr/>
            </p:nvSpPr>
            <p:spPr bwMode="auto">
              <a:xfrm>
                <a:off x="20" y="2149"/>
                <a:ext cx="405" cy="1052"/>
              </a:xfrm>
              <a:custGeom>
                <a:avLst/>
                <a:gdLst>
                  <a:gd name="T0" fmla="*/ 438 w 844"/>
                  <a:gd name="T1" fmla="*/ 234 h 2192"/>
                  <a:gd name="T2" fmla="*/ 233 w 844"/>
                  <a:gd name="T3" fmla="*/ 176 h 2192"/>
                  <a:gd name="T4" fmla="*/ 0 w 844"/>
                  <a:gd name="T5" fmla="*/ 36 h 2192"/>
                  <a:gd name="T6" fmla="*/ 0 w 844"/>
                  <a:gd name="T7" fmla="*/ 2192 h 2192"/>
                  <a:gd name="T8" fmla="*/ 844 w 844"/>
                  <a:gd name="T9" fmla="*/ 2192 h 2192"/>
                  <a:gd name="T10" fmla="*/ 844 w 844"/>
                  <a:gd name="T11" fmla="*/ 0 h 2192"/>
                  <a:gd name="T12" fmla="*/ 706 w 844"/>
                  <a:gd name="T13" fmla="*/ 127 h 2192"/>
                  <a:gd name="T14" fmla="*/ 438 w 844"/>
                  <a:gd name="T15" fmla="*/ 234 h 2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4" h="2192">
                    <a:moveTo>
                      <a:pt x="438" y="234"/>
                    </a:moveTo>
                    <a:cubicBezTo>
                      <a:pt x="365" y="234"/>
                      <a:pt x="295" y="214"/>
                      <a:pt x="233" y="176"/>
                    </a:cubicBezTo>
                    <a:lnTo>
                      <a:pt x="0" y="36"/>
                    </a:lnTo>
                    <a:lnTo>
                      <a:pt x="0" y="2192"/>
                    </a:lnTo>
                    <a:lnTo>
                      <a:pt x="844" y="2192"/>
                    </a:lnTo>
                    <a:lnTo>
                      <a:pt x="844" y="0"/>
                    </a:lnTo>
                    <a:lnTo>
                      <a:pt x="706" y="127"/>
                    </a:lnTo>
                    <a:cubicBezTo>
                      <a:pt x="634" y="196"/>
                      <a:pt x="538" y="234"/>
                      <a:pt x="438" y="23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  <p:sp>
            <p:nvSpPr>
              <p:cNvPr id="170" name="Freeform 6"/>
              <p:cNvSpPr>
                <a:spLocks/>
              </p:cNvSpPr>
              <p:nvPr/>
            </p:nvSpPr>
            <p:spPr bwMode="auto">
              <a:xfrm>
                <a:off x="844" y="1577"/>
                <a:ext cx="405" cy="1625"/>
              </a:xfrm>
              <a:custGeom>
                <a:avLst/>
                <a:gdLst>
                  <a:gd name="T0" fmla="*/ 0 w 845"/>
                  <a:gd name="T1" fmla="*/ 382 h 3385"/>
                  <a:gd name="T2" fmla="*/ 0 w 845"/>
                  <a:gd name="T3" fmla="*/ 3385 h 3385"/>
                  <a:gd name="T4" fmla="*/ 845 w 845"/>
                  <a:gd name="T5" fmla="*/ 3385 h 3385"/>
                  <a:gd name="T6" fmla="*/ 845 w 845"/>
                  <a:gd name="T7" fmla="*/ 296 h 3385"/>
                  <a:gd name="T8" fmla="*/ 411 w 845"/>
                  <a:gd name="T9" fmla="*/ 0 h 3385"/>
                  <a:gd name="T10" fmla="*/ 0 w 845"/>
                  <a:gd name="T11" fmla="*/ 382 h 3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5" h="3385">
                    <a:moveTo>
                      <a:pt x="0" y="382"/>
                    </a:moveTo>
                    <a:lnTo>
                      <a:pt x="0" y="3385"/>
                    </a:lnTo>
                    <a:lnTo>
                      <a:pt x="845" y="3385"/>
                    </a:lnTo>
                    <a:lnTo>
                      <a:pt x="845" y="296"/>
                    </a:lnTo>
                    <a:lnTo>
                      <a:pt x="411" y="0"/>
                    </a:lnTo>
                    <a:lnTo>
                      <a:pt x="0" y="38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  <p:sp>
            <p:nvSpPr>
              <p:cNvPr id="171" name="Freeform 7"/>
              <p:cNvSpPr>
                <a:spLocks/>
              </p:cNvSpPr>
              <p:nvPr/>
            </p:nvSpPr>
            <p:spPr bwMode="auto">
              <a:xfrm>
                <a:off x="1539" y="1877"/>
                <a:ext cx="405" cy="1324"/>
              </a:xfrm>
              <a:custGeom>
                <a:avLst/>
                <a:gdLst>
                  <a:gd name="T0" fmla="*/ 390 w 843"/>
                  <a:gd name="T1" fmla="*/ 266 h 2758"/>
                  <a:gd name="T2" fmla="*/ 166 w 843"/>
                  <a:gd name="T3" fmla="*/ 197 h 2758"/>
                  <a:gd name="T4" fmla="*/ 0 w 843"/>
                  <a:gd name="T5" fmla="*/ 83 h 2758"/>
                  <a:gd name="T6" fmla="*/ 0 w 843"/>
                  <a:gd name="T7" fmla="*/ 2758 h 2758"/>
                  <a:gd name="T8" fmla="*/ 843 w 843"/>
                  <a:gd name="T9" fmla="*/ 2758 h 2758"/>
                  <a:gd name="T10" fmla="*/ 843 w 843"/>
                  <a:gd name="T11" fmla="*/ 0 h 2758"/>
                  <a:gd name="T12" fmla="*/ 650 w 843"/>
                  <a:gd name="T13" fmla="*/ 169 h 2758"/>
                  <a:gd name="T14" fmla="*/ 390 w 843"/>
                  <a:gd name="T15" fmla="*/ 266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3" h="2758">
                    <a:moveTo>
                      <a:pt x="390" y="266"/>
                    </a:moveTo>
                    <a:cubicBezTo>
                      <a:pt x="310" y="266"/>
                      <a:pt x="232" y="242"/>
                      <a:pt x="166" y="197"/>
                    </a:cubicBezTo>
                    <a:lnTo>
                      <a:pt x="0" y="83"/>
                    </a:lnTo>
                    <a:lnTo>
                      <a:pt x="0" y="2758"/>
                    </a:lnTo>
                    <a:lnTo>
                      <a:pt x="843" y="2758"/>
                    </a:lnTo>
                    <a:lnTo>
                      <a:pt x="843" y="0"/>
                    </a:lnTo>
                    <a:lnTo>
                      <a:pt x="650" y="169"/>
                    </a:lnTo>
                    <a:cubicBezTo>
                      <a:pt x="577" y="232"/>
                      <a:pt x="485" y="266"/>
                      <a:pt x="390" y="26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  <p:sp>
            <p:nvSpPr>
              <p:cNvPr id="172" name="Freeform 8"/>
              <p:cNvSpPr>
                <a:spLocks/>
              </p:cNvSpPr>
              <p:nvPr/>
            </p:nvSpPr>
            <p:spPr bwMode="auto">
              <a:xfrm>
                <a:off x="2256" y="1254"/>
                <a:ext cx="405" cy="1948"/>
              </a:xfrm>
              <a:custGeom>
                <a:avLst/>
                <a:gdLst>
                  <a:gd name="T0" fmla="*/ 0 w 844"/>
                  <a:gd name="T1" fmla="*/ 4058 h 4058"/>
                  <a:gd name="T2" fmla="*/ 844 w 844"/>
                  <a:gd name="T3" fmla="*/ 4058 h 4058"/>
                  <a:gd name="T4" fmla="*/ 844 w 844"/>
                  <a:gd name="T5" fmla="*/ 0 h 4058"/>
                  <a:gd name="T6" fmla="*/ 0 w 844"/>
                  <a:gd name="T7" fmla="*/ 734 h 4058"/>
                  <a:gd name="T8" fmla="*/ 0 w 844"/>
                  <a:gd name="T9" fmla="*/ 4058 h 4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4058">
                    <a:moveTo>
                      <a:pt x="0" y="4058"/>
                    </a:moveTo>
                    <a:lnTo>
                      <a:pt x="844" y="4058"/>
                    </a:lnTo>
                    <a:lnTo>
                      <a:pt x="844" y="0"/>
                    </a:lnTo>
                    <a:lnTo>
                      <a:pt x="0" y="734"/>
                    </a:lnTo>
                    <a:lnTo>
                      <a:pt x="0" y="405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  <p:sp>
            <p:nvSpPr>
              <p:cNvPr id="173" name="Freeform 9"/>
              <p:cNvSpPr>
                <a:spLocks/>
              </p:cNvSpPr>
              <p:nvPr/>
            </p:nvSpPr>
            <p:spPr bwMode="auto">
              <a:xfrm>
                <a:off x="21" y="603"/>
                <a:ext cx="3000" cy="1592"/>
              </a:xfrm>
              <a:custGeom>
                <a:avLst/>
                <a:gdLst>
                  <a:gd name="T0" fmla="*/ 4938 w 6249"/>
                  <a:gd name="T1" fmla="*/ 373 h 3317"/>
                  <a:gd name="T2" fmla="*/ 5287 w 6249"/>
                  <a:gd name="T3" fmla="*/ 712 h 3317"/>
                  <a:gd name="T4" fmla="*/ 3534 w 6249"/>
                  <a:gd name="T5" fmla="*/ 2226 h 3317"/>
                  <a:gd name="T6" fmla="*/ 2220 w 6249"/>
                  <a:gd name="T7" fmla="*/ 1328 h 3317"/>
                  <a:gd name="T8" fmla="*/ 1924 w 6249"/>
                  <a:gd name="T9" fmla="*/ 1351 h 3317"/>
                  <a:gd name="T10" fmla="*/ 404 w 6249"/>
                  <a:gd name="T11" fmla="*/ 2763 h 3317"/>
                  <a:gd name="T12" fmla="*/ 0 w 6249"/>
                  <a:gd name="T13" fmla="*/ 2518 h 3317"/>
                  <a:gd name="T14" fmla="*/ 0 w 6249"/>
                  <a:gd name="T15" fmla="*/ 3073 h 3317"/>
                  <a:gd name="T16" fmla="*/ 314 w 6249"/>
                  <a:gd name="T17" fmla="*/ 3262 h 3317"/>
                  <a:gd name="T18" fmla="*/ 599 w 6249"/>
                  <a:gd name="T19" fmla="*/ 3232 h 3317"/>
                  <a:gd name="T20" fmla="*/ 2110 w 6249"/>
                  <a:gd name="T21" fmla="*/ 1827 h 3317"/>
                  <a:gd name="T22" fmla="*/ 3418 w 6249"/>
                  <a:gd name="T23" fmla="*/ 2721 h 3317"/>
                  <a:gd name="T24" fmla="*/ 3708 w 6249"/>
                  <a:gd name="T25" fmla="*/ 2705 h 3317"/>
                  <a:gd name="T26" fmla="*/ 5629 w 6249"/>
                  <a:gd name="T27" fmla="*/ 1043 h 3317"/>
                  <a:gd name="T28" fmla="*/ 5917 w 6249"/>
                  <a:gd name="T29" fmla="*/ 1322 h 3317"/>
                  <a:gd name="T30" fmla="*/ 6249 w 6249"/>
                  <a:gd name="T31" fmla="*/ 0 h 3317"/>
                  <a:gd name="T32" fmla="*/ 4938 w 6249"/>
                  <a:gd name="T33" fmla="*/ 373 h 3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49" h="3317">
                    <a:moveTo>
                      <a:pt x="4938" y="373"/>
                    </a:moveTo>
                    <a:lnTo>
                      <a:pt x="5287" y="712"/>
                    </a:lnTo>
                    <a:lnTo>
                      <a:pt x="3534" y="2226"/>
                    </a:lnTo>
                    <a:lnTo>
                      <a:pt x="2220" y="1328"/>
                    </a:lnTo>
                    <a:cubicBezTo>
                      <a:pt x="2129" y="1266"/>
                      <a:pt x="2005" y="1274"/>
                      <a:pt x="1924" y="1351"/>
                    </a:cubicBezTo>
                    <a:lnTo>
                      <a:pt x="404" y="2763"/>
                    </a:lnTo>
                    <a:lnTo>
                      <a:pt x="0" y="2518"/>
                    </a:lnTo>
                    <a:lnTo>
                      <a:pt x="0" y="3073"/>
                    </a:lnTo>
                    <a:lnTo>
                      <a:pt x="314" y="3262"/>
                    </a:lnTo>
                    <a:cubicBezTo>
                      <a:pt x="405" y="3317"/>
                      <a:pt x="520" y="3305"/>
                      <a:pt x="599" y="3232"/>
                    </a:cubicBezTo>
                    <a:lnTo>
                      <a:pt x="2110" y="1827"/>
                    </a:lnTo>
                    <a:lnTo>
                      <a:pt x="3418" y="2721"/>
                    </a:lnTo>
                    <a:cubicBezTo>
                      <a:pt x="3507" y="2782"/>
                      <a:pt x="3627" y="2775"/>
                      <a:pt x="3708" y="2705"/>
                    </a:cubicBezTo>
                    <a:lnTo>
                      <a:pt x="5629" y="1043"/>
                    </a:lnTo>
                    <a:lnTo>
                      <a:pt x="5917" y="1322"/>
                    </a:lnTo>
                    <a:lnTo>
                      <a:pt x="6249" y="0"/>
                    </a:lnTo>
                    <a:lnTo>
                      <a:pt x="4938" y="37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 sz="1200"/>
              </a:p>
            </p:txBody>
          </p:sp>
        </p:grpSp>
        <p:sp>
          <p:nvSpPr>
            <p:cNvPr id="174" name="Freeform 149"/>
            <p:cNvSpPr>
              <a:spLocks/>
            </p:cNvSpPr>
            <p:nvPr/>
          </p:nvSpPr>
          <p:spPr bwMode="auto">
            <a:xfrm>
              <a:off x="8394574" y="1950226"/>
              <a:ext cx="293993" cy="198886"/>
            </a:xfrm>
            <a:custGeom>
              <a:avLst/>
              <a:gdLst>
                <a:gd name="T0" fmla="*/ 5760 w 6427"/>
                <a:gd name="T1" fmla="*/ 1360 h 4347"/>
                <a:gd name="T2" fmla="*/ 5333 w 6427"/>
                <a:gd name="T3" fmla="*/ 1520 h 4347"/>
                <a:gd name="T4" fmla="*/ 5173 w 6427"/>
                <a:gd name="T5" fmla="*/ 1493 h 4347"/>
                <a:gd name="T6" fmla="*/ 5147 w 6427"/>
                <a:gd name="T7" fmla="*/ 1387 h 4347"/>
                <a:gd name="T8" fmla="*/ 5253 w 6427"/>
                <a:gd name="T9" fmla="*/ 160 h 4347"/>
                <a:gd name="T10" fmla="*/ 5227 w 6427"/>
                <a:gd name="T11" fmla="*/ 53 h 4347"/>
                <a:gd name="T12" fmla="*/ 5120 w 6427"/>
                <a:gd name="T13" fmla="*/ 0 h 4347"/>
                <a:gd name="T14" fmla="*/ 3920 w 6427"/>
                <a:gd name="T15" fmla="*/ 0 h 4347"/>
                <a:gd name="T16" fmla="*/ 3680 w 6427"/>
                <a:gd name="T17" fmla="*/ 133 h 4347"/>
                <a:gd name="T18" fmla="*/ 3680 w 6427"/>
                <a:gd name="T19" fmla="*/ 400 h 4347"/>
                <a:gd name="T20" fmla="*/ 3760 w 6427"/>
                <a:gd name="T21" fmla="*/ 667 h 4347"/>
                <a:gd name="T22" fmla="*/ 3227 w 6427"/>
                <a:gd name="T23" fmla="*/ 1067 h 4347"/>
                <a:gd name="T24" fmla="*/ 2693 w 6427"/>
                <a:gd name="T25" fmla="*/ 667 h 4347"/>
                <a:gd name="T26" fmla="*/ 2773 w 6427"/>
                <a:gd name="T27" fmla="*/ 400 h 4347"/>
                <a:gd name="T28" fmla="*/ 2773 w 6427"/>
                <a:gd name="T29" fmla="*/ 133 h 4347"/>
                <a:gd name="T30" fmla="*/ 2533 w 6427"/>
                <a:gd name="T31" fmla="*/ 0 h 4347"/>
                <a:gd name="T32" fmla="*/ 1333 w 6427"/>
                <a:gd name="T33" fmla="*/ 0 h 4347"/>
                <a:gd name="T34" fmla="*/ 1227 w 6427"/>
                <a:gd name="T35" fmla="*/ 53 h 4347"/>
                <a:gd name="T36" fmla="*/ 1200 w 6427"/>
                <a:gd name="T37" fmla="*/ 160 h 4347"/>
                <a:gd name="T38" fmla="*/ 1307 w 6427"/>
                <a:gd name="T39" fmla="*/ 1387 h 4347"/>
                <a:gd name="T40" fmla="*/ 1280 w 6427"/>
                <a:gd name="T41" fmla="*/ 1493 h 4347"/>
                <a:gd name="T42" fmla="*/ 1093 w 6427"/>
                <a:gd name="T43" fmla="*/ 1520 h 4347"/>
                <a:gd name="T44" fmla="*/ 667 w 6427"/>
                <a:gd name="T45" fmla="*/ 1387 h 4347"/>
                <a:gd name="T46" fmla="*/ 0 w 6427"/>
                <a:gd name="T47" fmla="*/ 2187 h 4347"/>
                <a:gd name="T48" fmla="*/ 667 w 6427"/>
                <a:gd name="T49" fmla="*/ 2987 h 4347"/>
                <a:gd name="T50" fmla="*/ 1093 w 6427"/>
                <a:gd name="T51" fmla="*/ 2827 h 4347"/>
                <a:gd name="T52" fmla="*/ 1253 w 6427"/>
                <a:gd name="T53" fmla="*/ 2853 h 4347"/>
                <a:gd name="T54" fmla="*/ 1280 w 6427"/>
                <a:gd name="T55" fmla="*/ 2960 h 4347"/>
                <a:gd name="T56" fmla="*/ 1173 w 6427"/>
                <a:gd name="T57" fmla="*/ 4187 h 4347"/>
                <a:gd name="T58" fmla="*/ 1200 w 6427"/>
                <a:gd name="T59" fmla="*/ 4293 h 4347"/>
                <a:gd name="T60" fmla="*/ 1307 w 6427"/>
                <a:gd name="T61" fmla="*/ 4347 h 4347"/>
                <a:gd name="T62" fmla="*/ 2507 w 6427"/>
                <a:gd name="T63" fmla="*/ 4347 h 4347"/>
                <a:gd name="T64" fmla="*/ 2747 w 6427"/>
                <a:gd name="T65" fmla="*/ 4213 h 4347"/>
                <a:gd name="T66" fmla="*/ 2747 w 6427"/>
                <a:gd name="T67" fmla="*/ 3947 h 4347"/>
                <a:gd name="T68" fmla="*/ 2667 w 6427"/>
                <a:gd name="T69" fmla="*/ 3680 h 4347"/>
                <a:gd name="T70" fmla="*/ 3200 w 6427"/>
                <a:gd name="T71" fmla="*/ 3280 h 4347"/>
                <a:gd name="T72" fmla="*/ 3733 w 6427"/>
                <a:gd name="T73" fmla="*/ 3680 h 4347"/>
                <a:gd name="T74" fmla="*/ 3653 w 6427"/>
                <a:gd name="T75" fmla="*/ 3947 h 4347"/>
                <a:gd name="T76" fmla="*/ 3653 w 6427"/>
                <a:gd name="T77" fmla="*/ 4213 h 4347"/>
                <a:gd name="T78" fmla="*/ 3893 w 6427"/>
                <a:gd name="T79" fmla="*/ 4347 h 4347"/>
                <a:gd name="T80" fmla="*/ 5093 w 6427"/>
                <a:gd name="T81" fmla="*/ 4347 h 4347"/>
                <a:gd name="T82" fmla="*/ 5200 w 6427"/>
                <a:gd name="T83" fmla="*/ 4293 h 4347"/>
                <a:gd name="T84" fmla="*/ 5227 w 6427"/>
                <a:gd name="T85" fmla="*/ 4187 h 4347"/>
                <a:gd name="T86" fmla="*/ 5120 w 6427"/>
                <a:gd name="T87" fmla="*/ 2960 h 4347"/>
                <a:gd name="T88" fmla="*/ 5147 w 6427"/>
                <a:gd name="T89" fmla="*/ 2853 h 4347"/>
                <a:gd name="T90" fmla="*/ 5333 w 6427"/>
                <a:gd name="T91" fmla="*/ 2827 h 4347"/>
                <a:gd name="T92" fmla="*/ 5760 w 6427"/>
                <a:gd name="T93" fmla="*/ 2960 h 4347"/>
                <a:gd name="T94" fmla="*/ 6427 w 6427"/>
                <a:gd name="T95" fmla="*/ 2160 h 4347"/>
                <a:gd name="T96" fmla="*/ 5760 w 6427"/>
                <a:gd name="T97" fmla="*/ 1360 h 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27" h="4347">
                  <a:moveTo>
                    <a:pt x="5760" y="1360"/>
                  </a:moveTo>
                  <a:cubicBezTo>
                    <a:pt x="5547" y="1360"/>
                    <a:pt x="5440" y="1440"/>
                    <a:pt x="5333" y="1520"/>
                  </a:cubicBezTo>
                  <a:cubicBezTo>
                    <a:pt x="5280" y="1547"/>
                    <a:pt x="5200" y="1547"/>
                    <a:pt x="5173" y="1493"/>
                  </a:cubicBezTo>
                  <a:cubicBezTo>
                    <a:pt x="5147" y="1467"/>
                    <a:pt x="5147" y="1440"/>
                    <a:pt x="5147" y="1387"/>
                  </a:cubicBezTo>
                  <a:lnTo>
                    <a:pt x="5253" y="160"/>
                  </a:lnTo>
                  <a:cubicBezTo>
                    <a:pt x="5253" y="133"/>
                    <a:pt x="5253" y="80"/>
                    <a:pt x="5227" y="53"/>
                  </a:cubicBezTo>
                  <a:cubicBezTo>
                    <a:pt x="5200" y="27"/>
                    <a:pt x="5173" y="0"/>
                    <a:pt x="5120" y="0"/>
                  </a:cubicBezTo>
                  <a:lnTo>
                    <a:pt x="3920" y="0"/>
                  </a:lnTo>
                  <a:cubicBezTo>
                    <a:pt x="3813" y="0"/>
                    <a:pt x="3733" y="53"/>
                    <a:pt x="3680" y="133"/>
                  </a:cubicBezTo>
                  <a:cubicBezTo>
                    <a:pt x="3627" y="213"/>
                    <a:pt x="3627" y="320"/>
                    <a:pt x="3680" y="400"/>
                  </a:cubicBezTo>
                  <a:cubicBezTo>
                    <a:pt x="3733" y="480"/>
                    <a:pt x="3760" y="533"/>
                    <a:pt x="3760" y="667"/>
                  </a:cubicBezTo>
                  <a:cubicBezTo>
                    <a:pt x="3760" y="880"/>
                    <a:pt x="3520" y="1067"/>
                    <a:pt x="3227" y="1067"/>
                  </a:cubicBezTo>
                  <a:cubicBezTo>
                    <a:pt x="2933" y="1067"/>
                    <a:pt x="2693" y="880"/>
                    <a:pt x="2693" y="667"/>
                  </a:cubicBezTo>
                  <a:cubicBezTo>
                    <a:pt x="2693" y="560"/>
                    <a:pt x="2720" y="480"/>
                    <a:pt x="2773" y="400"/>
                  </a:cubicBezTo>
                  <a:cubicBezTo>
                    <a:pt x="2827" y="320"/>
                    <a:pt x="2827" y="213"/>
                    <a:pt x="2773" y="133"/>
                  </a:cubicBezTo>
                  <a:cubicBezTo>
                    <a:pt x="2720" y="53"/>
                    <a:pt x="2640" y="0"/>
                    <a:pt x="2533" y="0"/>
                  </a:cubicBezTo>
                  <a:lnTo>
                    <a:pt x="1333" y="0"/>
                  </a:lnTo>
                  <a:cubicBezTo>
                    <a:pt x="1307" y="0"/>
                    <a:pt x="1253" y="27"/>
                    <a:pt x="1227" y="53"/>
                  </a:cubicBezTo>
                  <a:cubicBezTo>
                    <a:pt x="1200" y="80"/>
                    <a:pt x="1200" y="107"/>
                    <a:pt x="1200" y="160"/>
                  </a:cubicBezTo>
                  <a:lnTo>
                    <a:pt x="1307" y="1387"/>
                  </a:lnTo>
                  <a:cubicBezTo>
                    <a:pt x="1307" y="1440"/>
                    <a:pt x="1280" y="1467"/>
                    <a:pt x="1280" y="1493"/>
                  </a:cubicBezTo>
                  <a:cubicBezTo>
                    <a:pt x="1227" y="1547"/>
                    <a:pt x="1173" y="1573"/>
                    <a:pt x="1093" y="1520"/>
                  </a:cubicBezTo>
                  <a:cubicBezTo>
                    <a:pt x="987" y="1440"/>
                    <a:pt x="880" y="1387"/>
                    <a:pt x="667" y="1387"/>
                  </a:cubicBezTo>
                  <a:cubicBezTo>
                    <a:pt x="293" y="1387"/>
                    <a:pt x="0" y="1733"/>
                    <a:pt x="0" y="2187"/>
                  </a:cubicBezTo>
                  <a:cubicBezTo>
                    <a:pt x="0" y="2640"/>
                    <a:pt x="293" y="2987"/>
                    <a:pt x="667" y="2987"/>
                  </a:cubicBezTo>
                  <a:cubicBezTo>
                    <a:pt x="880" y="2987"/>
                    <a:pt x="987" y="2907"/>
                    <a:pt x="1093" y="2827"/>
                  </a:cubicBezTo>
                  <a:cubicBezTo>
                    <a:pt x="1147" y="2800"/>
                    <a:pt x="1227" y="2800"/>
                    <a:pt x="1253" y="2853"/>
                  </a:cubicBezTo>
                  <a:cubicBezTo>
                    <a:pt x="1280" y="2880"/>
                    <a:pt x="1280" y="2907"/>
                    <a:pt x="1280" y="2960"/>
                  </a:cubicBezTo>
                  <a:lnTo>
                    <a:pt x="1173" y="4187"/>
                  </a:lnTo>
                  <a:cubicBezTo>
                    <a:pt x="1173" y="4213"/>
                    <a:pt x="1173" y="4267"/>
                    <a:pt x="1200" y="4293"/>
                  </a:cubicBezTo>
                  <a:cubicBezTo>
                    <a:pt x="1227" y="4320"/>
                    <a:pt x="1253" y="4347"/>
                    <a:pt x="1307" y="4347"/>
                  </a:cubicBezTo>
                  <a:lnTo>
                    <a:pt x="2507" y="4347"/>
                  </a:lnTo>
                  <a:cubicBezTo>
                    <a:pt x="2613" y="4347"/>
                    <a:pt x="2693" y="4293"/>
                    <a:pt x="2747" y="4213"/>
                  </a:cubicBezTo>
                  <a:cubicBezTo>
                    <a:pt x="2800" y="4133"/>
                    <a:pt x="2800" y="4027"/>
                    <a:pt x="2747" y="3947"/>
                  </a:cubicBezTo>
                  <a:cubicBezTo>
                    <a:pt x="2693" y="3867"/>
                    <a:pt x="2667" y="3813"/>
                    <a:pt x="2667" y="3680"/>
                  </a:cubicBezTo>
                  <a:cubicBezTo>
                    <a:pt x="2667" y="3467"/>
                    <a:pt x="2907" y="3280"/>
                    <a:pt x="3200" y="3280"/>
                  </a:cubicBezTo>
                  <a:cubicBezTo>
                    <a:pt x="3493" y="3280"/>
                    <a:pt x="3733" y="3467"/>
                    <a:pt x="3733" y="3680"/>
                  </a:cubicBezTo>
                  <a:cubicBezTo>
                    <a:pt x="3733" y="3787"/>
                    <a:pt x="3707" y="3867"/>
                    <a:pt x="3653" y="3947"/>
                  </a:cubicBezTo>
                  <a:cubicBezTo>
                    <a:pt x="3600" y="4027"/>
                    <a:pt x="3600" y="4133"/>
                    <a:pt x="3653" y="4213"/>
                  </a:cubicBezTo>
                  <a:cubicBezTo>
                    <a:pt x="3707" y="4293"/>
                    <a:pt x="3787" y="4347"/>
                    <a:pt x="3893" y="4347"/>
                  </a:cubicBezTo>
                  <a:lnTo>
                    <a:pt x="5093" y="4347"/>
                  </a:lnTo>
                  <a:cubicBezTo>
                    <a:pt x="5120" y="4347"/>
                    <a:pt x="5173" y="4320"/>
                    <a:pt x="5200" y="4293"/>
                  </a:cubicBezTo>
                  <a:cubicBezTo>
                    <a:pt x="5227" y="4267"/>
                    <a:pt x="5227" y="4240"/>
                    <a:pt x="5227" y="4187"/>
                  </a:cubicBezTo>
                  <a:lnTo>
                    <a:pt x="5120" y="2960"/>
                  </a:lnTo>
                  <a:cubicBezTo>
                    <a:pt x="5120" y="2907"/>
                    <a:pt x="5147" y="2880"/>
                    <a:pt x="5147" y="2853"/>
                  </a:cubicBezTo>
                  <a:cubicBezTo>
                    <a:pt x="5200" y="2800"/>
                    <a:pt x="5253" y="2773"/>
                    <a:pt x="5333" y="2827"/>
                  </a:cubicBezTo>
                  <a:cubicBezTo>
                    <a:pt x="5440" y="2907"/>
                    <a:pt x="5547" y="2960"/>
                    <a:pt x="5760" y="2960"/>
                  </a:cubicBezTo>
                  <a:cubicBezTo>
                    <a:pt x="6133" y="2960"/>
                    <a:pt x="6427" y="2613"/>
                    <a:pt x="6427" y="2160"/>
                  </a:cubicBezTo>
                  <a:cubicBezTo>
                    <a:pt x="6427" y="1707"/>
                    <a:pt x="6133" y="1360"/>
                    <a:pt x="5760" y="136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200"/>
            </a:p>
          </p:txBody>
        </p:sp>
        <p:sp>
          <p:nvSpPr>
            <p:cNvPr id="175" name="Freeform 22"/>
            <p:cNvSpPr>
              <a:spLocks noEditPoints="1"/>
            </p:cNvSpPr>
            <p:nvPr/>
          </p:nvSpPr>
          <p:spPr bwMode="auto">
            <a:xfrm>
              <a:off x="10409016" y="1486519"/>
              <a:ext cx="274688" cy="274580"/>
            </a:xfrm>
            <a:custGeom>
              <a:avLst/>
              <a:gdLst>
                <a:gd name="T0" fmla="*/ 765 w 6906"/>
                <a:gd name="T1" fmla="*/ 4210 h 6905"/>
                <a:gd name="T2" fmla="*/ 1019 w 6906"/>
                <a:gd name="T3" fmla="*/ 4813 h 6905"/>
                <a:gd name="T4" fmla="*/ 713 w 6906"/>
                <a:gd name="T5" fmla="*/ 5199 h 6905"/>
                <a:gd name="T6" fmla="*/ 736 w 6906"/>
                <a:gd name="T7" fmla="*/ 5619 h 6905"/>
                <a:gd name="T8" fmla="*/ 1264 w 6906"/>
                <a:gd name="T9" fmla="*/ 6146 h 6905"/>
                <a:gd name="T10" fmla="*/ 1684 w 6906"/>
                <a:gd name="T11" fmla="*/ 6170 h 6905"/>
                <a:gd name="T12" fmla="*/ 2067 w 6906"/>
                <a:gd name="T13" fmla="*/ 5866 h 6905"/>
                <a:gd name="T14" fmla="*/ 2694 w 6906"/>
                <a:gd name="T15" fmla="*/ 6131 h 6905"/>
                <a:gd name="T16" fmla="*/ 2751 w 6906"/>
                <a:gd name="T17" fmla="*/ 6625 h 6905"/>
                <a:gd name="T18" fmla="*/ 3065 w 6906"/>
                <a:gd name="T19" fmla="*/ 6905 h 6905"/>
                <a:gd name="T20" fmla="*/ 3811 w 6906"/>
                <a:gd name="T21" fmla="*/ 6905 h 6905"/>
                <a:gd name="T22" fmla="*/ 4125 w 6906"/>
                <a:gd name="T23" fmla="*/ 6625 h 6905"/>
                <a:gd name="T24" fmla="*/ 4180 w 6906"/>
                <a:gd name="T25" fmla="*/ 6149 h 6905"/>
                <a:gd name="T26" fmla="*/ 4851 w 6906"/>
                <a:gd name="T27" fmla="*/ 5878 h 6905"/>
                <a:gd name="T28" fmla="*/ 5222 w 6906"/>
                <a:gd name="T29" fmla="*/ 6171 h 6905"/>
                <a:gd name="T30" fmla="*/ 5643 w 6906"/>
                <a:gd name="T31" fmla="*/ 6148 h 6905"/>
                <a:gd name="T32" fmla="*/ 6170 w 6906"/>
                <a:gd name="T33" fmla="*/ 5620 h 6905"/>
                <a:gd name="T34" fmla="*/ 6194 w 6906"/>
                <a:gd name="T35" fmla="*/ 5200 h 6905"/>
                <a:gd name="T36" fmla="*/ 5905 w 6906"/>
                <a:gd name="T37" fmla="*/ 4834 h 6905"/>
                <a:gd name="T38" fmla="*/ 6181 w 6906"/>
                <a:gd name="T39" fmla="*/ 4174 h 6905"/>
                <a:gd name="T40" fmla="*/ 6626 w 6906"/>
                <a:gd name="T41" fmla="*/ 4123 h 6905"/>
                <a:gd name="T42" fmla="*/ 6906 w 6906"/>
                <a:gd name="T43" fmla="*/ 3809 h 6905"/>
                <a:gd name="T44" fmla="*/ 6906 w 6906"/>
                <a:gd name="T45" fmla="*/ 3063 h 6905"/>
                <a:gd name="T46" fmla="*/ 6626 w 6906"/>
                <a:gd name="T47" fmla="*/ 2749 h 6905"/>
                <a:gd name="T48" fmla="*/ 6187 w 6906"/>
                <a:gd name="T49" fmla="*/ 2698 h 6905"/>
                <a:gd name="T50" fmla="*/ 5923 w 6906"/>
                <a:gd name="T51" fmla="*/ 2045 h 6905"/>
                <a:gd name="T52" fmla="*/ 6193 w 6906"/>
                <a:gd name="T53" fmla="*/ 1704 h 6905"/>
                <a:gd name="T54" fmla="*/ 6169 w 6906"/>
                <a:gd name="T55" fmla="*/ 1284 h 6905"/>
                <a:gd name="T56" fmla="*/ 5643 w 6906"/>
                <a:gd name="T57" fmla="*/ 758 h 6905"/>
                <a:gd name="T58" fmla="*/ 5223 w 6906"/>
                <a:gd name="T59" fmla="*/ 734 h 6905"/>
                <a:gd name="T60" fmla="*/ 4891 w 6906"/>
                <a:gd name="T61" fmla="*/ 996 h 6905"/>
                <a:gd name="T62" fmla="*/ 4205 w 6906"/>
                <a:gd name="T63" fmla="*/ 709 h 6905"/>
                <a:gd name="T64" fmla="*/ 4155 w 6906"/>
                <a:gd name="T65" fmla="*/ 280 h 6905"/>
                <a:gd name="T66" fmla="*/ 3841 w 6906"/>
                <a:gd name="T67" fmla="*/ 0 h 6905"/>
                <a:gd name="T68" fmla="*/ 3095 w 6906"/>
                <a:gd name="T69" fmla="*/ 0 h 6905"/>
                <a:gd name="T70" fmla="*/ 2781 w 6906"/>
                <a:gd name="T71" fmla="*/ 280 h 6905"/>
                <a:gd name="T72" fmla="*/ 2731 w 6906"/>
                <a:gd name="T73" fmla="*/ 709 h 6905"/>
                <a:gd name="T74" fmla="*/ 2028 w 6906"/>
                <a:gd name="T75" fmla="*/ 1006 h 6905"/>
                <a:gd name="T76" fmla="*/ 1684 w 6906"/>
                <a:gd name="T77" fmla="*/ 734 h 6905"/>
                <a:gd name="T78" fmla="*/ 1264 w 6906"/>
                <a:gd name="T79" fmla="*/ 758 h 6905"/>
                <a:gd name="T80" fmla="*/ 736 w 6906"/>
                <a:gd name="T81" fmla="*/ 1285 h 6905"/>
                <a:gd name="T82" fmla="*/ 713 w 6906"/>
                <a:gd name="T83" fmla="*/ 1705 h 6905"/>
                <a:gd name="T84" fmla="*/ 1000 w 6906"/>
                <a:gd name="T85" fmla="*/ 2069 h 6905"/>
                <a:gd name="T86" fmla="*/ 740 w 6906"/>
                <a:gd name="T87" fmla="*/ 2728 h 6905"/>
                <a:gd name="T88" fmla="*/ 280 w 6906"/>
                <a:gd name="T89" fmla="*/ 2780 h 6905"/>
                <a:gd name="T90" fmla="*/ 0 w 6906"/>
                <a:gd name="T91" fmla="*/ 3094 h 6905"/>
                <a:gd name="T92" fmla="*/ 0 w 6906"/>
                <a:gd name="T93" fmla="*/ 3840 h 6905"/>
                <a:gd name="T94" fmla="*/ 280 w 6906"/>
                <a:gd name="T95" fmla="*/ 4154 h 6905"/>
                <a:gd name="T96" fmla="*/ 765 w 6906"/>
                <a:gd name="T97" fmla="*/ 4210 h 6905"/>
                <a:gd name="T98" fmla="*/ 3469 w 6906"/>
                <a:gd name="T99" fmla="*/ 2191 h 6905"/>
                <a:gd name="T100" fmla="*/ 4703 w 6906"/>
                <a:gd name="T101" fmla="*/ 3425 h 6905"/>
                <a:gd name="T102" fmla="*/ 3469 w 6906"/>
                <a:gd name="T103" fmla="*/ 4659 h 6905"/>
                <a:gd name="T104" fmla="*/ 2235 w 6906"/>
                <a:gd name="T105" fmla="*/ 3425 h 6905"/>
                <a:gd name="T106" fmla="*/ 3469 w 6906"/>
                <a:gd name="T107" fmla="*/ 2191 h 6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06" h="6905">
                  <a:moveTo>
                    <a:pt x="765" y="4210"/>
                  </a:moveTo>
                  <a:cubicBezTo>
                    <a:pt x="826" y="4420"/>
                    <a:pt x="911" y="4623"/>
                    <a:pt x="1019" y="4813"/>
                  </a:cubicBezTo>
                  <a:lnTo>
                    <a:pt x="713" y="5199"/>
                  </a:lnTo>
                  <a:cubicBezTo>
                    <a:pt x="613" y="5325"/>
                    <a:pt x="624" y="5505"/>
                    <a:pt x="736" y="5619"/>
                  </a:cubicBezTo>
                  <a:lnTo>
                    <a:pt x="1264" y="6146"/>
                  </a:lnTo>
                  <a:cubicBezTo>
                    <a:pt x="1377" y="6260"/>
                    <a:pt x="1558" y="6270"/>
                    <a:pt x="1684" y="6170"/>
                  </a:cubicBezTo>
                  <a:lnTo>
                    <a:pt x="2067" y="5866"/>
                  </a:lnTo>
                  <a:cubicBezTo>
                    <a:pt x="2265" y="5980"/>
                    <a:pt x="2475" y="6069"/>
                    <a:pt x="2694" y="6131"/>
                  </a:cubicBezTo>
                  <a:lnTo>
                    <a:pt x="2751" y="6625"/>
                  </a:lnTo>
                  <a:cubicBezTo>
                    <a:pt x="2770" y="6785"/>
                    <a:pt x="2905" y="6905"/>
                    <a:pt x="3065" y="6905"/>
                  </a:cubicBezTo>
                  <a:lnTo>
                    <a:pt x="3811" y="6905"/>
                  </a:lnTo>
                  <a:cubicBezTo>
                    <a:pt x="3971" y="6905"/>
                    <a:pt x="4106" y="6785"/>
                    <a:pt x="4125" y="6625"/>
                  </a:cubicBezTo>
                  <a:lnTo>
                    <a:pt x="4180" y="6149"/>
                  </a:lnTo>
                  <a:cubicBezTo>
                    <a:pt x="4415" y="6088"/>
                    <a:pt x="4640" y="5996"/>
                    <a:pt x="4851" y="5878"/>
                  </a:cubicBezTo>
                  <a:lnTo>
                    <a:pt x="5222" y="6171"/>
                  </a:lnTo>
                  <a:cubicBezTo>
                    <a:pt x="5349" y="6271"/>
                    <a:pt x="5529" y="6260"/>
                    <a:pt x="5643" y="6148"/>
                  </a:cubicBezTo>
                  <a:lnTo>
                    <a:pt x="6170" y="5620"/>
                  </a:lnTo>
                  <a:cubicBezTo>
                    <a:pt x="6284" y="5506"/>
                    <a:pt x="6294" y="5326"/>
                    <a:pt x="6194" y="5200"/>
                  </a:cubicBezTo>
                  <a:lnTo>
                    <a:pt x="5905" y="4834"/>
                  </a:lnTo>
                  <a:cubicBezTo>
                    <a:pt x="6025" y="4626"/>
                    <a:pt x="6119" y="4405"/>
                    <a:pt x="6181" y="4174"/>
                  </a:cubicBezTo>
                  <a:lnTo>
                    <a:pt x="6626" y="4123"/>
                  </a:lnTo>
                  <a:cubicBezTo>
                    <a:pt x="6786" y="4104"/>
                    <a:pt x="6906" y="3969"/>
                    <a:pt x="6906" y="3809"/>
                  </a:cubicBezTo>
                  <a:lnTo>
                    <a:pt x="6906" y="3063"/>
                  </a:lnTo>
                  <a:cubicBezTo>
                    <a:pt x="6906" y="2903"/>
                    <a:pt x="6786" y="2768"/>
                    <a:pt x="6626" y="2749"/>
                  </a:cubicBezTo>
                  <a:lnTo>
                    <a:pt x="6187" y="2698"/>
                  </a:lnTo>
                  <a:cubicBezTo>
                    <a:pt x="6127" y="2469"/>
                    <a:pt x="6037" y="2250"/>
                    <a:pt x="5923" y="2045"/>
                  </a:cubicBezTo>
                  <a:lnTo>
                    <a:pt x="6193" y="1704"/>
                  </a:lnTo>
                  <a:cubicBezTo>
                    <a:pt x="6293" y="1578"/>
                    <a:pt x="6281" y="1398"/>
                    <a:pt x="6169" y="1284"/>
                  </a:cubicBezTo>
                  <a:lnTo>
                    <a:pt x="5643" y="758"/>
                  </a:lnTo>
                  <a:cubicBezTo>
                    <a:pt x="5529" y="644"/>
                    <a:pt x="5349" y="634"/>
                    <a:pt x="5223" y="734"/>
                  </a:cubicBezTo>
                  <a:lnTo>
                    <a:pt x="4891" y="996"/>
                  </a:lnTo>
                  <a:cubicBezTo>
                    <a:pt x="4676" y="870"/>
                    <a:pt x="4446" y="774"/>
                    <a:pt x="4205" y="709"/>
                  </a:cubicBezTo>
                  <a:lnTo>
                    <a:pt x="4155" y="280"/>
                  </a:lnTo>
                  <a:cubicBezTo>
                    <a:pt x="4136" y="120"/>
                    <a:pt x="4001" y="0"/>
                    <a:pt x="3841" y="0"/>
                  </a:cubicBezTo>
                  <a:lnTo>
                    <a:pt x="3095" y="0"/>
                  </a:lnTo>
                  <a:cubicBezTo>
                    <a:pt x="2935" y="0"/>
                    <a:pt x="2800" y="120"/>
                    <a:pt x="2781" y="280"/>
                  </a:cubicBezTo>
                  <a:lnTo>
                    <a:pt x="2731" y="709"/>
                  </a:lnTo>
                  <a:cubicBezTo>
                    <a:pt x="2484" y="775"/>
                    <a:pt x="2248" y="875"/>
                    <a:pt x="2028" y="1006"/>
                  </a:cubicBezTo>
                  <a:lnTo>
                    <a:pt x="1684" y="734"/>
                  </a:lnTo>
                  <a:cubicBezTo>
                    <a:pt x="1558" y="634"/>
                    <a:pt x="1378" y="645"/>
                    <a:pt x="1264" y="758"/>
                  </a:cubicBezTo>
                  <a:lnTo>
                    <a:pt x="736" y="1285"/>
                  </a:lnTo>
                  <a:cubicBezTo>
                    <a:pt x="623" y="1399"/>
                    <a:pt x="613" y="1579"/>
                    <a:pt x="713" y="1705"/>
                  </a:cubicBezTo>
                  <a:lnTo>
                    <a:pt x="1000" y="2069"/>
                  </a:lnTo>
                  <a:cubicBezTo>
                    <a:pt x="885" y="2276"/>
                    <a:pt x="798" y="2498"/>
                    <a:pt x="740" y="2728"/>
                  </a:cubicBezTo>
                  <a:lnTo>
                    <a:pt x="280" y="2780"/>
                  </a:lnTo>
                  <a:cubicBezTo>
                    <a:pt x="120" y="2799"/>
                    <a:pt x="0" y="2934"/>
                    <a:pt x="0" y="3094"/>
                  </a:cubicBezTo>
                  <a:lnTo>
                    <a:pt x="0" y="3840"/>
                  </a:lnTo>
                  <a:cubicBezTo>
                    <a:pt x="0" y="4000"/>
                    <a:pt x="120" y="4135"/>
                    <a:pt x="280" y="4154"/>
                  </a:cubicBezTo>
                  <a:lnTo>
                    <a:pt x="765" y="4210"/>
                  </a:lnTo>
                  <a:close/>
                  <a:moveTo>
                    <a:pt x="3469" y="2191"/>
                  </a:moveTo>
                  <a:cubicBezTo>
                    <a:pt x="4149" y="2191"/>
                    <a:pt x="4703" y="2745"/>
                    <a:pt x="4703" y="3425"/>
                  </a:cubicBezTo>
                  <a:cubicBezTo>
                    <a:pt x="4703" y="4105"/>
                    <a:pt x="4149" y="4659"/>
                    <a:pt x="3469" y="4659"/>
                  </a:cubicBezTo>
                  <a:cubicBezTo>
                    <a:pt x="2789" y="4659"/>
                    <a:pt x="2235" y="4105"/>
                    <a:pt x="2235" y="3425"/>
                  </a:cubicBezTo>
                  <a:cubicBezTo>
                    <a:pt x="2235" y="2745"/>
                    <a:pt x="2789" y="2191"/>
                    <a:pt x="3469" y="219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200"/>
            </a:p>
          </p:txBody>
        </p:sp>
      </p:grpSp>
    </p:spTree>
    <p:extLst>
      <p:ext uri="{BB962C8B-B14F-4D97-AF65-F5344CB8AC3E}">
        <p14:creationId xmlns:p14="http://schemas.microsoft.com/office/powerpoint/2010/main" val="306713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디저털</a:t>
            </a:r>
            <a:r>
              <a:rPr lang="ko-KR" altLang="en-US" dirty="0" smtClean="0"/>
              <a:t> 전환의 </a:t>
            </a:r>
            <a:r>
              <a:rPr lang="en-US" altLang="ko-KR" dirty="0" smtClean="0"/>
              <a:t>4</a:t>
            </a:r>
            <a:r>
              <a:rPr lang="ko-KR" altLang="en-US" dirty="0" smtClean="0"/>
              <a:t>대 관점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5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712640" y="1052736"/>
            <a:ext cx="6459602" cy="4931242"/>
            <a:chOff x="1343025" y="1269534"/>
            <a:chExt cx="6459602" cy="4931242"/>
          </a:xfrm>
        </p:grpSpPr>
        <p:sp>
          <p:nvSpPr>
            <p:cNvPr id="6" name="TextBox 5"/>
            <p:cNvSpPr txBox="1"/>
            <p:nvPr/>
          </p:nvSpPr>
          <p:spPr>
            <a:xfrm>
              <a:off x="2893818" y="1663996"/>
              <a:ext cx="4824756" cy="4293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800" b="1" dirty="0" smtClean="0"/>
                <a:t>Application Centric Approach</a:t>
              </a:r>
              <a:endParaRPr lang="en-US" sz="1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19540" y="2898130"/>
              <a:ext cx="4102933" cy="357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800" b="1" dirty="0" smtClean="0"/>
                <a:t>   Business User Involvement</a:t>
              </a:r>
              <a:endParaRPr lang="en-US" sz="1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65041" y="5419513"/>
              <a:ext cx="4137586" cy="403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800" b="1" dirty="0" smtClean="0"/>
                <a:t>Defense &amp; Security Consideration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7033" y="4158871"/>
              <a:ext cx="4042336" cy="417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800" b="1" dirty="0" smtClean="0"/>
                <a:t>Connected &amp; Integrated Strategy</a:t>
              </a:r>
              <a:endParaRPr lang="en-US" sz="1100" b="1" dirty="0" smtClean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43025" y="1269534"/>
              <a:ext cx="1190857" cy="1190855"/>
              <a:chOff x="7475549" y="1456010"/>
              <a:chExt cx="1291487" cy="129148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60CC8745-DB55-4703-8F0E-E8F97AE57C4B}"/>
                  </a:ext>
                </a:extLst>
              </p:cNvPr>
              <p:cNvSpPr/>
              <p:nvPr/>
            </p:nvSpPr>
            <p:spPr>
              <a:xfrm>
                <a:off x="7555622" y="1536083"/>
                <a:ext cx="1131341" cy="1131341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A9EC9FB9-94AF-4885-93FC-CD650BF74349}"/>
                  </a:ext>
                </a:extLst>
              </p:cNvPr>
              <p:cNvSpPr/>
              <p:nvPr/>
            </p:nvSpPr>
            <p:spPr>
              <a:xfrm>
                <a:off x="7475549" y="1456010"/>
                <a:ext cx="1291487" cy="1291487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580"/>
              <p:cNvSpPr>
                <a:spLocks noEditPoints="1"/>
              </p:cNvSpPr>
              <p:nvPr/>
            </p:nvSpPr>
            <p:spPr bwMode="auto">
              <a:xfrm>
                <a:off x="7850194" y="1856718"/>
                <a:ext cx="533504" cy="477344"/>
              </a:xfrm>
              <a:custGeom>
                <a:avLst/>
                <a:gdLst>
                  <a:gd name="T0" fmla="*/ 416 w 554"/>
                  <a:gd name="T1" fmla="*/ 496 h 496"/>
                  <a:gd name="T2" fmla="*/ 382 w 554"/>
                  <a:gd name="T3" fmla="*/ 409 h 496"/>
                  <a:gd name="T4" fmla="*/ 168 w 554"/>
                  <a:gd name="T5" fmla="*/ 409 h 496"/>
                  <a:gd name="T6" fmla="*/ 133 w 554"/>
                  <a:gd name="T7" fmla="*/ 496 h 496"/>
                  <a:gd name="T8" fmla="*/ 0 w 554"/>
                  <a:gd name="T9" fmla="*/ 496 h 496"/>
                  <a:gd name="T10" fmla="*/ 213 w 554"/>
                  <a:gd name="T11" fmla="*/ 0 h 496"/>
                  <a:gd name="T12" fmla="*/ 346 w 554"/>
                  <a:gd name="T13" fmla="*/ 0 h 496"/>
                  <a:gd name="T14" fmla="*/ 554 w 554"/>
                  <a:gd name="T15" fmla="*/ 496 h 496"/>
                  <a:gd name="T16" fmla="*/ 416 w 554"/>
                  <a:gd name="T17" fmla="*/ 496 h 496"/>
                  <a:gd name="T18" fmla="*/ 207 w 554"/>
                  <a:gd name="T19" fmla="*/ 310 h 496"/>
                  <a:gd name="T20" fmla="*/ 344 w 554"/>
                  <a:gd name="T21" fmla="*/ 310 h 496"/>
                  <a:gd name="T22" fmla="*/ 276 w 554"/>
                  <a:gd name="T23" fmla="*/ 133 h 496"/>
                  <a:gd name="T24" fmla="*/ 207 w 554"/>
                  <a:gd name="T25" fmla="*/ 31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4" h="496">
                    <a:moveTo>
                      <a:pt x="416" y="496"/>
                    </a:moveTo>
                    <a:lnTo>
                      <a:pt x="382" y="409"/>
                    </a:lnTo>
                    <a:lnTo>
                      <a:pt x="168" y="409"/>
                    </a:lnTo>
                    <a:lnTo>
                      <a:pt x="133" y="496"/>
                    </a:lnTo>
                    <a:lnTo>
                      <a:pt x="0" y="496"/>
                    </a:lnTo>
                    <a:lnTo>
                      <a:pt x="213" y="0"/>
                    </a:lnTo>
                    <a:lnTo>
                      <a:pt x="346" y="0"/>
                    </a:lnTo>
                    <a:lnTo>
                      <a:pt x="554" y="496"/>
                    </a:lnTo>
                    <a:lnTo>
                      <a:pt x="416" y="496"/>
                    </a:lnTo>
                    <a:close/>
                    <a:moveTo>
                      <a:pt x="207" y="310"/>
                    </a:moveTo>
                    <a:lnTo>
                      <a:pt x="344" y="310"/>
                    </a:lnTo>
                    <a:lnTo>
                      <a:pt x="276" y="133"/>
                    </a:lnTo>
                    <a:lnTo>
                      <a:pt x="207" y="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xmlns="" id="{3226209A-0CEB-4A39-A395-A204FC12463E}"/>
                  </a:ext>
                </a:extLst>
              </p:cNvPr>
              <p:cNvSpPr/>
              <p:nvPr/>
            </p:nvSpPr>
            <p:spPr>
              <a:xfrm>
                <a:off x="7551275" y="1536084"/>
                <a:ext cx="1131342" cy="1131340"/>
              </a:xfrm>
              <a:prstGeom prst="chord">
                <a:avLst>
                  <a:gd name="adj1" fmla="val 5415781"/>
                  <a:gd name="adj2" fmla="val 16200000"/>
                </a:avLst>
              </a:prstGeom>
              <a:gradFill flip="none" rotWithShape="1">
                <a:gsLst>
                  <a:gs pos="0">
                    <a:schemeClr val="tx1">
                      <a:alpha val="58000"/>
                    </a:schemeClr>
                  </a:gs>
                  <a:gs pos="41000">
                    <a:schemeClr val="tx1">
                      <a:alpha val="52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136706" y="2507383"/>
              <a:ext cx="1190857" cy="1190855"/>
              <a:chOff x="2250575" y="2616427"/>
              <a:chExt cx="1249998" cy="124999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60CC8745-DB55-4703-8F0E-E8F97AE57C4B}"/>
                  </a:ext>
                </a:extLst>
              </p:cNvPr>
              <p:cNvSpPr/>
              <p:nvPr/>
            </p:nvSpPr>
            <p:spPr>
              <a:xfrm>
                <a:off x="2328076" y="2693928"/>
                <a:ext cx="1094997" cy="1094995"/>
              </a:xfrm>
              <a:prstGeom prst="ellipse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A9EC9FB9-94AF-4885-93FC-CD650BF74349}"/>
                  </a:ext>
                </a:extLst>
              </p:cNvPr>
              <p:cNvSpPr/>
              <p:nvPr/>
            </p:nvSpPr>
            <p:spPr>
              <a:xfrm>
                <a:off x="2250575" y="2616427"/>
                <a:ext cx="1249998" cy="124999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722"/>
              <p:cNvSpPr>
                <a:spLocks noEditPoints="1"/>
              </p:cNvSpPr>
              <p:nvPr/>
            </p:nvSpPr>
            <p:spPr bwMode="auto">
              <a:xfrm>
                <a:off x="2682314" y="2998038"/>
                <a:ext cx="412895" cy="470185"/>
              </a:xfrm>
              <a:custGeom>
                <a:avLst/>
                <a:gdLst>
                  <a:gd name="T0" fmla="*/ 235 w 435"/>
                  <a:gd name="T1" fmla="*/ 0 h 496"/>
                  <a:gd name="T2" fmla="*/ 332 w 435"/>
                  <a:gd name="T3" fmla="*/ 16 h 496"/>
                  <a:gd name="T4" fmla="*/ 396 w 435"/>
                  <a:gd name="T5" fmla="*/ 59 h 496"/>
                  <a:gd name="T6" fmla="*/ 419 w 435"/>
                  <a:gd name="T7" fmla="*/ 126 h 496"/>
                  <a:gd name="T8" fmla="*/ 396 w 435"/>
                  <a:gd name="T9" fmla="*/ 194 h 496"/>
                  <a:gd name="T10" fmla="*/ 333 w 435"/>
                  <a:gd name="T11" fmla="*/ 233 h 496"/>
                  <a:gd name="T12" fmla="*/ 408 w 435"/>
                  <a:gd name="T13" fmla="*/ 276 h 496"/>
                  <a:gd name="T14" fmla="*/ 435 w 435"/>
                  <a:gd name="T15" fmla="*/ 358 h 496"/>
                  <a:gd name="T16" fmla="*/ 412 w 435"/>
                  <a:gd name="T17" fmla="*/ 432 h 496"/>
                  <a:gd name="T18" fmla="*/ 345 w 435"/>
                  <a:gd name="T19" fmla="*/ 480 h 496"/>
                  <a:gd name="T20" fmla="*/ 244 w 435"/>
                  <a:gd name="T21" fmla="*/ 496 h 496"/>
                  <a:gd name="T22" fmla="*/ 0 w 435"/>
                  <a:gd name="T23" fmla="*/ 496 h 496"/>
                  <a:gd name="T24" fmla="*/ 0 w 435"/>
                  <a:gd name="T25" fmla="*/ 0 h 496"/>
                  <a:gd name="T26" fmla="*/ 235 w 435"/>
                  <a:gd name="T27" fmla="*/ 0 h 496"/>
                  <a:gd name="T28" fmla="*/ 228 w 435"/>
                  <a:gd name="T29" fmla="*/ 198 h 496"/>
                  <a:gd name="T30" fmla="*/ 270 w 435"/>
                  <a:gd name="T31" fmla="*/ 185 h 496"/>
                  <a:gd name="T32" fmla="*/ 286 w 435"/>
                  <a:gd name="T33" fmla="*/ 148 h 496"/>
                  <a:gd name="T34" fmla="*/ 270 w 435"/>
                  <a:gd name="T35" fmla="*/ 114 h 496"/>
                  <a:gd name="T36" fmla="*/ 228 w 435"/>
                  <a:gd name="T37" fmla="*/ 102 h 496"/>
                  <a:gd name="T38" fmla="*/ 129 w 435"/>
                  <a:gd name="T39" fmla="*/ 102 h 496"/>
                  <a:gd name="T40" fmla="*/ 129 w 435"/>
                  <a:gd name="T41" fmla="*/ 198 h 496"/>
                  <a:gd name="T42" fmla="*/ 228 w 435"/>
                  <a:gd name="T43" fmla="*/ 198 h 496"/>
                  <a:gd name="T44" fmla="*/ 228 w 435"/>
                  <a:gd name="T45" fmla="*/ 396 h 496"/>
                  <a:gd name="T46" fmla="*/ 282 w 435"/>
                  <a:gd name="T47" fmla="*/ 382 h 496"/>
                  <a:gd name="T48" fmla="*/ 302 w 435"/>
                  <a:gd name="T49" fmla="*/ 342 h 496"/>
                  <a:gd name="T50" fmla="*/ 282 w 435"/>
                  <a:gd name="T51" fmla="*/ 305 h 496"/>
                  <a:gd name="T52" fmla="*/ 228 w 435"/>
                  <a:gd name="T53" fmla="*/ 292 h 496"/>
                  <a:gd name="T54" fmla="*/ 129 w 435"/>
                  <a:gd name="T55" fmla="*/ 292 h 496"/>
                  <a:gd name="T56" fmla="*/ 129 w 435"/>
                  <a:gd name="T57" fmla="*/ 396 h 496"/>
                  <a:gd name="T58" fmla="*/ 228 w 435"/>
                  <a:gd name="T59" fmla="*/ 3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5" h="496">
                    <a:moveTo>
                      <a:pt x="235" y="0"/>
                    </a:moveTo>
                    <a:cubicBezTo>
                      <a:pt x="272" y="0"/>
                      <a:pt x="305" y="6"/>
                      <a:pt x="332" y="16"/>
                    </a:cubicBezTo>
                    <a:cubicBezTo>
                      <a:pt x="360" y="26"/>
                      <a:pt x="381" y="40"/>
                      <a:pt x="396" y="59"/>
                    </a:cubicBezTo>
                    <a:cubicBezTo>
                      <a:pt x="411" y="78"/>
                      <a:pt x="419" y="100"/>
                      <a:pt x="419" y="126"/>
                    </a:cubicBezTo>
                    <a:cubicBezTo>
                      <a:pt x="419" y="152"/>
                      <a:pt x="411" y="174"/>
                      <a:pt x="396" y="194"/>
                    </a:cubicBezTo>
                    <a:cubicBezTo>
                      <a:pt x="381" y="213"/>
                      <a:pt x="360" y="226"/>
                      <a:pt x="333" y="233"/>
                    </a:cubicBezTo>
                    <a:cubicBezTo>
                      <a:pt x="365" y="239"/>
                      <a:pt x="390" y="254"/>
                      <a:pt x="408" y="276"/>
                    </a:cubicBezTo>
                    <a:cubicBezTo>
                      <a:pt x="426" y="299"/>
                      <a:pt x="435" y="326"/>
                      <a:pt x="435" y="358"/>
                    </a:cubicBezTo>
                    <a:cubicBezTo>
                      <a:pt x="435" y="386"/>
                      <a:pt x="427" y="411"/>
                      <a:pt x="412" y="432"/>
                    </a:cubicBezTo>
                    <a:cubicBezTo>
                      <a:pt x="396" y="453"/>
                      <a:pt x="374" y="469"/>
                      <a:pt x="345" y="480"/>
                    </a:cubicBezTo>
                    <a:cubicBezTo>
                      <a:pt x="317" y="491"/>
                      <a:pt x="283" y="496"/>
                      <a:pt x="244" y="496"/>
                    </a:cubicBezTo>
                    <a:lnTo>
                      <a:pt x="0" y="496"/>
                    </a:lnTo>
                    <a:lnTo>
                      <a:pt x="0" y="0"/>
                    </a:lnTo>
                    <a:lnTo>
                      <a:pt x="235" y="0"/>
                    </a:lnTo>
                    <a:close/>
                    <a:moveTo>
                      <a:pt x="228" y="198"/>
                    </a:moveTo>
                    <a:cubicBezTo>
                      <a:pt x="246" y="198"/>
                      <a:pt x="260" y="194"/>
                      <a:pt x="270" y="185"/>
                    </a:cubicBezTo>
                    <a:cubicBezTo>
                      <a:pt x="281" y="176"/>
                      <a:pt x="286" y="164"/>
                      <a:pt x="286" y="148"/>
                    </a:cubicBezTo>
                    <a:cubicBezTo>
                      <a:pt x="286" y="133"/>
                      <a:pt x="281" y="122"/>
                      <a:pt x="270" y="114"/>
                    </a:cubicBezTo>
                    <a:cubicBezTo>
                      <a:pt x="260" y="105"/>
                      <a:pt x="246" y="101"/>
                      <a:pt x="228" y="102"/>
                    </a:cubicBezTo>
                    <a:lnTo>
                      <a:pt x="129" y="102"/>
                    </a:lnTo>
                    <a:lnTo>
                      <a:pt x="129" y="198"/>
                    </a:lnTo>
                    <a:lnTo>
                      <a:pt x="228" y="198"/>
                    </a:lnTo>
                    <a:close/>
                    <a:moveTo>
                      <a:pt x="228" y="396"/>
                    </a:moveTo>
                    <a:cubicBezTo>
                      <a:pt x="251" y="396"/>
                      <a:pt x="269" y="391"/>
                      <a:pt x="282" y="382"/>
                    </a:cubicBezTo>
                    <a:cubicBezTo>
                      <a:pt x="295" y="372"/>
                      <a:pt x="302" y="359"/>
                      <a:pt x="302" y="342"/>
                    </a:cubicBezTo>
                    <a:cubicBezTo>
                      <a:pt x="302" y="326"/>
                      <a:pt x="295" y="314"/>
                      <a:pt x="282" y="305"/>
                    </a:cubicBezTo>
                    <a:cubicBezTo>
                      <a:pt x="269" y="296"/>
                      <a:pt x="251" y="291"/>
                      <a:pt x="228" y="292"/>
                    </a:cubicBezTo>
                    <a:lnTo>
                      <a:pt x="129" y="292"/>
                    </a:lnTo>
                    <a:lnTo>
                      <a:pt x="129" y="396"/>
                    </a:lnTo>
                    <a:lnTo>
                      <a:pt x="22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19" name="Chord 18">
                <a:extLst>
                  <a:ext uri="{FF2B5EF4-FFF2-40B4-BE49-F238E27FC236}">
                    <a16:creationId xmlns:a16="http://schemas.microsoft.com/office/drawing/2014/main" xmlns="" id="{3226209A-0CEB-4A39-A395-A204FC12463E}"/>
                  </a:ext>
                </a:extLst>
              </p:cNvPr>
              <p:cNvSpPr/>
              <p:nvPr/>
            </p:nvSpPr>
            <p:spPr>
              <a:xfrm>
                <a:off x="2323868" y="2693928"/>
                <a:ext cx="1094998" cy="1094994"/>
              </a:xfrm>
              <a:prstGeom prst="chord">
                <a:avLst>
                  <a:gd name="adj1" fmla="val 5415781"/>
                  <a:gd name="adj2" fmla="val 16200000"/>
                </a:avLst>
              </a:prstGeom>
              <a:gradFill flip="none" rotWithShape="1">
                <a:gsLst>
                  <a:gs pos="0">
                    <a:schemeClr val="tx1">
                      <a:alpha val="58000"/>
                    </a:schemeClr>
                  </a:gs>
                  <a:gs pos="41000">
                    <a:schemeClr val="tx1">
                      <a:alpha val="52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43025" y="3772072"/>
              <a:ext cx="1190857" cy="1190855"/>
              <a:chOff x="1371600" y="3971654"/>
              <a:chExt cx="1249998" cy="124999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60CC8745-DB55-4703-8F0E-E8F97AE57C4B}"/>
                  </a:ext>
                </a:extLst>
              </p:cNvPr>
              <p:cNvSpPr/>
              <p:nvPr/>
            </p:nvSpPr>
            <p:spPr>
              <a:xfrm>
                <a:off x="1449101" y="4049155"/>
                <a:ext cx="1094997" cy="10949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A9EC9FB9-94AF-4885-93FC-CD650BF74349}"/>
                  </a:ext>
                </a:extLst>
              </p:cNvPr>
              <p:cNvSpPr/>
              <p:nvPr/>
            </p:nvSpPr>
            <p:spPr>
              <a:xfrm>
                <a:off x="1371600" y="3971654"/>
                <a:ext cx="1249998" cy="124999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864"/>
              <p:cNvSpPr>
                <a:spLocks/>
              </p:cNvSpPr>
              <p:nvPr/>
            </p:nvSpPr>
            <p:spPr bwMode="auto">
              <a:xfrm>
                <a:off x="1780086" y="4362450"/>
                <a:ext cx="424612" cy="468404"/>
              </a:xfrm>
              <a:custGeom>
                <a:avLst/>
                <a:gdLst>
                  <a:gd name="T0" fmla="*/ 390 w 466"/>
                  <a:gd name="T1" fmla="*/ 176 h 512"/>
                  <a:gd name="T2" fmla="*/ 333 w 466"/>
                  <a:gd name="T3" fmla="*/ 128 h 512"/>
                  <a:gd name="T4" fmla="*/ 267 w 466"/>
                  <a:gd name="T5" fmla="*/ 109 h 512"/>
                  <a:gd name="T6" fmla="*/ 199 w 466"/>
                  <a:gd name="T7" fmla="*/ 128 h 512"/>
                  <a:gd name="T8" fmla="*/ 151 w 466"/>
                  <a:gd name="T9" fmla="*/ 180 h 512"/>
                  <a:gd name="T10" fmla="*/ 133 w 466"/>
                  <a:gd name="T11" fmla="*/ 253 h 512"/>
                  <a:gd name="T12" fmla="*/ 151 w 466"/>
                  <a:gd name="T13" fmla="*/ 326 h 512"/>
                  <a:gd name="T14" fmla="*/ 199 w 466"/>
                  <a:gd name="T15" fmla="*/ 378 h 512"/>
                  <a:gd name="T16" fmla="*/ 267 w 466"/>
                  <a:gd name="T17" fmla="*/ 396 h 512"/>
                  <a:gd name="T18" fmla="*/ 331 w 466"/>
                  <a:gd name="T19" fmla="*/ 381 h 512"/>
                  <a:gd name="T20" fmla="*/ 390 w 466"/>
                  <a:gd name="T21" fmla="*/ 338 h 512"/>
                  <a:gd name="T22" fmla="*/ 466 w 466"/>
                  <a:gd name="T23" fmla="*/ 420 h 512"/>
                  <a:gd name="T24" fmla="*/ 370 w 466"/>
                  <a:gd name="T25" fmla="*/ 488 h 512"/>
                  <a:gd name="T26" fmla="*/ 260 w 466"/>
                  <a:gd name="T27" fmla="*/ 512 h 512"/>
                  <a:gd name="T28" fmla="*/ 127 w 466"/>
                  <a:gd name="T29" fmla="*/ 478 h 512"/>
                  <a:gd name="T30" fmla="*/ 34 w 466"/>
                  <a:gd name="T31" fmla="*/ 386 h 512"/>
                  <a:gd name="T32" fmla="*/ 0 w 466"/>
                  <a:gd name="T33" fmla="*/ 254 h 512"/>
                  <a:gd name="T34" fmla="*/ 35 w 466"/>
                  <a:gd name="T35" fmla="*/ 124 h 512"/>
                  <a:gd name="T36" fmla="*/ 129 w 466"/>
                  <a:gd name="T37" fmla="*/ 33 h 512"/>
                  <a:gd name="T38" fmla="*/ 265 w 466"/>
                  <a:gd name="T39" fmla="*/ 0 h 512"/>
                  <a:gd name="T40" fmla="*/ 374 w 466"/>
                  <a:gd name="T41" fmla="*/ 23 h 512"/>
                  <a:gd name="T42" fmla="*/ 465 w 466"/>
                  <a:gd name="T43" fmla="*/ 85 h 512"/>
                  <a:gd name="T44" fmla="*/ 390 w 466"/>
                  <a:gd name="T45" fmla="*/ 17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512">
                    <a:moveTo>
                      <a:pt x="390" y="176"/>
                    </a:moveTo>
                    <a:cubicBezTo>
                      <a:pt x="374" y="156"/>
                      <a:pt x="355" y="139"/>
                      <a:pt x="333" y="128"/>
                    </a:cubicBezTo>
                    <a:cubicBezTo>
                      <a:pt x="311" y="115"/>
                      <a:pt x="289" y="109"/>
                      <a:pt x="267" y="109"/>
                    </a:cubicBezTo>
                    <a:cubicBezTo>
                      <a:pt x="242" y="109"/>
                      <a:pt x="219" y="116"/>
                      <a:pt x="199" y="128"/>
                    </a:cubicBezTo>
                    <a:cubicBezTo>
                      <a:pt x="178" y="141"/>
                      <a:pt x="162" y="158"/>
                      <a:pt x="151" y="180"/>
                    </a:cubicBezTo>
                    <a:cubicBezTo>
                      <a:pt x="139" y="202"/>
                      <a:pt x="133" y="226"/>
                      <a:pt x="133" y="253"/>
                    </a:cubicBezTo>
                    <a:cubicBezTo>
                      <a:pt x="133" y="280"/>
                      <a:pt x="139" y="304"/>
                      <a:pt x="151" y="326"/>
                    </a:cubicBezTo>
                    <a:cubicBezTo>
                      <a:pt x="162" y="348"/>
                      <a:pt x="178" y="365"/>
                      <a:pt x="199" y="378"/>
                    </a:cubicBezTo>
                    <a:cubicBezTo>
                      <a:pt x="219" y="390"/>
                      <a:pt x="242" y="396"/>
                      <a:pt x="267" y="396"/>
                    </a:cubicBezTo>
                    <a:cubicBezTo>
                      <a:pt x="287" y="396"/>
                      <a:pt x="309" y="391"/>
                      <a:pt x="331" y="381"/>
                    </a:cubicBezTo>
                    <a:cubicBezTo>
                      <a:pt x="353" y="371"/>
                      <a:pt x="373" y="356"/>
                      <a:pt x="390" y="338"/>
                    </a:cubicBezTo>
                    <a:lnTo>
                      <a:pt x="466" y="420"/>
                    </a:lnTo>
                    <a:cubicBezTo>
                      <a:pt x="439" y="448"/>
                      <a:pt x="407" y="471"/>
                      <a:pt x="370" y="488"/>
                    </a:cubicBezTo>
                    <a:cubicBezTo>
                      <a:pt x="333" y="504"/>
                      <a:pt x="296" y="512"/>
                      <a:pt x="260" y="512"/>
                    </a:cubicBezTo>
                    <a:cubicBezTo>
                      <a:pt x="211" y="512"/>
                      <a:pt x="167" y="501"/>
                      <a:pt x="127" y="478"/>
                    </a:cubicBezTo>
                    <a:cubicBezTo>
                      <a:pt x="88" y="456"/>
                      <a:pt x="56" y="425"/>
                      <a:pt x="34" y="386"/>
                    </a:cubicBezTo>
                    <a:cubicBezTo>
                      <a:pt x="11" y="347"/>
                      <a:pt x="0" y="303"/>
                      <a:pt x="0" y="254"/>
                    </a:cubicBezTo>
                    <a:cubicBezTo>
                      <a:pt x="0" y="206"/>
                      <a:pt x="11" y="163"/>
                      <a:pt x="35" y="124"/>
                    </a:cubicBezTo>
                    <a:cubicBezTo>
                      <a:pt x="58" y="85"/>
                      <a:pt x="89" y="55"/>
                      <a:pt x="129" y="33"/>
                    </a:cubicBezTo>
                    <a:cubicBezTo>
                      <a:pt x="170" y="11"/>
                      <a:pt x="215" y="0"/>
                      <a:pt x="265" y="0"/>
                    </a:cubicBezTo>
                    <a:cubicBezTo>
                      <a:pt x="302" y="0"/>
                      <a:pt x="338" y="7"/>
                      <a:pt x="374" y="23"/>
                    </a:cubicBezTo>
                    <a:cubicBezTo>
                      <a:pt x="410" y="38"/>
                      <a:pt x="440" y="59"/>
                      <a:pt x="465" y="85"/>
                    </a:cubicBezTo>
                    <a:lnTo>
                      <a:pt x="390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24" name="Chord 23">
                <a:extLst>
                  <a:ext uri="{FF2B5EF4-FFF2-40B4-BE49-F238E27FC236}">
                    <a16:creationId xmlns:a16="http://schemas.microsoft.com/office/drawing/2014/main" xmlns="" id="{3226209A-0CEB-4A39-A395-A204FC12463E}"/>
                  </a:ext>
                </a:extLst>
              </p:cNvPr>
              <p:cNvSpPr/>
              <p:nvPr/>
            </p:nvSpPr>
            <p:spPr>
              <a:xfrm>
                <a:off x="1444893" y="4049155"/>
                <a:ext cx="1094998" cy="1094994"/>
              </a:xfrm>
              <a:prstGeom prst="chord">
                <a:avLst>
                  <a:gd name="adj1" fmla="val 5415781"/>
                  <a:gd name="adj2" fmla="val 16200000"/>
                </a:avLst>
              </a:prstGeom>
              <a:gradFill flip="none" rotWithShape="1">
                <a:gsLst>
                  <a:gs pos="0">
                    <a:schemeClr val="tx1">
                      <a:alpha val="58000"/>
                    </a:schemeClr>
                  </a:gs>
                  <a:gs pos="41000">
                    <a:schemeClr val="tx1">
                      <a:alpha val="52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36706" y="5009921"/>
              <a:ext cx="1190857" cy="1190855"/>
              <a:chOff x="2250575" y="5309023"/>
              <a:chExt cx="1249998" cy="124999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60CC8745-DB55-4703-8F0E-E8F97AE57C4B}"/>
                  </a:ext>
                </a:extLst>
              </p:cNvPr>
              <p:cNvSpPr/>
              <p:nvPr/>
            </p:nvSpPr>
            <p:spPr>
              <a:xfrm>
                <a:off x="2328076" y="5386524"/>
                <a:ext cx="1094997" cy="109499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A9EC9FB9-94AF-4885-93FC-CD650BF74349}"/>
                  </a:ext>
                </a:extLst>
              </p:cNvPr>
              <p:cNvSpPr/>
              <p:nvPr/>
            </p:nvSpPr>
            <p:spPr>
              <a:xfrm>
                <a:off x="2250575" y="5309023"/>
                <a:ext cx="1249998" cy="124999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005"/>
              <p:cNvSpPr>
                <a:spLocks noEditPoints="1"/>
              </p:cNvSpPr>
              <p:nvPr/>
            </p:nvSpPr>
            <p:spPr bwMode="auto">
              <a:xfrm>
                <a:off x="2682314" y="5719258"/>
                <a:ext cx="447686" cy="463256"/>
              </a:xfrm>
              <a:custGeom>
                <a:avLst/>
                <a:gdLst>
                  <a:gd name="T0" fmla="*/ 214 w 478"/>
                  <a:gd name="T1" fmla="*/ 0 h 496"/>
                  <a:gd name="T2" fmla="*/ 351 w 478"/>
                  <a:gd name="T3" fmla="*/ 32 h 496"/>
                  <a:gd name="T4" fmla="*/ 444 w 478"/>
                  <a:gd name="T5" fmla="*/ 119 h 496"/>
                  <a:gd name="T6" fmla="*/ 478 w 478"/>
                  <a:gd name="T7" fmla="*/ 248 h 496"/>
                  <a:gd name="T8" fmla="*/ 444 w 478"/>
                  <a:gd name="T9" fmla="*/ 377 h 496"/>
                  <a:gd name="T10" fmla="*/ 349 w 478"/>
                  <a:gd name="T11" fmla="*/ 465 h 496"/>
                  <a:gd name="T12" fmla="*/ 209 w 478"/>
                  <a:gd name="T13" fmla="*/ 496 h 496"/>
                  <a:gd name="T14" fmla="*/ 0 w 478"/>
                  <a:gd name="T15" fmla="*/ 496 h 496"/>
                  <a:gd name="T16" fmla="*/ 0 w 478"/>
                  <a:gd name="T17" fmla="*/ 0 h 496"/>
                  <a:gd name="T18" fmla="*/ 214 w 478"/>
                  <a:gd name="T19" fmla="*/ 0 h 496"/>
                  <a:gd name="T20" fmla="*/ 217 w 478"/>
                  <a:gd name="T21" fmla="*/ 392 h 496"/>
                  <a:gd name="T22" fmla="*/ 284 w 478"/>
                  <a:gd name="T23" fmla="*/ 374 h 496"/>
                  <a:gd name="T24" fmla="*/ 329 w 478"/>
                  <a:gd name="T25" fmla="*/ 324 h 496"/>
                  <a:gd name="T26" fmla="*/ 345 w 478"/>
                  <a:gd name="T27" fmla="*/ 249 h 496"/>
                  <a:gd name="T28" fmla="*/ 328 w 478"/>
                  <a:gd name="T29" fmla="*/ 174 h 496"/>
                  <a:gd name="T30" fmla="*/ 280 w 478"/>
                  <a:gd name="T31" fmla="*/ 124 h 496"/>
                  <a:gd name="T32" fmla="*/ 211 w 478"/>
                  <a:gd name="T33" fmla="*/ 106 h 496"/>
                  <a:gd name="T34" fmla="*/ 130 w 478"/>
                  <a:gd name="T35" fmla="*/ 106 h 496"/>
                  <a:gd name="T36" fmla="*/ 130 w 478"/>
                  <a:gd name="T37" fmla="*/ 392 h 496"/>
                  <a:gd name="T38" fmla="*/ 217 w 478"/>
                  <a:gd name="T39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8" h="496">
                    <a:moveTo>
                      <a:pt x="214" y="0"/>
                    </a:moveTo>
                    <a:cubicBezTo>
                      <a:pt x="266" y="0"/>
                      <a:pt x="311" y="11"/>
                      <a:pt x="351" y="32"/>
                    </a:cubicBezTo>
                    <a:cubicBezTo>
                      <a:pt x="391" y="52"/>
                      <a:pt x="422" y="82"/>
                      <a:pt x="444" y="119"/>
                    </a:cubicBezTo>
                    <a:cubicBezTo>
                      <a:pt x="467" y="157"/>
                      <a:pt x="478" y="199"/>
                      <a:pt x="478" y="248"/>
                    </a:cubicBezTo>
                    <a:cubicBezTo>
                      <a:pt x="478" y="297"/>
                      <a:pt x="466" y="340"/>
                      <a:pt x="444" y="377"/>
                    </a:cubicBezTo>
                    <a:cubicBezTo>
                      <a:pt x="421" y="415"/>
                      <a:pt x="390" y="444"/>
                      <a:pt x="349" y="465"/>
                    </a:cubicBezTo>
                    <a:cubicBezTo>
                      <a:pt x="308" y="486"/>
                      <a:pt x="262" y="496"/>
                      <a:pt x="209" y="496"/>
                    </a:cubicBezTo>
                    <a:lnTo>
                      <a:pt x="0" y="496"/>
                    </a:lnTo>
                    <a:lnTo>
                      <a:pt x="0" y="0"/>
                    </a:lnTo>
                    <a:lnTo>
                      <a:pt x="214" y="0"/>
                    </a:lnTo>
                    <a:close/>
                    <a:moveTo>
                      <a:pt x="217" y="392"/>
                    </a:moveTo>
                    <a:cubicBezTo>
                      <a:pt x="242" y="392"/>
                      <a:pt x="264" y="386"/>
                      <a:pt x="284" y="374"/>
                    </a:cubicBezTo>
                    <a:cubicBezTo>
                      <a:pt x="303" y="362"/>
                      <a:pt x="318" y="345"/>
                      <a:pt x="329" y="324"/>
                    </a:cubicBezTo>
                    <a:cubicBezTo>
                      <a:pt x="340" y="302"/>
                      <a:pt x="345" y="277"/>
                      <a:pt x="345" y="249"/>
                    </a:cubicBezTo>
                    <a:cubicBezTo>
                      <a:pt x="345" y="221"/>
                      <a:pt x="339" y="196"/>
                      <a:pt x="328" y="174"/>
                    </a:cubicBezTo>
                    <a:cubicBezTo>
                      <a:pt x="316" y="153"/>
                      <a:pt x="301" y="136"/>
                      <a:pt x="280" y="124"/>
                    </a:cubicBezTo>
                    <a:cubicBezTo>
                      <a:pt x="260" y="112"/>
                      <a:pt x="237" y="106"/>
                      <a:pt x="211" y="106"/>
                    </a:cubicBezTo>
                    <a:lnTo>
                      <a:pt x="130" y="106"/>
                    </a:lnTo>
                    <a:lnTo>
                      <a:pt x="130" y="392"/>
                    </a:lnTo>
                    <a:lnTo>
                      <a:pt x="217" y="3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MY"/>
              </a:p>
            </p:txBody>
          </p:sp>
          <p:sp>
            <p:nvSpPr>
              <p:cNvPr id="29" name="Chord 28">
                <a:extLst>
                  <a:ext uri="{FF2B5EF4-FFF2-40B4-BE49-F238E27FC236}">
                    <a16:creationId xmlns:a16="http://schemas.microsoft.com/office/drawing/2014/main" xmlns="" id="{3226209A-0CEB-4A39-A395-A204FC12463E}"/>
                  </a:ext>
                </a:extLst>
              </p:cNvPr>
              <p:cNvSpPr/>
              <p:nvPr/>
            </p:nvSpPr>
            <p:spPr>
              <a:xfrm>
                <a:off x="2323868" y="5386524"/>
                <a:ext cx="1094998" cy="1094994"/>
              </a:xfrm>
              <a:prstGeom prst="chord">
                <a:avLst>
                  <a:gd name="adj1" fmla="val 5415781"/>
                  <a:gd name="adj2" fmla="val 16200000"/>
                </a:avLst>
              </a:prstGeom>
              <a:gradFill flip="none" rotWithShape="1">
                <a:gsLst>
                  <a:gs pos="0">
                    <a:schemeClr val="tx1">
                      <a:alpha val="58000"/>
                    </a:schemeClr>
                  </a:gs>
                  <a:gs pos="41000">
                    <a:schemeClr val="tx1">
                      <a:alpha val="52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3038" indent="-173038" algn="l">
                  <a:buFont typeface="Wingdings" panose="05000000000000000000" pitchFamily="2" charset="2"/>
                  <a:buChar char="§"/>
                </a:pPr>
                <a:endParaRPr lang="en-MY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Arc 29"/>
            <p:cNvSpPr/>
            <p:nvPr/>
          </p:nvSpPr>
          <p:spPr>
            <a:xfrm rot="16634644" flipH="1">
              <a:off x="1533457" y="2187552"/>
              <a:ext cx="871137" cy="871137"/>
            </a:xfrm>
            <a:prstGeom prst="arc">
              <a:avLst>
                <a:gd name="adj1" fmla="val 16200000"/>
                <a:gd name="adj2" fmla="val 286545"/>
              </a:avLst>
            </a:prstGeom>
            <a:ln w="57150">
              <a:solidFill>
                <a:schemeClr val="bg1">
                  <a:lumMod val="65000"/>
                  <a:lumOff val="3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1" name="Arc 30"/>
            <p:cNvSpPr/>
            <p:nvPr/>
          </p:nvSpPr>
          <p:spPr>
            <a:xfrm rot="16634644" flipH="1">
              <a:off x="1533457" y="4676594"/>
              <a:ext cx="871137" cy="871137"/>
            </a:xfrm>
            <a:prstGeom prst="arc">
              <a:avLst>
                <a:gd name="adj1" fmla="val 16200000"/>
                <a:gd name="adj2" fmla="val 286545"/>
              </a:avLst>
            </a:prstGeom>
            <a:ln w="57150">
              <a:solidFill>
                <a:schemeClr val="bg1">
                  <a:lumMod val="65000"/>
                  <a:lumOff val="3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2" name="Arc 31"/>
            <p:cNvSpPr/>
            <p:nvPr/>
          </p:nvSpPr>
          <p:spPr>
            <a:xfrm rot="10175952" flipH="1">
              <a:off x="2195496" y="3439434"/>
              <a:ext cx="871137" cy="871137"/>
            </a:xfrm>
            <a:prstGeom prst="arc">
              <a:avLst>
                <a:gd name="adj1" fmla="val 16200000"/>
                <a:gd name="adj2" fmla="val 286545"/>
              </a:avLst>
            </a:prstGeom>
            <a:ln w="57150">
              <a:solidFill>
                <a:schemeClr val="bg1">
                  <a:lumMod val="65000"/>
                  <a:lumOff val="3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10259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14"/>
          <p:cNvSpPr/>
          <p:nvPr/>
        </p:nvSpPr>
        <p:spPr>
          <a:xfrm>
            <a:off x="0" y="1304764"/>
            <a:ext cx="9906000" cy="48605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</a:t>
            </a:r>
            <a:r>
              <a:rPr lang="en-US" altLang="ko-KR" dirty="0"/>
              <a:t>: Application Centric Approach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6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214" name="Group 213"/>
          <p:cNvGrpSpPr>
            <a:grpSpLocks noChangeAspect="1"/>
          </p:cNvGrpSpPr>
          <p:nvPr/>
        </p:nvGrpSpPr>
        <p:grpSpPr>
          <a:xfrm>
            <a:off x="64367" y="1952836"/>
            <a:ext cx="10034156" cy="3560953"/>
            <a:chOff x="77056" y="1400176"/>
            <a:chExt cx="12456076" cy="4420452"/>
          </a:xfrm>
        </p:grpSpPr>
        <p:sp>
          <p:nvSpPr>
            <p:cNvPr id="111" name="Block Arc 110"/>
            <p:cNvSpPr/>
            <p:nvPr/>
          </p:nvSpPr>
          <p:spPr>
            <a:xfrm>
              <a:off x="4295775" y="1825625"/>
              <a:ext cx="3467100" cy="3467100"/>
            </a:xfrm>
            <a:prstGeom prst="blockArc">
              <a:avLst>
                <a:gd name="adj1" fmla="val 10800000"/>
                <a:gd name="adj2" fmla="val 16214231"/>
                <a:gd name="adj3" fmla="val 23663"/>
              </a:avLst>
            </a:prstGeom>
            <a:solidFill>
              <a:srgbClr val="06325C">
                <a:lumMod val="75000"/>
                <a:lumOff val="2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Block Arc 111"/>
            <p:cNvSpPr/>
            <p:nvPr/>
          </p:nvSpPr>
          <p:spPr>
            <a:xfrm flipH="1">
              <a:off x="4448175" y="1825625"/>
              <a:ext cx="3467100" cy="3467100"/>
            </a:xfrm>
            <a:prstGeom prst="blockArc">
              <a:avLst>
                <a:gd name="adj1" fmla="val 10800000"/>
                <a:gd name="adj2" fmla="val 16214231"/>
                <a:gd name="adj3" fmla="val 23663"/>
              </a:avLst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Block Arc 112"/>
            <p:cNvSpPr/>
            <p:nvPr/>
          </p:nvSpPr>
          <p:spPr>
            <a:xfrm flipV="1">
              <a:off x="4295775" y="1949450"/>
              <a:ext cx="3467100" cy="3467100"/>
            </a:xfrm>
            <a:prstGeom prst="blockArc">
              <a:avLst>
                <a:gd name="adj1" fmla="val 10800000"/>
                <a:gd name="adj2" fmla="val 16214231"/>
                <a:gd name="adj3" fmla="val 23663"/>
              </a:avLst>
            </a:prstGeom>
            <a:solidFill>
              <a:srgbClr val="517496">
                <a:lumMod val="40000"/>
                <a:lumOff val="6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Block Arc 113"/>
            <p:cNvSpPr/>
            <p:nvPr/>
          </p:nvSpPr>
          <p:spPr>
            <a:xfrm flipH="1" flipV="1">
              <a:off x="4448175" y="1949450"/>
              <a:ext cx="3467100" cy="3467100"/>
            </a:xfrm>
            <a:prstGeom prst="blockArc">
              <a:avLst>
                <a:gd name="adj1" fmla="val 10800000"/>
                <a:gd name="adj2" fmla="val 16214231"/>
                <a:gd name="adj3" fmla="val 23663"/>
              </a:avLst>
            </a:prstGeom>
            <a:solidFill>
              <a:srgbClr val="06325C">
                <a:lumMod val="25000"/>
                <a:lumOff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Isosceles Triangle 114"/>
            <p:cNvSpPr/>
            <p:nvPr/>
          </p:nvSpPr>
          <p:spPr>
            <a:xfrm rot="14082192" flipH="1" flipV="1">
              <a:off x="7498471" y="2376231"/>
              <a:ext cx="154650" cy="133629"/>
            </a:xfrm>
            <a:prstGeom prst="triangle">
              <a:avLst/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4318463" y="1844675"/>
              <a:ext cx="3075729" cy="2989158"/>
            </a:xfrm>
            <a:prstGeom prst="ellipse">
              <a:avLst/>
            </a:prstGeom>
            <a:noFill/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1320673"/>
                </a:avLst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Operations</a:t>
              </a:r>
              <a:endParaRPr kumimoji="0" lang="en-MY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4816858" y="1844675"/>
              <a:ext cx="3075729" cy="2989158"/>
            </a:xfrm>
            <a:prstGeom prst="ellipse">
              <a:avLst/>
            </a:prstGeom>
            <a:noFill/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7954622"/>
                </a:avLst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Markets</a:t>
              </a:r>
              <a:endParaRPr kumimoji="0" lang="en-MY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4255043" y="2408342"/>
              <a:ext cx="3075729" cy="2989158"/>
            </a:xfrm>
            <a:prstGeom prst="ellipse">
              <a:avLst/>
            </a:prstGeom>
            <a:noFill/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ArchDown">
                <a:avLst>
                  <a:gd name="adj" fmla="val 976638"/>
                </a:avLst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Employees</a:t>
              </a:r>
              <a:endParaRPr kumimoji="0" lang="en-MY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 rot="15656373">
              <a:off x="4842988" y="2408342"/>
              <a:ext cx="3075729" cy="2989158"/>
            </a:xfrm>
            <a:prstGeom prst="ellipse">
              <a:avLst/>
            </a:prstGeom>
            <a:noFill/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ArchDown">
                <a:avLst>
                  <a:gd name="adj" fmla="val 378783"/>
                </a:avLst>
              </a:prstTxWarp>
              <a:noAutofit/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Customers</a:t>
              </a:r>
              <a:endParaRPr kumimoji="0" lang="en-MY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299264" y="2286643"/>
              <a:ext cx="2217642" cy="640594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Cost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Optimization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Pivotal</a:t>
              </a:r>
              <a:endParaRPr lang="en-US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7056" y="2286643"/>
              <a:ext cx="2167896" cy="640594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Process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Efficiency 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Focus</a:t>
              </a:r>
              <a:endParaRPr lang="en-US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702203" y="2372608"/>
              <a:ext cx="1831599" cy="468665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Continual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Innovation</a:t>
              </a:r>
              <a:endParaRPr lang="en-US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4981574" y="2492375"/>
              <a:ext cx="2247902" cy="2247900"/>
            </a:xfrm>
            <a:prstGeom prst="ellipse">
              <a:avLst/>
            </a:prstGeom>
            <a:solidFill>
              <a:srgbClr val="000000">
                <a:alpha val="3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Isosceles Triangle 123"/>
            <p:cNvSpPr/>
            <p:nvPr/>
          </p:nvSpPr>
          <p:spPr>
            <a:xfrm rot="7524145" flipV="1">
              <a:off x="4539603" y="2408742"/>
              <a:ext cx="154650" cy="133629"/>
            </a:xfrm>
            <a:prstGeom prst="triangle">
              <a:avLst/>
            </a:prstGeom>
            <a:solidFill>
              <a:srgbClr val="06325C">
                <a:lumMod val="75000"/>
                <a:lumOff val="2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Isosceles Triangle 124"/>
            <p:cNvSpPr/>
            <p:nvPr/>
          </p:nvSpPr>
          <p:spPr>
            <a:xfrm rot="7517808" flipH="1">
              <a:off x="7531436" y="4695854"/>
              <a:ext cx="154650" cy="133629"/>
            </a:xfrm>
            <a:prstGeom prst="triangle">
              <a:avLst/>
            </a:prstGeom>
            <a:solidFill>
              <a:srgbClr val="9ECDF9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Isosceles Triangle 125"/>
            <p:cNvSpPr/>
            <p:nvPr/>
          </p:nvSpPr>
          <p:spPr>
            <a:xfrm rot="14075855">
              <a:off x="4539604" y="4705155"/>
              <a:ext cx="154650" cy="133629"/>
            </a:xfrm>
            <a:prstGeom prst="triangle">
              <a:avLst/>
            </a:prstGeom>
            <a:solidFill>
              <a:srgbClr val="B7C7D8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03912" y="1400176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838189" y="1400176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074471" y="1400176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17718" y="5008106"/>
              <a:ext cx="3580736" cy="812522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Employee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Engagement 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Gaining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Prominence</a:t>
              </a:r>
              <a:endParaRPr lang="en-US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42697" y="5265999"/>
              <a:ext cx="1236614" cy="296737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1000" b="1" kern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Rise of </a:t>
              </a:r>
              <a:r>
                <a:rPr lang="en-US" sz="1000" b="1" kern="0" dirty="0" err="1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GenY</a:t>
              </a:r>
              <a:endParaRPr lang="en-US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188525" y="5094070"/>
              <a:ext cx="2916104" cy="640594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Employee</a:t>
              </a:r>
              <a:b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Productivity </a:t>
              </a:r>
              <a:b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a </a:t>
              </a:r>
              <a:r>
                <a:rPr lang="en-MY" sz="1000" b="1" kern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key metric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03912" y="4210862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838189" y="4210862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074471" y="4210862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890863" y="2052538"/>
              <a:ext cx="3837433" cy="984452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MY" sz="1000" b="1" kern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Shift in </a:t>
              </a: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/>
              </a:r>
              <a:b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the </a:t>
              </a:r>
              <a:r>
                <a:rPr lang="en-MY" sz="1000" b="1" kern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global </a:t>
              </a:r>
              <a:br>
                <a:rPr lang="en-MY" sz="1000" b="1" kern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balance </a:t>
              </a:r>
              <a:r>
                <a:rPr lang="en-MY" sz="1000" b="1" kern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of </a:t>
              </a: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/>
              </a:r>
              <a:b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economic</a:t>
              </a:r>
              <a:b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powers </a:t>
              </a:r>
              <a:endParaRPr lang="en-MY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687492" y="2310432"/>
              <a:ext cx="1750012" cy="468665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Demographic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Shifts</a:t>
              </a:r>
              <a:endParaRPr lang="en-US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601110" y="2224468"/>
              <a:ext cx="2932022" cy="640594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1000" b="1" kern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New </a:t>
              </a: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Channels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&amp; Disinter-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mediation</a:t>
              </a:r>
              <a:endParaRPr lang="en-US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005406" y="1400176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9239683" y="1400176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0475965" y="1400176"/>
              <a:ext cx="1182635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864927" y="5176944"/>
              <a:ext cx="1889306" cy="468665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Personalized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Offering</a:t>
              </a:r>
              <a:endParaRPr lang="en-US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583021" y="5176944"/>
              <a:ext cx="1958954" cy="468665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Proactive</a:t>
              </a:r>
              <a:b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US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Engagement</a:t>
              </a:r>
              <a:endParaRPr lang="en-US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0144490" y="5176944"/>
              <a:ext cx="1750012" cy="468665"/>
            </a:xfrm>
            <a:custGeom>
              <a:avLst/>
              <a:gdLst>
                <a:gd name="connsiteX0" fmla="*/ 0 w 1832889"/>
                <a:gd name="connsiteY0" fmla="*/ 0 h 680001"/>
                <a:gd name="connsiteX1" fmla="*/ 1832889 w 1832889"/>
                <a:gd name="connsiteY1" fmla="*/ 0 h 680001"/>
                <a:gd name="connsiteX2" fmla="*/ 1832889 w 1832889"/>
                <a:gd name="connsiteY2" fmla="*/ 680001 h 680001"/>
                <a:gd name="connsiteX3" fmla="*/ 0 w 1832889"/>
                <a:gd name="connsiteY3" fmla="*/ 680001 h 680001"/>
                <a:gd name="connsiteX4" fmla="*/ 0 w 1832889"/>
                <a:gd name="connsiteY4" fmla="*/ 0 h 6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889" h="680001">
                  <a:moveTo>
                    <a:pt x="0" y="0"/>
                  </a:moveTo>
                  <a:lnTo>
                    <a:pt x="1832889" y="0"/>
                  </a:lnTo>
                  <a:lnTo>
                    <a:pt x="1832889" y="680001"/>
                  </a:lnTo>
                  <a:lnTo>
                    <a:pt x="0" y="6800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9568" tIns="99568" rIns="99568" bIns="0" numCol="1" spcCol="1270" anchor="ctr" anchorCtr="0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Instant</a:t>
              </a:r>
              <a:b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</a:br>
              <a:r>
                <a:rPr lang="en-MY" sz="1000" b="1" kern="0" dirty="0" smtClean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+mn-cs"/>
                </a:rPr>
                <a:t>Gratification</a:t>
              </a:r>
              <a:endParaRPr lang="en-MY" sz="1000" b="1" kern="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8005406" y="4210862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9239683" y="4210862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0475965" y="4210862"/>
              <a:ext cx="1135266" cy="1605996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985201" y="1706661"/>
              <a:ext cx="452668" cy="452668"/>
              <a:chOff x="2355850" y="1495425"/>
              <a:chExt cx="387351" cy="387351"/>
            </a:xfrm>
            <a:solidFill>
              <a:srgbClr val="FFFFFF"/>
            </a:solidFill>
          </p:grpSpPr>
          <p:sp>
            <p:nvSpPr>
              <p:cNvPr id="149" name="Freeform 80"/>
              <p:cNvSpPr>
                <a:spLocks/>
              </p:cNvSpPr>
              <p:nvPr/>
            </p:nvSpPr>
            <p:spPr bwMode="auto">
              <a:xfrm>
                <a:off x="2355850" y="1531938"/>
                <a:ext cx="350838" cy="350838"/>
              </a:xfrm>
              <a:custGeom>
                <a:avLst/>
                <a:gdLst>
                  <a:gd name="T0" fmla="*/ 342 w 684"/>
                  <a:gd name="T1" fmla="*/ 684 h 684"/>
                  <a:gd name="T2" fmla="*/ 684 w 684"/>
                  <a:gd name="T3" fmla="*/ 342 h 684"/>
                  <a:gd name="T4" fmla="*/ 644 w 684"/>
                  <a:gd name="T5" fmla="*/ 181 h 684"/>
                  <a:gd name="T6" fmla="*/ 636 w 684"/>
                  <a:gd name="T7" fmla="*/ 182 h 684"/>
                  <a:gd name="T8" fmla="*/ 631 w 684"/>
                  <a:gd name="T9" fmla="*/ 182 h 684"/>
                  <a:gd name="T10" fmla="*/ 587 w 684"/>
                  <a:gd name="T11" fmla="*/ 178 h 684"/>
                  <a:gd name="T12" fmla="*/ 556 w 684"/>
                  <a:gd name="T13" fmla="*/ 210 h 684"/>
                  <a:gd name="T14" fmla="*/ 593 w 684"/>
                  <a:gd name="T15" fmla="*/ 342 h 684"/>
                  <a:gd name="T16" fmla="*/ 342 w 684"/>
                  <a:gd name="T17" fmla="*/ 593 h 684"/>
                  <a:gd name="T18" fmla="*/ 91 w 684"/>
                  <a:gd name="T19" fmla="*/ 342 h 684"/>
                  <a:gd name="T20" fmla="*/ 342 w 684"/>
                  <a:gd name="T21" fmla="*/ 91 h 684"/>
                  <a:gd name="T22" fmla="*/ 474 w 684"/>
                  <a:gd name="T23" fmla="*/ 128 h 684"/>
                  <a:gd name="T24" fmla="*/ 503 w 684"/>
                  <a:gd name="T25" fmla="*/ 100 h 684"/>
                  <a:gd name="T26" fmla="*/ 499 w 684"/>
                  <a:gd name="T27" fmla="*/ 50 h 684"/>
                  <a:gd name="T28" fmla="*/ 499 w 684"/>
                  <a:gd name="T29" fmla="*/ 38 h 684"/>
                  <a:gd name="T30" fmla="*/ 342 w 684"/>
                  <a:gd name="T31" fmla="*/ 0 h 684"/>
                  <a:gd name="T32" fmla="*/ 0 w 684"/>
                  <a:gd name="T33" fmla="*/ 342 h 684"/>
                  <a:gd name="T34" fmla="*/ 342 w 684"/>
                  <a:gd name="T35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4" h="684">
                    <a:moveTo>
                      <a:pt x="342" y="684"/>
                    </a:moveTo>
                    <a:cubicBezTo>
                      <a:pt x="531" y="684"/>
                      <a:pt x="684" y="531"/>
                      <a:pt x="684" y="342"/>
                    </a:cubicBezTo>
                    <a:cubicBezTo>
                      <a:pt x="684" y="284"/>
                      <a:pt x="670" y="229"/>
                      <a:pt x="644" y="181"/>
                    </a:cubicBezTo>
                    <a:cubicBezTo>
                      <a:pt x="641" y="182"/>
                      <a:pt x="638" y="182"/>
                      <a:pt x="636" y="182"/>
                    </a:cubicBezTo>
                    <a:cubicBezTo>
                      <a:pt x="634" y="182"/>
                      <a:pt x="632" y="182"/>
                      <a:pt x="631" y="182"/>
                    </a:cubicBezTo>
                    <a:lnTo>
                      <a:pt x="587" y="178"/>
                    </a:lnTo>
                    <a:lnTo>
                      <a:pt x="556" y="210"/>
                    </a:lnTo>
                    <a:cubicBezTo>
                      <a:pt x="580" y="248"/>
                      <a:pt x="593" y="294"/>
                      <a:pt x="593" y="342"/>
                    </a:cubicBezTo>
                    <a:cubicBezTo>
                      <a:pt x="593" y="481"/>
                      <a:pt x="481" y="593"/>
                      <a:pt x="342" y="593"/>
                    </a:cubicBezTo>
                    <a:cubicBezTo>
                      <a:pt x="203" y="593"/>
                      <a:pt x="91" y="481"/>
                      <a:pt x="91" y="342"/>
                    </a:cubicBezTo>
                    <a:cubicBezTo>
                      <a:pt x="91" y="203"/>
                      <a:pt x="203" y="91"/>
                      <a:pt x="342" y="91"/>
                    </a:cubicBezTo>
                    <a:cubicBezTo>
                      <a:pt x="391" y="91"/>
                      <a:pt x="436" y="105"/>
                      <a:pt x="474" y="128"/>
                    </a:cubicBezTo>
                    <a:lnTo>
                      <a:pt x="503" y="100"/>
                    </a:lnTo>
                    <a:lnTo>
                      <a:pt x="499" y="50"/>
                    </a:lnTo>
                    <a:cubicBezTo>
                      <a:pt x="499" y="46"/>
                      <a:pt x="499" y="42"/>
                      <a:pt x="499" y="38"/>
                    </a:cubicBezTo>
                    <a:cubicBezTo>
                      <a:pt x="452" y="14"/>
                      <a:pt x="399" y="0"/>
                      <a:pt x="342" y="0"/>
                    </a:cubicBezTo>
                    <a:cubicBezTo>
                      <a:pt x="153" y="0"/>
                      <a:pt x="0" y="153"/>
                      <a:pt x="0" y="342"/>
                    </a:cubicBezTo>
                    <a:cubicBezTo>
                      <a:pt x="0" y="531"/>
                      <a:pt x="153" y="684"/>
                      <a:pt x="342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Freeform 81"/>
              <p:cNvSpPr>
                <a:spLocks/>
              </p:cNvSpPr>
              <p:nvPr/>
            </p:nvSpPr>
            <p:spPr bwMode="auto">
              <a:xfrm>
                <a:off x="2444750" y="1620838"/>
                <a:ext cx="173038" cy="173038"/>
              </a:xfrm>
              <a:custGeom>
                <a:avLst/>
                <a:gdLst>
                  <a:gd name="T0" fmla="*/ 168 w 336"/>
                  <a:gd name="T1" fmla="*/ 80 h 336"/>
                  <a:gd name="T2" fmla="*/ 175 w 336"/>
                  <a:gd name="T3" fmla="*/ 80 h 336"/>
                  <a:gd name="T4" fmla="*/ 238 w 336"/>
                  <a:gd name="T5" fmla="*/ 17 h 336"/>
                  <a:gd name="T6" fmla="*/ 239 w 336"/>
                  <a:gd name="T7" fmla="*/ 15 h 336"/>
                  <a:gd name="T8" fmla="*/ 168 w 336"/>
                  <a:gd name="T9" fmla="*/ 0 h 336"/>
                  <a:gd name="T10" fmla="*/ 0 w 336"/>
                  <a:gd name="T11" fmla="*/ 168 h 336"/>
                  <a:gd name="T12" fmla="*/ 168 w 336"/>
                  <a:gd name="T13" fmla="*/ 336 h 336"/>
                  <a:gd name="T14" fmla="*/ 336 w 336"/>
                  <a:gd name="T15" fmla="*/ 168 h 336"/>
                  <a:gd name="T16" fmla="*/ 321 w 336"/>
                  <a:gd name="T17" fmla="*/ 97 h 336"/>
                  <a:gd name="T18" fmla="*/ 319 w 336"/>
                  <a:gd name="T19" fmla="*/ 98 h 336"/>
                  <a:gd name="T20" fmla="*/ 256 w 336"/>
                  <a:gd name="T21" fmla="*/ 161 h 336"/>
                  <a:gd name="T22" fmla="*/ 256 w 336"/>
                  <a:gd name="T23" fmla="*/ 168 h 336"/>
                  <a:gd name="T24" fmla="*/ 168 w 336"/>
                  <a:gd name="T25" fmla="*/ 256 h 336"/>
                  <a:gd name="T26" fmla="*/ 80 w 336"/>
                  <a:gd name="T27" fmla="*/ 168 h 336"/>
                  <a:gd name="T28" fmla="*/ 168 w 336"/>
                  <a:gd name="T29" fmla="*/ 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6" h="336">
                    <a:moveTo>
                      <a:pt x="168" y="80"/>
                    </a:moveTo>
                    <a:cubicBezTo>
                      <a:pt x="170" y="80"/>
                      <a:pt x="173" y="80"/>
                      <a:pt x="175" y="80"/>
                    </a:cubicBezTo>
                    <a:lnTo>
                      <a:pt x="238" y="17"/>
                    </a:lnTo>
                    <a:lnTo>
                      <a:pt x="239" y="15"/>
                    </a:lnTo>
                    <a:cubicBezTo>
                      <a:pt x="218" y="5"/>
                      <a:pt x="194" y="0"/>
                      <a:pt x="168" y="0"/>
                    </a:cubicBezTo>
                    <a:cubicBezTo>
                      <a:pt x="75" y="0"/>
                      <a:pt x="0" y="75"/>
                      <a:pt x="0" y="168"/>
                    </a:cubicBezTo>
                    <a:cubicBezTo>
                      <a:pt x="0" y="261"/>
                      <a:pt x="75" y="336"/>
                      <a:pt x="168" y="336"/>
                    </a:cubicBezTo>
                    <a:cubicBezTo>
                      <a:pt x="261" y="336"/>
                      <a:pt x="336" y="261"/>
                      <a:pt x="336" y="168"/>
                    </a:cubicBezTo>
                    <a:cubicBezTo>
                      <a:pt x="336" y="143"/>
                      <a:pt x="331" y="118"/>
                      <a:pt x="321" y="97"/>
                    </a:cubicBezTo>
                    <a:lnTo>
                      <a:pt x="319" y="98"/>
                    </a:lnTo>
                    <a:lnTo>
                      <a:pt x="256" y="161"/>
                    </a:lnTo>
                    <a:cubicBezTo>
                      <a:pt x="256" y="164"/>
                      <a:pt x="256" y="166"/>
                      <a:pt x="256" y="168"/>
                    </a:cubicBezTo>
                    <a:cubicBezTo>
                      <a:pt x="256" y="217"/>
                      <a:pt x="217" y="256"/>
                      <a:pt x="168" y="256"/>
                    </a:cubicBezTo>
                    <a:cubicBezTo>
                      <a:pt x="119" y="256"/>
                      <a:pt x="80" y="217"/>
                      <a:pt x="80" y="168"/>
                    </a:cubicBezTo>
                    <a:cubicBezTo>
                      <a:pt x="80" y="119"/>
                      <a:pt x="119" y="80"/>
                      <a:pt x="168" y="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Freeform 82"/>
              <p:cNvSpPr>
                <a:spLocks/>
              </p:cNvSpPr>
              <p:nvPr/>
            </p:nvSpPr>
            <p:spPr bwMode="auto">
              <a:xfrm>
                <a:off x="2547938" y="1495425"/>
                <a:ext cx="195263" cy="193675"/>
              </a:xfrm>
              <a:custGeom>
                <a:avLst/>
                <a:gdLst>
                  <a:gd name="T0" fmla="*/ 321 w 381"/>
                  <a:gd name="T1" fmla="*/ 104 h 380"/>
                  <a:gd name="T2" fmla="*/ 340 w 381"/>
                  <a:gd name="T3" fmla="*/ 85 h 380"/>
                  <a:gd name="T4" fmla="*/ 340 w 381"/>
                  <a:gd name="T5" fmla="*/ 55 h 380"/>
                  <a:gd name="T6" fmla="*/ 327 w 381"/>
                  <a:gd name="T7" fmla="*/ 42 h 380"/>
                  <a:gd name="T8" fmla="*/ 312 w 381"/>
                  <a:gd name="T9" fmla="*/ 36 h 380"/>
                  <a:gd name="T10" fmla="*/ 297 w 381"/>
                  <a:gd name="T11" fmla="*/ 42 h 380"/>
                  <a:gd name="T12" fmla="*/ 275 w 381"/>
                  <a:gd name="T13" fmla="*/ 63 h 380"/>
                  <a:gd name="T14" fmla="*/ 271 w 381"/>
                  <a:gd name="T15" fmla="*/ 7 h 380"/>
                  <a:gd name="T16" fmla="*/ 264 w 381"/>
                  <a:gd name="T17" fmla="*/ 0 h 380"/>
                  <a:gd name="T18" fmla="*/ 259 w 381"/>
                  <a:gd name="T19" fmla="*/ 2 h 380"/>
                  <a:gd name="T20" fmla="*/ 175 w 381"/>
                  <a:gd name="T21" fmla="*/ 86 h 380"/>
                  <a:gd name="T22" fmla="*/ 165 w 381"/>
                  <a:gd name="T23" fmla="*/ 114 h 380"/>
                  <a:gd name="T24" fmla="*/ 165 w 381"/>
                  <a:gd name="T25" fmla="*/ 117 h 380"/>
                  <a:gd name="T26" fmla="*/ 169 w 381"/>
                  <a:gd name="T27" fmla="*/ 170 h 380"/>
                  <a:gd name="T28" fmla="*/ 139 w 381"/>
                  <a:gd name="T29" fmla="*/ 200 h 380"/>
                  <a:gd name="T30" fmla="*/ 85 w 381"/>
                  <a:gd name="T31" fmla="*/ 254 h 380"/>
                  <a:gd name="T32" fmla="*/ 83 w 381"/>
                  <a:gd name="T33" fmla="*/ 255 h 380"/>
                  <a:gd name="T34" fmla="*/ 31 w 381"/>
                  <a:gd name="T35" fmla="*/ 308 h 380"/>
                  <a:gd name="T36" fmla="*/ 8 w 381"/>
                  <a:gd name="T37" fmla="*/ 331 h 380"/>
                  <a:gd name="T38" fmla="*/ 2 w 381"/>
                  <a:gd name="T39" fmla="*/ 342 h 380"/>
                  <a:gd name="T40" fmla="*/ 1 w 381"/>
                  <a:gd name="T41" fmla="*/ 361 h 380"/>
                  <a:gd name="T42" fmla="*/ 19 w 381"/>
                  <a:gd name="T43" fmla="*/ 380 h 380"/>
                  <a:gd name="T44" fmla="*/ 20 w 381"/>
                  <a:gd name="T45" fmla="*/ 380 h 380"/>
                  <a:gd name="T46" fmla="*/ 39 w 381"/>
                  <a:gd name="T47" fmla="*/ 379 h 380"/>
                  <a:gd name="T48" fmla="*/ 51 w 381"/>
                  <a:gd name="T49" fmla="*/ 374 h 380"/>
                  <a:gd name="T50" fmla="*/ 215 w 381"/>
                  <a:gd name="T51" fmla="*/ 210 h 380"/>
                  <a:gd name="T52" fmla="*/ 263 w 381"/>
                  <a:gd name="T53" fmla="*/ 214 h 380"/>
                  <a:gd name="T54" fmla="*/ 265 w 381"/>
                  <a:gd name="T55" fmla="*/ 214 h 380"/>
                  <a:gd name="T56" fmla="*/ 267 w 381"/>
                  <a:gd name="T57" fmla="*/ 214 h 380"/>
                  <a:gd name="T58" fmla="*/ 293 w 381"/>
                  <a:gd name="T59" fmla="*/ 203 h 380"/>
                  <a:gd name="T60" fmla="*/ 377 w 381"/>
                  <a:gd name="T61" fmla="*/ 120 h 380"/>
                  <a:gd name="T62" fmla="*/ 372 w 381"/>
                  <a:gd name="T63" fmla="*/ 108 h 380"/>
                  <a:gd name="T64" fmla="*/ 321 w 381"/>
                  <a:gd name="T65" fmla="*/ 10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1" h="380">
                    <a:moveTo>
                      <a:pt x="321" y="104"/>
                    </a:moveTo>
                    <a:lnTo>
                      <a:pt x="340" y="85"/>
                    </a:lnTo>
                    <a:cubicBezTo>
                      <a:pt x="348" y="77"/>
                      <a:pt x="348" y="63"/>
                      <a:pt x="340" y="55"/>
                    </a:cubicBezTo>
                    <a:lnTo>
                      <a:pt x="327" y="42"/>
                    </a:lnTo>
                    <a:cubicBezTo>
                      <a:pt x="323" y="38"/>
                      <a:pt x="317" y="36"/>
                      <a:pt x="312" y="36"/>
                    </a:cubicBezTo>
                    <a:cubicBezTo>
                      <a:pt x="306" y="36"/>
                      <a:pt x="301" y="38"/>
                      <a:pt x="297" y="42"/>
                    </a:cubicBezTo>
                    <a:lnTo>
                      <a:pt x="275" y="63"/>
                    </a:lnTo>
                    <a:lnTo>
                      <a:pt x="271" y="7"/>
                    </a:lnTo>
                    <a:cubicBezTo>
                      <a:pt x="271" y="3"/>
                      <a:pt x="267" y="0"/>
                      <a:pt x="264" y="0"/>
                    </a:cubicBezTo>
                    <a:cubicBezTo>
                      <a:pt x="262" y="0"/>
                      <a:pt x="260" y="1"/>
                      <a:pt x="259" y="2"/>
                    </a:cubicBezTo>
                    <a:lnTo>
                      <a:pt x="175" y="86"/>
                    </a:lnTo>
                    <a:cubicBezTo>
                      <a:pt x="168" y="93"/>
                      <a:pt x="164" y="103"/>
                      <a:pt x="165" y="114"/>
                    </a:cubicBezTo>
                    <a:lnTo>
                      <a:pt x="165" y="117"/>
                    </a:lnTo>
                    <a:lnTo>
                      <a:pt x="169" y="170"/>
                    </a:lnTo>
                    <a:lnTo>
                      <a:pt x="139" y="200"/>
                    </a:lnTo>
                    <a:lnTo>
                      <a:pt x="85" y="254"/>
                    </a:lnTo>
                    <a:lnTo>
                      <a:pt x="83" y="255"/>
                    </a:lnTo>
                    <a:lnTo>
                      <a:pt x="31" y="308"/>
                    </a:lnTo>
                    <a:lnTo>
                      <a:pt x="8" y="331"/>
                    </a:lnTo>
                    <a:cubicBezTo>
                      <a:pt x="4" y="334"/>
                      <a:pt x="3" y="338"/>
                      <a:pt x="2" y="342"/>
                    </a:cubicBezTo>
                    <a:lnTo>
                      <a:pt x="1" y="361"/>
                    </a:lnTo>
                    <a:cubicBezTo>
                      <a:pt x="0" y="371"/>
                      <a:pt x="8" y="380"/>
                      <a:pt x="19" y="380"/>
                    </a:cubicBezTo>
                    <a:lnTo>
                      <a:pt x="20" y="380"/>
                    </a:lnTo>
                    <a:lnTo>
                      <a:pt x="39" y="379"/>
                    </a:lnTo>
                    <a:cubicBezTo>
                      <a:pt x="44" y="379"/>
                      <a:pt x="48" y="377"/>
                      <a:pt x="51" y="374"/>
                    </a:cubicBezTo>
                    <a:lnTo>
                      <a:pt x="215" y="210"/>
                    </a:lnTo>
                    <a:lnTo>
                      <a:pt x="263" y="214"/>
                    </a:lnTo>
                    <a:lnTo>
                      <a:pt x="265" y="214"/>
                    </a:lnTo>
                    <a:cubicBezTo>
                      <a:pt x="266" y="214"/>
                      <a:pt x="267" y="214"/>
                      <a:pt x="267" y="214"/>
                    </a:cubicBezTo>
                    <a:cubicBezTo>
                      <a:pt x="277" y="214"/>
                      <a:pt x="286" y="210"/>
                      <a:pt x="293" y="203"/>
                    </a:cubicBezTo>
                    <a:lnTo>
                      <a:pt x="377" y="120"/>
                    </a:lnTo>
                    <a:cubicBezTo>
                      <a:pt x="381" y="116"/>
                      <a:pt x="378" y="108"/>
                      <a:pt x="372" y="108"/>
                    </a:cubicBezTo>
                    <a:lnTo>
                      <a:pt x="321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2" name="Freeform 83"/>
              <p:cNvSpPr>
                <a:spLocks/>
              </p:cNvSpPr>
              <p:nvPr/>
            </p:nvSpPr>
            <p:spPr bwMode="auto">
              <a:xfrm>
                <a:off x="2547938" y="1495425"/>
                <a:ext cx="195263" cy="193675"/>
              </a:xfrm>
              <a:custGeom>
                <a:avLst/>
                <a:gdLst>
                  <a:gd name="T0" fmla="*/ 321 w 381"/>
                  <a:gd name="T1" fmla="*/ 104 h 380"/>
                  <a:gd name="T2" fmla="*/ 340 w 381"/>
                  <a:gd name="T3" fmla="*/ 85 h 380"/>
                  <a:gd name="T4" fmla="*/ 340 w 381"/>
                  <a:gd name="T5" fmla="*/ 55 h 380"/>
                  <a:gd name="T6" fmla="*/ 327 w 381"/>
                  <a:gd name="T7" fmla="*/ 42 h 380"/>
                  <a:gd name="T8" fmla="*/ 312 w 381"/>
                  <a:gd name="T9" fmla="*/ 36 h 380"/>
                  <a:gd name="T10" fmla="*/ 297 w 381"/>
                  <a:gd name="T11" fmla="*/ 42 h 380"/>
                  <a:gd name="T12" fmla="*/ 275 w 381"/>
                  <a:gd name="T13" fmla="*/ 63 h 380"/>
                  <a:gd name="T14" fmla="*/ 271 w 381"/>
                  <a:gd name="T15" fmla="*/ 7 h 380"/>
                  <a:gd name="T16" fmla="*/ 264 w 381"/>
                  <a:gd name="T17" fmla="*/ 0 h 380"/>
                  <a:gd name="T18" fmla="*/ 259 w 381"/>
                  <a:gd name="T19" fmla="*/ 2 h 380"/>
                  <a:gd name="T20" fmla="*/ 175 w 381"/>
                  <a:gd name="T21" fmla="*/ 86 h 380"/>
                  <a:gd name="T22" fmla="*/ 165 w 381"/>
                  <a:gd name="T23" fmla="*/ 114 h 380"/>
                  <a:gd name="T24" fmla="*/ 165 w 381"/>
                  <a:gd name="T25" fmla="*/ 117 h 380"/>
                  <a:gd name="T26" fmla="*/ 169 w 381"/>
                  <a:gd name="T27" fmla="*/ 170 h 380"/>
                  <a:gd name="T28" fmla="*/ 139 w 381"/>
                  <a:gd name="T29" fmla="*/ 200 h 380"/>
                  <a:gd name="T30" fmla="*/ 85 w 381"/>
                  <a:gd name="T31" fmla="*/ 254 h 380"/>
                  <a:gd name="T32" fmla="*/ 83 w 381"/>
                  <a:gd name="T33" fmla="*/ 255 h 380"/>
                  <a:gd name="T34" fmla="*/ 31 w 381"/>
                  <a:gd name="T35" fmla="*/ 308 h 380"/>
                  <a:gd name="T36" fmla="*/ 8 w 381"/>
                  <a:gd name="T37" fmla="*/ 331 h 380"/>
                  <a:gd name="T38" fmla="*/ 2 w 381"/>
                  <a:gd name="T39" fmla="*/ 342 h 380"/>
                  <a:gd name="T40" fmla="*/ 1 w 381"/>
                  <a:gd name="T41" fmla="*/ 361 h 380"/>
                  <a:gd name="T42" fmla="*/ 19 w 381"/>
                  <a:gd name="T43" fmla="*/ 380 h 380"/>
                  <a:gd name="T44" fmla="*/ 20 w 381"/>
                  <a:gd name="T45" fmla="*/ 380 h 380"/>
                  <a:gd name="T46" fmla="*/ 39 w 381"/>
                  <a:gd name="T47" fmla="*/ 379 h 380"/>
                  <a:gd name="T48" fmla="*/ 51 w 381"/>
                  <a:gd name="T49" fmla="*/ 374 h 380"/>
                  <a:gd name="T50" fmla="*/ 215 w 381"/>
                  <a:gd name="T51" fmla="*/ 210 h 380"/>
                  <a:gd name="T52" fmla="*/ 263 w 381"/>
                  <a:gd name="T53" fmla="*/ 214 h 380"/>
                  <a:gd name="T54" fmla="*/ 265 w 381"/>
                  <a:gd name="T55" fmla="*/ 214 h 380"/>
                  <a:gd name="T56" fmla="*/ 267 w 381"/>
                  <a:gd name="T57" fmla="*/ 214 h 380"/>
                  <a:gd name="T58" fmla="*/ 293 w 381"/>
                  <a:gd name="T59" fmla="*/ 203 h 380"/>
                  <a:gd name="T60" fmla="*/ 377 w 381"/>
                  <a:gd name="T61" fmla="*/ 120 h 380"/>
                  <a:gd name="T62" fmla="*/ 372 w 381"/>
                  <a:gd name="T63" fmla="*/ 108 h 380"/>
                  <a:gd name="T64" fmla="*/ 321 w 381"/>
                  <a:gd name="T65" fmla="*/ 10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1" h="380">
                    <a:moveTo>
                      <a:pt x="321" y="104"/>
                    </a:moveTo>
                    <a:lnTo>
                      <a:pt x="340" y="85"/>
                    </a:lnTo>
                    <a:cubicBezTo>
                      <a:pt x="348" y="77"/>
                      <a:pt x="348" y="63"/>
                      <a:pt x="340" y="55"/>
                    </a:cubicBezTo>
                    <a:lnTo>
                      <a:pt x="327" y="42"/>
                    </a:lnTo>
                    <a:cubicBezTo>
                      <a:pt x="323" y="38"/>
                      <a:pt x="317" y="36"/>
                      <a:pt x="312" y="36"/>
                    </a:cubicBezTo>
                    <a:cubicBezTo>
                      <a:pt x="306" y="36"/>
                      <a:pt x="301" y="38"/>
                      <a:pt x="297" y="42"/>
                    </a:cubicBezTo>
                    <a:lnTo>
                      <a:pt x="275" y="63"/>
                    </a:lnTo>
                    <a:lnTo>
                      <a:pt x="271" y="7"/>
                    </a:lnTo>
                    <a:cubicBezTo>
                      <a:pt x="271" y="3"/>
                      <a:pt x="267" y="0"/>
                      <a:pt x="264" y="0"/>
                    </a:cubicBezTo>
                    <a:cubicBezTo>
                      <a:pt x="262" y="0"/>
                      <a:pt x="260" y="1"/>
                      <a:pt x="259" y="2"/>
                    </a:cubicBezTo>
                    <a:lnTo>
                      <a:pt x="175" y="86"/>
                    </a:lnTo>
                    <a:cubicBezTo>
                      <a:pt x="168" y="93"/>
                      <a:pt x="164" y="103"/>
                      <a:pt x="165" y="114"/>
                    </a:cubicBezTo>
                    <a:lnTo>
                      <a:pt x="165" y="117"/>
                    </a:lnTo>
                    <a:lnTo>
                      <a:pt x="169" y="170"/>
                    </a:lnTo>
                    <a:lnTo>
                      <a:pt x="139" y="200"/>
                    </a:lnTo>
                    <a:lnTo>
                      <a:pt x="85" y="254"/>
                    </a:lnTo>
                    <a:lnTo>
                      <a:pt x="83" y="255"/>
                    </a:lnTo>
                    <a:lnTo>
                      <a:pt x="31" y="308"/>
                    </a:lnTo>
                    <a:lnTo>
                      <a:pt x="8" y="331"/>
                    </a:lnTo>
                    <a:cubicBezTo>
                      <a:pt x="4" y="334"/>
                      <a:pt x="3" y="338"/>
                      <a:pt x="2" y="342"/>
                    </a:cubicBezTo>
                    <a:lnTo>
                      <a:pt x="1" y="361"/>
                    </a:lnTo>
                    <a:cubicBezTo>
                      <a:pt x="0" y="371"/>
                      <a:pt x="8" y="380"/>
                      <a:pt x="19" y="380"/>
                    </a:cubicBezTo>
                    <a:lnTo>
                      <a:pt x="20" y="380"/>
                    </a:lnTo>
                    <a:lnTo>
                      <a:pt x="39" y="379"/>
                    </a:lnTo>
                    <a:cubicBezTo>
                      <a:pt x="44" y="379"/>
                      <a:pt x="48" y="377"/>
                      <a:pt x="51" y="374"/>
                    </a:cubicBezTo>
                    <a:lnTo>
                      <a:pt x="215" y="210"/>
                    </a:lnTo>
                    <a:lnTo>
                      <a:pt x="263" y="214"/>
                    </a:lnTo>
                    <a:lnTo>
                      <a:pt x="265" y="214"/>
                    </a:lnTo>
                    <a:cubicBezTo>
                      <a:pt x="266" y="214"/>
                      <a:pt x="267" y="214"/>
                      <a:pt x="267" y="214"/>
                    </a:cubicBezTo>
                    <a:cubicBezTo>
                      <a:pt x="277" y="214"/>
                      <a:pt x="286" y="210"/>
                      <a:pt x="293" y="203"/>
                    </a:cubicBezTo>
                    <a:lnTo>
                      <a:pt x="377" y="120"/>
                    </a:lnTo>
                    <a:cubicBezTo>
                      <a:pt x="381" y="116"/>
                      <a:pt x="378" y="108"/>
                      <a:pt x="372" y="108"/>
                    </a:cubicBezTo>
                    <a:lnTo>
                      <a:pt x="321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3" name="Group 4"/>
            <p:cNvGrpSpPr>
              <a:grpSpLocks noChangeAspect="1"/>
            </p:cNvGrpSpPr>
            <p:nvPr/>
          </p:nvGrpSpPr>
          <p:grpSpPr bwMode="auto">
            <a:xfrm>
              <a:off x="2240912" y="1710693"/>
              <a:ext cx="342202" cy="440166"/>
              <a:chOff x="1067" y="860"/>
              <a:chExt cx="2302" cy="2961"/>
            </a:xfrm>
            <a:solidFill>
              <a:srgbClr val="FFFFFF"/>
            </a:solidFill>
          </p:grpSpPr>
          <p:sp>
            <p:nvSpPr>
              <p:cNvPr id="154" name="Freeform 5"/>
              <p:cNvSpPr>
                <a:spLocks/>
              </p:cNvSpPr>
              <p:nvPr/>
            </p:nvSpPr>
            <p:spPr bwMode="auto">
              <a:xfrm>
                <a:off x="1761" y="860"/>
                <a:ext cx="1174" cy="862"/>
              </a:xfrm>
              <a:custGeom>
                <a:avLst/>
                <a:gdLst>
                  <a:gd name="T0" fmla="*/ 303 w 2444"/>
                  <a:gd name="T1" fmla="*/ 1700 h 1796"/>
                  <a:gd name="T2" fmla="*/ 444 w 2444"/>
                  <a:gd name="T3" fmla="*/ 1764 h 1796"/>
                  <a:gd name="T4" fmla="*/ 527 w 2444"/>
                  <a:gd name="T5" fmla="*/ 1772 h 1796"/>
                  <a:gd name="T6" fmla="*/ 527 w 2444"/>
                  <a:gd name="T7" fmla="*/ 1772 h 1796"/>
                  <a:gd name="T8" fmla="*/ 798 w 2444"/>
                  <a:gd name="T9" fmla="*/ 1717 h 1796"/>
                  <a:gd name="T10" fmla="*/ 1035 w 2444"/>
                  <a:gd name="T11" fmla="*/ 1668 h 1796"/>
                  <a:gd name="T12" fmla="*/ 1038 w 2444"/>
                  <a:gd name="T13" fmla="*/ 1668 h 1796"/>
                  <a:gd name="T14" fmla="*/ 1376 w 2444"/>
                  <a:gd name="T15" fmla="*/ 1743 h 1796"/>
                  <a:gd name="T16" fmla="*/ 1528 w 2444"/>
                  <a:gd name="T17" fmla="*/ 1790 h 1796"/>
                  <a:gd name="T18" fmla="*/ 1574 w 2444"/>
                  <a:gd name="T19" fmla="*/ 1785 h 1796"/>
                  <a:gd name="T20" fmla="*/ 2201 w 2444"/>
                  <a:gd name="T21" fmla="*/ 1278 h 1796"/>
                  <a:gd name="T22" fmla="*/ 2391 w 2444"/>
                  <a:gd name="T23" fmla="*/ 886 h 1796"/>
                  <a:gd name="T24" fmla="*/ 2395 w 2444"/>
                  <a:gd name="T25" fmla="*/ 583 h 1796"/>
                  <a:gd name="T26" fmla="*/ 2043 w 2444"/>
                  <a:gd name="T27" fmla="*/ 426 h 1796"/>
                  <a:gd name="T28" fmla="*/ 1727 w 2444"/>
                  <a:gd name="T29" fmla="*/ 434 h 1796"/>
                  <a:gd name="T30" fmla="*/ 1245 w 2444"/>
                  <a:gd name="T31" fmla="*/ 340 h 1796"/>
                  <a:gd name="T32" fmla="*/ 1039 w 2444"/>
                  <a:gd name="T33" fmla="*/ 209 h 1796"/>
                  <a:gd name="T34" fmla="*/ 695 w 2444"/>
                  <a:gd name="T35" fmla="*/ 17 h 1796"/>
                  <a:gd name="T36" fmla="*/ 589 w 2444"/>
                  <a:gd name="T37" fmla="*/ 0 h 1796"/>
                  <a:gd name="T38" fmla="*/ 150 w 2444"/>
                  <a:gd name="T39" fmla="*/ 360 h 1796"/>
                  <a:gd name="T40" fmla="*/ 0 w 2444"/>
                  <a:gd name="T41" fmla="*/ 864 h 1796"/>
                  <a:gd name="T42" fmla="*/ 120 w 2444"/>
                  <a:gd name="T43" fmla="*/ 1350 h 1796"/>
                  <a:gd name="T44" fmla="*/ 303 w 2444"/>
                  <a:gd name="T45" fmla="*/ 1700 h 1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4" h="1796">
                    <a:moveTo>
                      <a:pt x="303" y="1700"/>
                    </a:moveTo>
                    <a:cubicBezTo>
                      <a:pt x="310" y="1712"/>
                      <a:pt x="328" y="1743"/>
                      <a:pt x="444" y="1764"/>
                    </a:cubicBezTo>
                    <a:cubicBezTo>
                      <a:pt x="470" y="1769"/>
                      <a:pt x="499" y="1772"/>
                      <a:pt x="527" y="1772"/>
                    </a:cubicBezTo>
                    <a:lnTo>
                      <a:pt x="527" y="1772"/>
                    </a:lnTo>
                    <a:cubicBezTo>
                      <a:pt x="622" y="1772"/>
                      <a:pt x="712" y="1744"/>
                      <a:pt x="798" y="1717"/>
                    </a:cubicBezTo>
                    <a:cubicBezTo>
                      <a:pt x="880" y="1692"/>
                      <a:pt x="957" y="1668"/>
                      <a:pt x="1035" y="1668"/>
                    </a:cubicBezTo>
                    <a:lnTo>
                      <a:pt x="1038" y="1668"/>
                    </a:lnTo>
                    <a:cubicBezTo>
                      <a:pt x="1153" y="1669"/>
                      <a:pt x="1262" y="1705"/>
                      <a:pt x="1376" y="1743"/>
                    </a:cubicBezTo>
                    <a:cubicBezTo>
                      <a:pt x="1425" y="1759"/>
                      <a:pt x="1476" y="1777"/>
                      <a:pt x="1528" y="1790"/>
                    </a:cubicBezTo>
                    <a:cubicBezTo>
                      <a:pt x="1550" y="1796"/>
                      <a:pt x="1565" y="1790"/>
                      <a:pt x="1574" y="1785"/>
                    </a:cubicBezTo>
                    <a:cubicBezTo>
                      <a:pt x="1830" y="1649"/>
                      <a:pt x="2053" y="1469"/>
                      <a:pt x="2201" y="1278"/>
                    </a:cubicBezTo>
                    <a:cubicBezTo>
                      <a:pt x="2274" y="1182"/>
                      <a:pt x="2336" y="1054"/>
                      <a:pt x="2391" y="886"/>
                    </a:cubicBezTo>
                    <a:cubicBezTo>
                      <a:pt x="2416" y="808"/>
                      <a:pt x="2444" y="692"/>
                      <a:pt x="2395" y="583"/>
                    </a:cubicBezTo>
                    <a:cubicBezTo>
                      <a:pt x="2332" y="442"/>
                      <a:pt x="2164" y="426"/>
                      <a:pt x="2043" y="426"/>
                    </a:cubicBezTo>
                    <a:cubicBezTo>
                      <a:pt x="2006" y="426"/>
                      <a:pt x="1785" y="434"/>
                      <a:pt x="1727" y="434"/>
                    </a:cubicBezTo>
                    <a:cubicBezTo>
                      <a:pt x="1579" y="434"/>
                      <a:pt x="1406" y="423"/>
                      <a:pt x="1245" y="340"/>
                    </a:cubicBezTo>
                    <a:cubicBezTo>
                      <a:pt x="1174" y="304"/>
                      <a:pt x="1109" y="258"/>
                      <a:pt x="1039" y="209"/>
                    </a:cubicBezTo>
                    <a:cubicBezTo>
                      <a:pt x="933" y="134"/>
                      <a:pt x="824" y="57"/>
                      <a:pt x="695" y="17"/>
                    </a:cubicBezTo>
                    <a:cubicBezTo>
                      <a:pt x="660" y="6"/>
                      <a:pt x="624" y="0"/>
                      <a:pt x="589" y="0"/>
                    </a:cubicBezTo>
                    <a:cubicBezTo>
                      <a:pt x="345" y="0"/>
                      <a:pt x="199" y="271"/>
                      <a:pt x="150" y="360"/>
                    </a:cubicBezTo>
                    <a:cubicBezTo>
                      <a:pt x="81" y="489"/>
                      <a:pt x="1" y="662"/>
                      <a:pt x="0" y="864"/>
                    </a:cubicBezTo>
                    <a:cubicBezTo>
                      <a:pt x="0" y="1048"/>
                      <a:pt x="64" y="1220"/>
                      <a:pt x="120" y="1350"/>
                    </a:cubicBezTo>
                    <a:cubicBezTo>
                      <a:pt x="175" y="1475"/>
                      <a:pt x="238" y="1587"/>
                      <a:pt x="303" y="17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Freeform 6"/>
              <p:cNvSpPr>
                <a:spLocks/>
              </p:cNvSpPr>
              <p:nvPr/>
            </p:nvSpPr>
            <p:spPr bwMode="auto">
              <a:xfrm>
                <a:off x="2013" y="2380"/>
                <a:ext cx="147" cy="316"/>
              </a:xfrm>
              <a:custGeom>
                <a:avLst/>
                <a:gdLst>
                  <a:gd name="T0" fmla="*/ 0 w 305"/>
                  <a:gd name="T1" fmla="*/ 350 h 660"/>
                  <a:gd name="T2" fmla="*/ 305 w 305"/>
                  <a:gd name="T3" fmla="*/ 660 h 660"/>
                  <a:gd name="T4" fmla="*/ 305 w 305"/>
                  <a:gd name="T5" fmla="*/ 0 h 660"/>
                  <a:gd name="T6" fmla="*/ 120 w 305"/>
                  <a:gd name="T7" fmla="*/ 85 h 660"/>
                  <a:gd name="T8" fmla="*/ 0 w 305"/>
                  <a:gd name="T9" fmla="*/ 35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660">
                    <a:moveTo>
                      <a:pt x="0" y="350"/>
                    </a:moveTo>
                    <a:cubicBezTo>
                      <a:pt x="0" y="530"/>
                      <a:pt x="144" y="610"/>
                      <a:pt x="305" y="660"/>
                    </a:cubicBezTo>
                    <a:lnTo>
                      <a:pt x="305" y="0"/>
                    </a:lnTo>
                    <a:cubicBezTo>
                      <a:pt x="232" y="16"/>
                      <a:pt x="170" y="44"/>
                      <a:pt x="120" y="85"/>
                    </a:cubicBezTo>
                    <a:cubicBezTo>
                      <a:pt x="41" y="150"/>
                      <a:pt x="0" y="242"/>
                      <a:pt x="0" y="35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6" name="Freeform 7"/>
              <p:cNvSpPr>
                <a:spLocks/>
              </p:cNvSpPr>
              <p:nvPr/>
            </p:nvSpPr>
            <p:spPr bwMode="auto">
              <a:xfrm>
                <a:off x="2350" y="2926"/>
                <a:ext cx="140" cy="337"/>
              </a:xfrm>
              <a:custGeom>
                <a:avLst/>
                <a:gdLst>
                  <a:gd name="T0" fmla="*/ 23 w 293"/>
                  <a:gd name="T1" fmla="*/ 6 h 701"/>
                  <a:gd name="T2" fmla="*/ 0 w 293"/>
                  <a:gd name="T3" fmla="*/ 0 h 701"/>
                  <a:gd name="T4" fmla="*/ 0 w 293"/>
                  <a:gd name="T5" fmla="*/ 701 h 701"/>
                  <a:gd name="T6" fmla="*/ 162 w 293"/>
                  <a:gd name="T7" fmla="*/ 611 h 701"/>
                  <a:gd name="T8" fmla="*/ 293 w 293"/>
                  <a:gd name="T9" fmla="*/ 332 h 701"/>
                  <a:gd name="T10" fmla="*/ 23 w 293"/>
                  <a:gd name="T11" fmla="*/ 6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" h="701">
                    <a:moveTo>
                      <a:pt x="23" y="6"/>
                    </a:moveTo>
                    <a:lnTo>
                      <a:pt x="0" y="0"/>
                    </a:lnTo>
                    <a:lnTo>
                      <a:pt x="0" y="701"/>
                    </a:lnTo>
                    <a:cubicBezTo>
                      <a:pt x="62" y="681"/>
                      <a:pt x="116" y="651"/>
                      <a:pt x="162" y="611"/>
                    </a:cubicBezTo>
                    <a:cubicBezTo>
                      <a:pt x="245" y="538"/>
                      <a:pt x="293" y="437"/>
                      <a:pt x="293" y="332"/>
                    </a:cubicBezTo>
                    <a:cubicBezTo>
                      <a:pt x="293" y="170"/>
                      <a:pt x="197" y="54"/>
                      <a:pt x="2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7" name="Freeform 8"/>
              <p:cNvSpPr>
                <a:spLocks noEditPoints="1"/>
              </p:cNvSpPr>
              <p:nvPr/>
            </p:nvSpPr>
            <p:spPr bwMode="auto">
              <a:xfrm>
                <a:off x="1067" y="1537"/>
                <a:ext cx="2302" cy="2284"/>
              </a:xfrm>
              <a:custGeom>
                <a:avLst/>
                <a:gdLst>
                  <a:gd name="T0" fmla="*/ 4370 w 4794"/>
                  <a:gd name="T1" fmla="*/ 2009 h 4756"/>
                  <a:gd name="T2" fmla="*/ 3423 w 4794"/>
                  <a:gd name="T3" fmla="*/ 864 h 4756"/>
                  <a:gd name="T4" fmla="*/ 3129 w 4794"/>
                  <a:gd name="T5" fmla="*/ 601 h 4756"/>
                  <a:gd name="T6" fmla="*/ 2753 w 4794"/>
                  <a:gd name="T7" fmla="*/ 534 h 4756"/>
                  <a:gd name="T8" fmla="*/ 2442 w 4794"/>
                  <a:gd name="T9" fmla="*/ 471 h 4756"/>
                  <a:gd name="T10" fmla="*/ 2158 w 4794"/>
                  <a:gd name="T11" fmla="*/ 535 h 4756"/>
                  <a:gd name="T12" fmla="*/ 1842 w 4794"/>
                  <a:gd name="T13" fmla="*/ 547 h 4756"/>
                  <a:gd name="T14" fmla="*/ 1351 w 4794"/>
                  <a:gd name="T15" fmla="*/ 270 h 4756"/>
                  <a:gd name="T16" fmla="*/ 888 w 4794"/>
                  <a:gd name="T17" fmla="*/ 35 h 4756"/>
                  <a:gd name="T18" fmla="*/ 818 w 4794"/>
                  <a:gd name="T19" fmla="*/ 287 h 4756"/>
                  <a:gd name="T20" fmla="*/ 1233 w 4794"/>
                  <a:gd name="T21" fmla="*/ 506 h 4756"/>
                  <a:gd name="T22" fmla="*/ 1234 w 4794"/>
                  <a:gd name="T23" fmla="*/ 506 h 4756"/>
                  <a:gd name="T24" fmla="*/ 712 w 4794"/>
                  <a:gd name="T25" fmla="*/ 649 h 4756"/>
                  <a:gd name="T26" fmla="*/ 781 w 4794"/>
                  <a:gd name="T27" fmla="*/ 901 h 4756"/>
                  <a:gd name="T28" fmla="*/ 1317 w 4794"/>
                  <a:gd name="T29" fmla="*/ 760 h 4756"/>
                  <a:gd name="T30" fmla="*/ 1402 w 4794"/>
                  <a:gd name="T31" fmla="*/ 767 h 4756"/>
                  <a:gd name="T32" fmla="*/ 339 w 4794"/>
                  <a:gd name="T33" fmla="*/ 1945 h 4756"/>
                  <a:gd name="T34" fmla="*/ 140 w 4794"/>
                  <a:gd name="T35" fmla="*/ 3271 h 4756"/>
                  <a:gd name="T36" fmla="*/ 564 w 4794"/>
                  <a:gd name="T37" fmla="*/ 3978 h 4756"/>
                  <a:gd name="T38" fmla="*/ 1119 w 4794"/>
                  <a:gd name="T39" fmla="*/ 4433 h 4756"/>
                  <a:gd name="T40" fmla="*/ 2387 w 4794"/>
                  <a:gd name="T41" fmla="*/ 4737 h 4756"/>
                  <a:gd name="T42" fmla="*/ 3755 w 4794"/>
                  <a:gd name="T43" fmla="*/ 4506 h 4756"/>
                  <a:gd name="T44" fmla="*/ 4612 w 4794"/>
                  <a:gd name="T45" fmla="*/ 3632 h 4756"/>
                  <a:gd name="T46" fmla="*/ 4370 w 4794"/>
                  <a:gd name="T47" fmla="*/ 2009 h 4756"/>
                  <a:gd name="T48" fmla="*/ 3102 w 4794"/>
                  <a:gd name="T49" fmla="*/ 3706 h 4756"/>
                  <a:gd name="T50" fmla="*/ 2671 w 4794"/>
                  <a:gd name="T51" fmla="*/ 3876 h 4756"/>
                  <a:gd name="T52" fmla="*/ 2671 w 4794"/>
                  <a:gd name="T53" fmla="*/ 4070 h 4756"/>
                  <a:gd name="T54" fmla="*/ 2474 w 4794"/>
                  <a:gd name="T55" fmla="*/ 4268 h 4756"/>
                  <a:gd name="T56" fmla="*/ 2276 w 4794"/>
                  <a:gd name="T57" fmla="*/ 4070 h 4756"/>
                  <a:gd name="T58" fmla="*/ 2276 w 4794"/>
                  <a:gd name="T59" fmla="*/ 3874 h 4756"/>
                  <a:gd name="T60" fmla="*/ 1817 w 4794"/>
                  <a:gd name="T61" fmla="*/ 3693 h 4756"/>
                  <a:gd name="T62" fmla="*/ 1618 w 4794"/>
                  <a:gd name="T63" fmla="*/ 3338 h 4756"/>
                  <a:gd name="T64" fmla="*/ 1760 w 4794"/>
                  <a:gd name="T65" fmla="*/ 3178 h 4756"/>
                  <a:gd name="T66" fmla="*/ 1936 w 4794"/>
                  <a:gd name="T67" fmla="*/ 3318 h 4756"/>
                  <a:gd name="T68" fmla="*/ 2276 w 4794"/>
                  <a:gd name="T69" fmla="*/ 3596 h 4756"/>
                  <a:gd name="T70" fmla="*/ 2276 w 4794"/>
                  <a:gd name="T71" fmla="*/ 2782 h 4756"/>
                  <a:gd name="T72" fmla="*/ 2119 w 4794"/>
                  <a:gd name="T73" fmla="*/ 2739 h 4756"/>
                  <a:gd name="T74" fmla="*/ 1625 w 4794"/>
                  <a:gd name="T75" fmla="*/ 2135 h 4756"/>
                  <a:gd name="T76" fmla="*/ 1892 w 4794"/>
                  <a:gd name="T77" fmla="*/ 1604 h 4756"/>
                  <a:gd name="T78" fmla="*/ 2276 w 4794"/>
                  <a:gd name="T79" fmla="*/ 1466 h 4756"/>
                  <a:gd name="T80" fmla="*/ 2276 w 4794"/>
                  <a:gd name="T81" fmla="*/ 1273 h 4756"/>
                  <a:gd name="T82" fmla="*/ 2474 w 4794"/>
                  <a:gd name="T83" fmla="*/ 1075 h 4756"/>
                  <a:gd name="T84" fmla="*/ 2671 w 4794"/>
                  <a:gd name="T85" fmla="*/ 1273 h 4756"/>
                  <a:gd name="T86" fmla="*/ 2671 w 4794"/>
                  <a:gd name="T87" fmla="*/ 1482 h 4756"/>
                  <a:gd name="T88" fmla="*/ 2989 w 4794"/>
                  <a:gd name="T89" fmla="*/ 1608 h 4756"/>
                  <a:gd name="T90" fmla="*/ 3239 w 4794"/>
                  <a:gd name="T91" fmla="*/ 1957 h 4756"/>
                  <a:gd name="T92" fmla="*/ 3078 w 4794"/>
                  <a:gd name="T93" fmla="*/ 2107 h 4756"/>
                  <a:gd name="T94" fmla="*/ 2929 w 4794"/>
                  <a:gd name="T95" fmla="*/ 1998 h 4756"/>
                  <a:gd name="T96" fmla="*/ 2671 w 4794"/>
                  <a:gd name="T97" fmla="*/ 1786 h 4756"/>
                  <a:gd name="T98" fmla="*/ 2671 w 4794"/>
                  <a:gd name="T99" fmla="*/ 2515 h 4756"/>
                  <a:gd name="T100" fmla="*/ 2799 w 4794"/>
                  <a:gd name="T101" fmla="*/ 2547 h 4756"/>
                  <a:gd name="T102" fmla="*/ 3329 w 4794"/>
                  <a:gd name="T103" fmla="*/ 3184 h 4756"/>
                  <a:gd name="T104" fmla="*/ 3102 w 4794"/>
                  <a:gd name="T105" fmla="*/ 3706 h 4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94" h="4756">
                    <a:moveTo>
                      <a:pt x="4370" y="2009"/>
                    </a:moveTo>
                    <a:cubicBezTo>
                      <a:pt x="4129" y="1568"/>
                      <a:pt x="3787" y="1209"/>
                      <a:pt x="3423" y="864"/>
                    </a:cubicBezTo>
                    <a:cubicBezTo>
                      <a:pt x="3322" y="768"/>
                      <a:pt x="3228" y="684"/>
                      <a:pt x="3129" y="601"/>
                    </a:cubicBezTo>
                    <a:cubicBezTo>
                      <a:pt x="3041" y="570"/>
                      <a:pt x="2860" y="569"/>
                      <a:pt x="2753" y="534"/>
                    </a:cubicBezTo>
                    <a:cubicBezTo>
                      <a:pt x="2653" y="501"/>
                      <a:pt x="2548" y="464"/>
                      <a:pt x="2442" y="471"/>
                    </a:cubicBezTo>
                    <a:cubicBezTo>
                      <a:pt x="2344" y="477"/>
                      <a:pt x="2253" y="512"/>
                      <a:pt x="2158" y="535"/>
                    </a:cubicBezTo>
                    <a:cubicBezTo>
                      <a:pt x="2052" y="560"/>
                      <a:pt x="1950" y="567"/>
                      <a:pt x="1842" y="547"/>
                    </a:cubicBezTo>
                    <a:cubicBezTo>
                      <a:pt x="1842" y="547"/>
                      <a:pt x="1696" y="526"/>
                      <a:pt x="1351" y="270"/>
                    </a:cubicBezTo>
                    <a:cubicBezTo>
                      <a:pt x="1210" y="166"/>
                      <a:pt x="1061" y="73"/>
                      <a:pt x="888" y="35"/>
                    </a:cubicBezTo>
                    <a:cubicBezTo>
                      <a:pt x="723" y="0"/>
                      <a:pt x="654" y="252"/>
                      <a:pt x="818" y="287"/>
                    </a:cubicBezTo>
                    <a:cubicBezTo>
                      <a:pt x="976" y="321"/>
                      <a:pt x="1105" y="412"/>
                      <a:pt x="1233" y="506"/>
                    </a:cubicBezTo>
                    <a:cubicBezTo>
                      <a:pt x="1233" y="506"/>
                      <a:pt x="1234" y="506"/>
                      <a:pt x="1234" y="506"/>
                    </a:cubicBezTo>
                    <a:cubicBezTo>
                      <a:pt x="1054" y="530"/>
                      <a:pt x="886" y="602"/>
                      <a:pt x="712" y="649"/>
                    </a:cubicBezTo>
                    <a:cubicBezTo>
                      <a:pt x="550" y="694"/>
                      <a:pt x="619" y="946"/>
                      <a:pt x="781" y="901"/>
                    </a:cubicBezTo>
                    <a:cubicBezTo>
                      <a:pt x="958" y="853"/>
                      <a:pt x="1133" y="769"/>
                      <a:pt x="1317" y="760"/>
                    </a:cubicBezTo>
                    <a:cubicBezTo>
                      <a:pt x="1347" y="758"/>
                      <a:pt x="1375" y="762"/>
                      <a:pt x="1402" y="767"/>
                    </a:cubicBezTo>
                    <a:cubicBezTo>
                      <a:pt x="991" y="1106"/>
                      <a:pt x="611" y="1480"/>
                      <a:pt x="339" y="1945"/>
                    </a:cubicBezTo>
                    <a:cubicBezTo>
                      <a:pt x="104" y="2348"/>
                      <a:pt x="0" y="2817"/>
                      <a:pt x="140" y="3271"/>
                    </a:cubicBezTo>
                    <a:cubicBezTo>
                      <a:pt x="223" y="3537"/>
                      <a:pt x="380" y="3773"/>
                      <a:pt x="564" y="3978"/>
                    </a:cubicBezTo>
                    <a:cubicBezTo>
                      <a:pt x="725" y="4158"/>
                      <a:pt x="905" y="4320"/>
                      <a:pt x="1119" y="4433"/>
                    </a:cubicBezTo>
                    <a:cubicBezTo>
                      <a:pt x="1505" y="4637"/>
                      <a:pt x="1955" y="4719"/>
                      <a:pt x="2387" y="4737"/>
                    </a:cubicBezTo>
                    <a:cubicBezTo>
                      <a:pt x="2850" y="4756"/>
                      <a:pt x="3328" y="4692"/>
                      <a:pt x="3755" y="4506"/>
                    </a:cubicBezTo>
                    <a:cubicBezTo>
                      <a:pt x="4144" y="4337"/>
                      <a:pt x="4474" y="4042"/>
                      <a:pt x="4612" y="3632"/>
                    </a:cubicBezTo>
                    <a:cubicBezTo>
                      <a:pt x="4794" y="3093"/>
                      <a:pt x="4635" y="2492"/>
                      <a:pt x="4370" y="2009"/>
                    </a:cubicBezTo>
                    <a:close/>
                    <a:moveTo>
                      <a:pt x="3102" y="3706"/>
                    </a:moveTo>
                    <a:cubicBezTo>
                      <a:pt x="2991" y="3796"/>
                      <a:pt x="2847" y="3853"/>
                      <a:pt x="2671" y="3876"/>
                    </a:cubicBezTo>
                    <a:lnTo>
                      <a:pt x="2671" y="4070"/>
                    </a:lnTo>
                    <a:cubicBezTo>
                      <a:pt x="2671" y="4179"/>
                      <a:pt x="2583" y="4268"/>
                      <a:pt x="2474" y="4268"/>
                    </a:cubicBezTo>
                    <a:cubicBezTo>
                      <a:pt x="2364" y="4268"/>
                      <a:pt x="2276" y="4179"/>
                      <a:pt x="2276" y="4070"/>
                    </a:cubicBezTo>
                    <a:lnTo>
                      <a:pt x="2276" y="3874"/>
                    </a:lnTo>
                    <a:cubicBezTo>
                      <a:pt x="2050" y="3843"/>
                      <a:pt x="1904" y="3763"/>
                      <a:pt x="1817" y="3693"/>
                    </a:cubicBezTo>
                    <a:cubicBezTo>
                      <a:pt x="1693" y="3594"/>
                      <a:pt x="1618" y="3461"/>
                      <a:pt x="1618" y="3338"/>
                    </a:cubicBezTo>
                    <a:cubicBezTo>
                      <a:pt x="1618" y="3243"/>
                      <a:pt x="1676" y="3178"/>
                      <a:pt x="1760" y="3178"/>
                    </a:cubicBezTo>
                    <a:cubicBezTo>
                      <a:pt x="1836" y="3178"/>
                      <a:pt x="1872" y="3226"/>
                      <a:pt x="1936" y="3318"/>
                    </a:cubicBezTo>
                    <a:cubicBezTo>
                      <a:pt x="2003" y="3416"/>
                      <a:pt x="2090" y="3542"/>
                      <a:pt x="2276" y="3596"/>
                    </a:cubicBezTo>
                    <a:lnTo>
                      <a:pt x="2276" y="2782"/>
                    </a:lnTo>
                    <a:lnTo>
                      <a:pt x="2119" y="2739"/>
                    </a:lnTo>
                    <a:cubicBezTo>
                      <a:pt x="1753" y="2636"/>
                      <a:pt x="1625" y="2331"/>
                      <a:pt x="1625" y="2135"/>
                    </a:cubicBezTo>
                    <a:cubicBezTo>
                      <a:pt x="1625" y="1907"/>
                      <a:pt x="1717" y="1723"/>
                      <a:pt x="1892" y="1604"/>
                    </a:cubicBezTo>
                    <a:cubicBezTo>
                      <a:pt x="1995" y="1534"/>
                      <a:pt x="2128" y="1487"/>
                      <a:pt x="2276" y="1466"/>
                    </a:cubicBezTo>
                    <a:lnTo>
                      <a:pt x="2276" y="1273"/>
                    </a:lnTo>
                    <a:cubicBezTo>
                      <a:pt x="2276" y="1164"/>
                      <a:pt x="2364" y="1075"/>
                      <a:pt x="2474" y="1075"/>
                    </a:cubicBezTo>
                    <a:cubicBezTo>
                      <a:pt x="2583" y="1075"/>
                      <a:pt x="2671" y="1164"/>
                      <a:pt x="2671" y="1273"/>
                    </a:cubicBezTo>
                    <a:lnTo>
                      <a:pt x="2671" y="1482"/>
                    </a:lnTo>
                    <a:cubicBezTo>
                      <a:pt x="2785" y="1507"/>
                      <a:pt x="2895" y="1551"/>
                      <a:pt x="2989" y="1608"/>
                    </a:cubicBezTo>
                    <a:cubicBezTo>
                      <a:pt x="3082" y="1666"/>
                      <a:pt x="3239" y="1787"/>
                      <a:pt x="3239" y="1957"/>
                    </a:cubicBezTo>
                    <a:cubicBezTo>
                      <a:pt x="3239" y="2060"/>
                      <a:pt x="3158" y="2107"/>
                      <a:pt x="3078" y="2107"/>
                    </a:cubicBezTo>
                    <a:cubicBezTo>
                      <a:pt x="3018" y="2107"/>
                      <a:pt x="2987" y="2071"/>
                      <a:pt x="2929" y="1998"/>
                    </a:cubicBezTo>
                    <a:cubicBezTo>
                      <a:pt x="2872" y="1927"/>
                      <a:pt x="2802" y="1839"/>
                      <a:pt x="2671" y="1786"/>
                    </a:cubicBezTo>
                    <a:lnTo>
                      <a:pt x="2671" y="2515"/>
                    </a:lnTo>
                    <a:lnTo>
                      <a:pt x="2799" y="2547"/>
                    </a:lnTo>
                    <a:cubicBezTo>
                      <a:pt x="3192" y="2645"/>
                      <a:pt x="3329" y="2919"/>
                      <a:pt x="3329" y="3184"/>
                    </a:cubicBezTo>
                    <a:cubicBezTo>
                      <a:pt x="3329" y="3404"/>
                      <a:pt x="3250" y="3584"/>
                      <a:pt x="3102" y="370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8" name="Group 77"/>
            <p:cNvGrpSpPr>
              <a:grpSpLocks noChangeAspect="1"/>
            </p:cNvGrpSpPr>
            <p:nvPr/>
          </p:nvGrpSpPr>
          <p:grpSpPr bwMode="auto">
            <a:xfrm>
              <a:off x="3393007" y="1708115"/>
              <a:ext cx="449990" cy="433184"/>
              <a:chOff x="1499" y="832"/>
              <a:chExt cx="2758" cy="2655"/>
            </a:xfrm>
            <a:solidFill>
              <a:srgbClr val="FFFFFF"/>
            </a:solidFill>
          </p:grpSpPr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2928" y="3005"/>
                <a:ext cx="472" cy="482"/>
              </a:xfrm>
              <a:custGeom>
                <a:avLst/>
                <a:gdLst>
                  <a:gd name="T0" fmla="*/ 532 w 944"/>
                  <a:gd name="T1" fmla="*/ 0 h 965"/>
                  <a:gd name="T2" fmla="*/ 944 w 944"/>
                  <a:gd name="T3" fmla="*/ 711 h 965"/>
                  <a:gd name="T4" fmla="*/ 818 w 944"/>
                  <a:gd name="T5" fmla="*/ 768 h 965"/>
                  <a:gd name="T6" fmla="*/ 690 w 944"/>
                  <a:gd name="T7" fmla="*/ 818 h 965"/>
                  <a:gd name="T8" fmla="*/ 556 w 944"/>
                  <a:gd name="T9" fmla="*/ 861 h 965"/>
                  <a:gd name="T10" fmla="*/ 422 w 944"/>
                  <a:gd name="T11" fmla="*/ 898 h 965"/>
                  <a:gd name="T12" fmla="*/ 283 w 944"/>
                  <a:gd name="T13" fmla="*/ 928 h 965"/>
                  <a:gd name="T14" fmla="*/ 142 w 944"/>
                  <a:gd name="T15" fmla="*/ 950 h 965"/>
                  <a:gd name="T16" fmla="*/ 0 w 944"/>
                  <a:gd name="T17" fmla="*/ 965 h 965"/>
                  <a:gd name="T18" fmla="*/ 0 w 944"/>
                  <a:gd name="T19" fmla="*/ 136 h 965"/>
                  <a:gd name="T20" fmla="*/ 111 w 944"/>
                  <a:gd name="T21" fmla="*/ 121 h 965"/>
                  <a:gd name="T22" fmla="*/ 221 w 944"/>
                  <a:gd name="T23" fmla="*/ 99 h 965"/>
                  <a:gd name="T24" fmla="*/ 328 w 944"/>
                  <a:gd name="T25" fmla="*/ 74 h 965"/>
                  <a:gd name="T26" fmla="*/ 432 w 944"/>
                  <a:gd name="T27" fmla="*/ 40 h 965"/>
                  <a:gd name="T28" fmla="*/ 532 w 944"/>
                  <a:gd name="T29" fmla="*/ 0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4" h="965">
                    <a:moveTo>
                      <a:pt x="532" y="0"/>
                    </a:moveTo>
                    <a:lnTo>
                      <a:pt x="944" y="711"/>
                    </a:lnTo>
                    <a:lnTo>
                      <a:pt x="818" y="768"/>
                    </a:lnTo>
                    <a:lnTo>
                      <a:pt x="690" y="818"/>
                    </a:lnTo>
                    <a:lnTo>
                      <a:pt x="556" y="861"/>
                    </a:lnTo>
                    <a:lnTo>
                      <a:pt x="422" y="898"/>
                    </a:lnTo>
                    <a:lnTo>
                      <a:pt x="283" y="928"/>
                    </a:lnTo>
                    <a:lnTo>
                      <a:pt x="142" y="950"/>
                    </a:lnTo>
                    <a:lnTo>
                      <a:pt x="0" y="965"/>
                    </a:lnTo>
                    <a:lnTo>
                      <a:pt x="0" y="136"/>
                    </a:lnTo>
                    <a:lnTo>
                      <a:pt x="111" y="121"/>
                    </a:lnTo>
                    <a:lnTo>
                      <a:pt x="221" y="99"/>
                    </a:lnTo>
                    <a:lnTo>
                      <a:pt x="328" y="74"/>
                    </a:lnTo>
                    <a:lnTo>
                      <a:pt x="432" y="40"/>
                    </a:lnTo>
                    <a:lnTo>
                      <a:pt x="5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1499" y="832"/>
                <a:ext cx="2758" cy="1555"/>
              </a:xfrm>
              <a:custGeom>
                <a:avLst/>
                <a:gdLst>
                  <a:gd name="T0" fmla="*/ 2652 w 5517"/>
                  <a:gd name="T1" fmla="*/ 0 h 3112"/>
                  <a:gd name="T2" fmla="*/ 2959 w 5517"/>
                  <a:gd name="T3" fmla="*/ 17 h 3112"/>
                  <a:gd name="T4" fmla="*/ 3258 w 5517"/>
                  <a:gd name="T5" fmla="*/ 71 h 3112"/>
                  <a:gd name="T6" fmla="*/ 3546 w 5517"/>
                  <a:gd name="T7" fmla="*/ 156 h 3112"/>
                  <a:gd name="T8" fmla="*/ 3824 w 5517"/>
                  <a:gd name="T9" fmla="*/ 273 h 3112"/>
                  <a:gd name="T10" fmla="*/ 4085 w 5517"/>
                  <a:gd name="T11" fmla="*/ 418 h 3112"/>
                  <a:gd name="T12" fmla="*/ 4327 w 5517"/>
                  <a:gd name="T13" fmla="*/ 594 h 3112"/>
                  <a:gd name="T14" fmla="*/ 4550 w 5517"/>
                  <a:gd name="T15" fmla="*/ 796 h 3112"/>
                  <a:gd name="T16" fmla="*/ 4751 w 5517"/>
                  <a:gd name="T17" fmla="*/ 1024 h 3112"/>
                  <a:gd name="T18" fmla="*/ 5517 w 5517"/>
                  <a:gd name="T19" fmla="*/ 3112 h 3112"/>
                  <a:gd name="T20" fmla="*/ 4028 w 5517"/>
                  <a:gd name="T21" fmla="*/ 1440 h 3112"/>
                  <a:gd name="T22" fmla="*/ 3844 w 5517"/>
                  <a:gd name="T23" fmla="*/ 1259 h 3112"/>
                  <a:gd name="T24" fmla="*/ 3636 w 5517"/>
                  <a:gd name="T25" fmla="*/ 1107 h 3112"/>
                  <a:gd name="T26" fmla="*/ 3410 w 5517"/>
                  <a:gd name="T27" fmla="*/ 983 h 3112"/>
                  <a:gd name="T28" fmla="*/ 3168 w 5517"/>
                  <a:gd name="T29" fmla="*/ 893 h 3112"/>
                  <a:gd name="T30" fmla="*/ 2915 w 5517"/>
                  <a:gd name="T31" fmla="*/ 838 h 3112"/>
                  <a:gd name="T32" fmla="*/ 2652 w 5517"/>
                  <a:gd name="T33" fmla="*/ 818 h 3112"/>
                  <a:gd name="T34" fmla="*/ 2388 w 5517"/>
                  <a:gd name="T35" fmla="*/ 838 h 3112"/>
                  <a:gd name="T36" fmla="*/ 2135 w 5517"/>
                  <a:gd name="T37" fmla="*/ 893 h 3112"/>
                  <a:gd name="T38" fmla="*/ 1896 w 5517"/>
                  <a:gd name="T39" fmla="*/ 983 h 3112"/>
                  <a:gd name="T40" fmla="*/ 1674 w 5517"/>
                  <a:gd name="T41" fmla="*/ 1102 h 3112"/>
                  <a:gd name="T42" fmla="*/ 1473 w 5517"/>
                  <a:gd name="T43" fmla="*/ 1251 h 3112"/>
                  <a:gd name="T44" fmla="*/ 1294 w 5517"/>
                  <a:gd name="T45" fmla="*/ 1426 h 3112"/>
                  <a:gd name="T46" fmla="*/ 1138 w 5517"/>
                  <a:gd name="T47" fmla="*/ 1624 h 3112"/>
                  <a:gd name="T48" fmla="*/ 1011 w 5517"/>
                  <a:gd name="T49" fmla="*/ 1841 h 3112"/>
                  <a:gd name="T50" fmla="*/ 914 w 5517"/>
                  <a:gd name="T51" fmla="*/ 2077 h 3112"/>
                  <a:gd name="T52" fmla="*/ 849 w 5517"/>
                  <a:gd name="T53" fmla="*/ 2326 h 3112"/>
                  <a:gd name="T54" fmla="*/ 0 w 5517"/>
                  <a:gd name="T55" fmla="*/ 2456 h 3112"/>
                  <a:gd name="T56" fmla="*/ 46 w 5517"/>
                  <a:gd name="T57" fmla="*/ 2134 h 3112"/>
                  <a:gd name="T58" fmla="*/ 127 w 5517"/>
                  <a:gd name="T59" fmla="*/ 1823 h 3112"/>
                  <a:gd name="T60" fmla="*/ 245 w 5517"/>
                  <a:gd name="T61" fmla="*/ 1528 h 3112"/>
                  <a:gd name="T62" fmla="*/ 395 w 5517"/>
                  <a:gd name="T63" fmla="*/ 1254 h 3112"/>
                  <a:gd name="T64" fmla="*/ 576 w 5517"/>
                  <a:gd name="T65" fmla="*/ 998 h 3112"/>
                  <a:gd name="T66" fmla="*/ 785 w 5517"/>
                  <a:gd name="T67" fmla="*/ 768 h 3112"/>
                  <a:gd name="T68" fmla="*/ 1019 w 5517"/>
                  <a:gd name="T69" fmla="*/ 562 h 3112"/>
                  <a:gd name="T70" fmla="*/ 1277 w 5517"/>
                  <a:gd name="T71" fmla="*/ 385 h 3112"/>
                  <a:gd name="T72" fmla="*/ 1555 w 5517"/>
                  <a:gd name="T73" fmla="*/ 238 h 3112"/>
                  <a:gd name="T74" fmla="*/ 1849 w 5517"/>
                  <a:gd name="T75" fmla="*/ 124 h 3112"/>
                  <a:gd name="T76" fmla="*/ 2162 w 5517"/>
                  <a:gd name="T77" fmla="*/ 46 h 3112"/>
                  <a:gd name="T78" fmla="*/ 2487 w 5517"/>
                  <a:gd name="T79" fmla="*/ 5 h 3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17" h="3112">
                    <a:moveTo>
                      <a:pt x="2652" y="0"/>
                    </a:moveTo>
                    <a:lnTo>
                      <a:pt x="2652" y="0"/>
                    </a:lnTo>
                    <a:lnTo>
                      <a:pt x="2806" y="4"/>
                    </a:lnTo>
                    <a:lnTo>
                      <a:pt x="2959" y="17"/>
                    </a:lnTo>
                    <a:lnTo>
                      <a:pt x="3109" y="41"/>
                    </a:lnTo>
                    <a:lnTo>
                      <a:pt x="3258" y="71"/>
                    </a:lnTo>
                    <a:lnTo>
                      <a:pt x="3404" y="109"/>
                    </a:lnTo>
                    <a:lnTo>
                      <a:pt x="3546" y="156"/>
                    </a:lnTo>
                    <a:lnTo>
                      <a:pt x="3686" y="209"/>
                    </a:lnTo>
                    <a:lnTo>
                      <a:pt x="3824" y="273"/>
                    </a:lnTo>
                    <a:lnTo>
                      <a:pt x="3956" y="341"/>
                    </a:lnTo>
                    <a:lnTo>
                      <a:pt x="4085" y="418"/>
                    </a:lnTo>
                    <a:lnTo>
                      <a:pt x="4209" y="504"/>
                    </a:lnTo>
                    <a:lnTo>
                      <a:pt x="4327" y="594"/>
                    </a:lnTo>
                    <a:lnTo>
                      <a:pt x="4441" y="691"/>
                    </a:lnTo>
                    <a:lnTo>
                      <a:pt x="4550" y="796"/>
                    </a:lnTo>
                    <a:lnTo>
                      <a:pt x="4654" y="907"/>
                    </a:lnTo>
                    <a:lnTo>
                      <a:pt x="4751" y="1024"/>
                    </a:lnTo>
                    <a:lnTo>
                      <a:pt x="5517" y="581"/>
                    </a:lnTo>
                    <a:lnTo>
                      <a:pt x="5517" y="3112"/>
                    </a:lnTo>
                    <a:lnTo>
                      <a:pt x="3323" y="1848"/>
                    </a:lnTo>
                    <a:lnTo>
                      <a:pt x="4028" y="1440"/>
                    </a:lnTo>
                    <a:lnTo>
                      <a:pt x="3939" y="1346"/>
                    </a:lnTo>
                    <a:lnTo>
                      <a:pt x="3844" y="1259"/>
                    </a:lnTo>
                    <a:lnTo>
                      <a:pt x="3742" y="1179"/>
                    </a:lnTo>
                    <a:lnTo>
                      <a:pt x="3636" y="1107"/>
                    </a:lnTo>
                    <a:lnTo>
                      <a:pt x="3524" y="1042"/>
                    </a:lnTo>
                    <a:lnTo>
                      <a:pt x="3410" y="983"/>
                    </a:lnTo>
                    <a:lnTo>
                      <a:pt x="3292" y="935"/>
                    </a:lnTo>
                    <a:lnTo>
                      <a:pt x="3168" y="893"/>
                    </a:lnTo>
                    <a:lnTo>
                      <a:pt x="3044" y="861"/>
                    </a:lnTo>
                    <a:lnTo>
                      <a:pt x="2915" y="838"/>
                    </a:lnTo>
                    <a:lnTo>
                      <a:pt x="2785" y="823"/>
                    </a:lnTo>
                    <a:lnTo>
                      <a:pt x="2652" y="818"/>
                    </a:lnTo>
                    <a:lnTo>
                      <a:pt x="2519" y="823"/>
                    </a:lnTo>
                    <a:lnTo>
                      <a:pt x="2388" y="838"/>
                    </a:lnTo>
                    <a:lnTo>
                      <a:pt x="2259" y="861"/>
                    </a:lnTo>
                    <a:lnTo>
                      <a:pt x="2135" y="893"/>
                    </a:lnTo>
                    <a:lnTo>
                      <a:pt x="2013" y="933"/>
                    </a:lnTo>
                    <a:lnTo>
                      <a:pt x="1896" y="983"/>
                    </a:lnTo>
                    <a:lnTo>
                      <a:pt x="1782" y="1039"/>
                    </a:lnTo>
                    <a:lnTo>
                      <a:pt x="1674" y="1102"/>
                    </a:lnTo>
                    <a:lnTo>
                      <a:pt x="1571" y="1174"/>
                    </a:lnTo>
                    <a:lnTo>
                      <a:pt x="1473" y="1251"/>
                    </a:lnTo>
                    <a:lnTo>
                      <a:pt x="1379" y="1336"/>
                    </a:lnTo>
                    <a:lnTo>
                      <a:pt x="1294" y="1426"/>
                    </a:lnTo>
                    <a:lnTo>
                      <a:pt x="1212" y="1522"/>
                    </a:lnTo>
                    <a:lnTo>
                      <a:pt x="1138" y="1624"/>
                    </a:lnTo>
                    <a:lnTo>
                      <a:pt x="1071" y="1729"/>
                    </a:lnTo>
                    <a:lnTo>
                      <a:pt x="1011" y="1841"/>
                    </a:lnTo>
                    <a:lnTo>
                      <a:pt x="959" y="1956"/>
                    </a:lnTo>
                    <a:lnTo>
                      <a:pt x="914" y="2077"/>
                    </a:lnTo>
                    <a:lnTo>
                      <a:pt x="877" y="2199"/>
                    </a:lnTo>
                    <a:lnTo>
                      <a:pt x="849" y="2326"/>
                    </a:lnTo>
                    <a:lnTo>
                      <a:pt x="830" y="2456"/>
                    </a:lnTo>
                    <a:lnTo>
                      <a:pt x="0" y="2456"/>
                    </a:lnTo>
                    <a:lnTo>
                      <a:pt x="19" y="2293"/>
                    </a:lnTo>
                    <a:lnTo>
                      <a:pt x="46" y="2134"/>
                    </a:lnTo>
                    <a:lnTo>
                      <a:pt x="82" y="1977"/>
                    </a:lnTo>
                    <a:lnTo>
                      <a:pt x="127" y="1823"/>
                    </a:lnTo>
                    <a:lnTo>
                      <a:pt x="183" y="1674"/>
                    </a:lnTo>
                    <a:lnTo>
                      <a:pt x="245" y="1528"/>
                    </a:lnTo>
                    <a:lnTo>
                      <a:pt x="317" y="1390"/>
                    </a:lnTo>
                    <a:lnTo>
                      <a:pt x="395" y="1254"/>
                    </a:lnTo>
                    <a:lnTo>
                      <a:pt x="482" y="1124"/>
                    </a:lnTo>
                    <a:lnTo>
                      <a:pt x="576" y="998"/>
                    </a:lnTo>
                    <a:lnTo>
                      <a:pt x="678" y="880"/>
                    </a:lnTo>
                    <a:lnTo>
                      <a:pt x="785" y="768"/>
                    </a:lnTo>
                    <a:lnTo>
                      <a:pt x="899" y="661"/>
                    </a:lnTo>
                    <a:lnTo>
                      <a:pt x="1019" y="562"/>
                    </a:lnTo>
                    <a:lnTo>
                      <a:pt x="1145" y="470"/>
                    </a:lnTo>
                    <a:lnTo>
                      <a:pt x="1277" y="385"/>
                    </a:lnTo>
                    <a:lnTo>
                      <a:pt x="1413" y="306"/>
                    </a:lnTo>
                    <a:lnTo>
                      <a:pt x="1555" y="238"/>
                    </a:lnTo>
                    <a:lnTo>
                      <a:pt x="1700" y="176"/>
                    </a:lnTo>
                    <a:lnTo>
                      <a:pt x="1849" y="124"/>
                    </a:lnTo>
                    <a:lnTo>
                      <a:pt x="2003" y="81"/>
                    </a:lnTo>
                    <a:lnTo>
                      <a:pt x="2162" y="46"/>
                    </a:lnTo>
                    <a:lnTo>
                      <a:pt x="2323" y="20"/>
                    </a:lnTo>
                    <a:lnTo>
                      <a:pt x="2487" y="5"/>
                    </a:lnTo>
                    <a:lnTo>
                      <a:pt x="26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3371" y="2707"/>
                <a:ext cx="553" cy="552"/>
              </a:xfrm>
              <a:custGeom>
                <a:avLst/>
                <a:gdLst>
                  <a:gd name="T0" fmla="*/ 389 w 1106"/>
                  <a:gd name="T1" fmla="*/ 0 h 1106"/>
                  <a:gd name="T2" fmla="*/ 1106 w 1106"/>
                  <a:gd name="T3" fmla="*/ 413 h 1106"/>
                  <a:gd name="T4" fmla="*/ 1023 w 1106"/>
                  <a:gd name="T5" fmla="*/ 527 h 1106"/>
                  <a:gd name="T6" fmla="*/ 934 w 1106"/>
                  <a:gd name="T7" fmla="*/ 637 h 1106"/>
                  <a:gd name="T8" fmla="*/ 840 w 1106"/>
                  <a:gd name="T9" fmla="*/ 741 h 1106"/>
                  <a:gd name="T10" fmla="*/ 742 w 1106"/>
                  <a:gd name="T11" fmla="*/ 840 h 1106"/>
                  <a:gd name="T12" fmla="*/ 638 w 1106"/>
                  <a:gd name="T13" fmla="*/ 933 h 1106"/>
                  <a:gd name="T14" fmla="*/ 527 w 1106"/>
                  <a:gd name="T15" fmla="*/ 1022 h 1106"/>
                  <a:gd name="T16" fmla="*/ 414 w 1106"/>
                  <a:gd name="T17" fmla="*/ 1106 h 1106"/>
                  <a:gd name="T18" fmla="*/ 0 w 1106"/>
                  <a:gd name="T19" fmla="*/ 388 h 1106"/>
                  <a:gd name="T20" fmla="*/ 87 w 1106"/>
                  <a:gd name="T21" fmla="*/ 320 h 1106"/>
                  <a:gd name="T22" fmla="*/ 169 w 1106"/>
                  <a:gd name="T23" fmla="*/ 248 h 1106"/>
                  <a:gd name="T24" fmla="*/ 248 w 1106"/>
                  <a:gd name="T25" fmla="*/ 169 h 1106"/>
                  <a:gd name="T26" fmla="*/ 320 w 1106"/>
                  <a:gd name="T27" fmla="*/ 87 h 1106"/>
                  <a:gd name="T28" fmla="*/ 389 w 1106"/>
                  <a:gd name="T29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06" h="1106">
                    <a:moveTo>
                      <a:pt x="389" y="0"/>
                    </a:moveTo>
                    <a:lnTo>
                      <a:pt x="1106" y="413"/>
                    </a:lnTo>
                    <a:lnTo>
                      <a:pt x="1023" y="527"/>
                    </a:lnTo>
                    <a:lnTo>
                      <a:pt x="934" y="637"/>
                    </a:lnTo>
                    <a:lnTo>
                      <a:pt x="840" y="741"/>
                    </a:lnTo>
                    <a:lnTo>
                      <a:pt x="742" y="840"/>
                    </a:lnTo>
                    <a:lnTo>
                      <a:pt x="638" y="933"/>
                    </a:lnTo>
                    <a:lnTo>
                      <a:pt x="527" y="1022"/>
                    </a:lnTo>
                    <a:lnTo>
                      <a:pt x="414" y="1106"/>
                    </a:lnTo>
                    <a:lnTo>
                      <a:pt x="0" y="388"/>
                    </a:lnTo>
                    <a:lnTo>
                      <a:pt x="87" y="320"/>
                    </a:lnTo>
                    <a:lnTo>
                      <a:pt x="169" y="248"/>
                    </a:lnTo>
                    <a:lnTo>
                      <a:pt x="248" y="169"/>
                    </a:lnTo>
                    <a:lnTo>
                      <a:pt x="320" y="87"/>
                    </a:lnTo>
                    <a:lnTo>
                      <a:pt x="3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251" y="3005"/>
                <a:ext cx="472" cy="482"/>
              </a:xfrm>
              <a:custGeom>
                <a:avLst/>
                <a:gdLst>
                  <a:gd name="T0" fmla="*/ 410 w 943"/>
                  <a:gd name="T1" fmla="*/ 0 h 965"/>
                  <a:gd name="T2" fmla="*/ 512 w 943"/>
                  <a:gd name="T3" fmla="*/ 40 h 965"/>
                  <a:gd name="T4" fmla="*/ 615 w 943"/>
                  <a:gd name="T5" fmla="*/ 74 h 965"/>
                  <a:gd name="T6" fmla="*/ 722 w 943"/>
                  <a:gd name="T7" fmla="*/ 99 h 965"/>
                  <a:gd name="T8" fmla="*/ 833 w 943"/>
                  <a:gd name="T9" fmla="*/ 121 h 965"/>
                  <a:gd name="T10" fmla="*/ 943 w 943"/>
                  <a:gd name="T11" fmla="*/ 136 h 965"/>
                  <a:gd name="T12" fmla="*/ 943 w 943"/>
                  <a:gd name="T13" fmla="*/ 965 h 965"/>
                  <a:gd name="T14" fmla="*/ 801 w 943"/>
                  <a:gd name="T15" fmla="*/ 950 h 965"/>
                  <a:gd name="T16" fmla="*/ 660 w 943"/>
                  <a:gd name="T17" fmla="*/ 928 h 965"/>
                  <a:gd name="T18" fmla="*/ 522 w 943"/>
                  <a:gd name="T19" fmla="*/ 898 h 965"/>
                  <a:gd name="T20" fmla="*/ 386 w 943"/>
                  <a:gd name="T21" fmla="*/ 861 h 965"/>
                  <a:gd name="T22" fmla="*/ 254 w 943"/>
                  <a:gd name="T23" fmla="*/ 818 h 965"/>
                  <a:gd name="T24" fmla="*/ 125 w 943"/>
                  <a:gd name="T25" fmla="*/ 768 h 965"/>
                  <a:gd name="T26" fmla="*/ 0 w 943"/>
                  <a:gd name="T27" fmla="*/ 711 h 965"/>
                  <a:gd name="T28" fmla="*/ 410 w 943"/>
                  <a:gd name="T29" fmla="*/ 0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3" h="965">
                    <a:moveTo>
                      <a:pt x="410" y="0"/>
                    </a:moveTo>
                    <a:lnTo>
                      <a:pt x="512" y="40"/>
                    </a:lnTo>
                    <a:lnTo>
                      <a:pt x="615" y="74"/>
                    </a:lnTo>
                    <a:lnTo>
                      <a:pt x="722" y="99"/>
                    </a:lnTo>
                    <a:lnTo>
                      <a:pt x="833" y="121"/>
                    </a:lnTo>
                    <a:lnTo>
                      <a:pt x="943" y="136"/>
                    </a:lnTo>
                    <a:lnTo>
                      <a:pt x="943" y="965"/>
                    </a:lnTo>
                    <a:lnTo>
                      <a:pt x="801" y="950"/>
                    </a:lnTo>
                    <a:lnTo>
                      <a:pt x="660" y="928"/>
                    </a:lnTo>
                    <a:lnTo>
                      <a:pt x="522" y="898"/>
                    </a:lnTo>
                    <a:lnTo>
                      <a:pt x="386" y="861"/>
                    </a:lnTo>
                    <a:lnTo>
                      <a:pt x="254" y="818"/>
                    </a:lnTo>
                    <a:lnTo>
                      <a:pt x="125" y="768"/>
                    </a:lnTo>
                    <a:lnTo>
                      <a:pt x="0" y="711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1728" y="2707"/>
                <a:ext cx="553" cy="552"/>
              </a:xfrm>
              <a:custGeom>
                <a:avLst/>
                <a:gdLst>
                  <a:gd name="T0" fmla="*/ 718 w 1106"/>
                  <a:gd name="T1" fmla="*/ 0 h 1106"/>
                  <a:gd name="T2" fmla="*/ 785 w 1106"/>
                  <a:gd name="T3" fmla="*/ 87 h 1106"/>
                  <a:gd name="T4" fmla="*/ 858 w 1106"/>
                  <a:gd name="T5" fmla="*/ 169 h 1106"/>
                  <a:gd name="T6" fmla="*/ 937 w 1106"/>
                  <a:gd name="T7" fmla="*/ 248 h 1106"/>
                  <a:gd name="T8" fmla="*/ 1019 w 1106"/>
                  <a:gd name="T9" fmla="*/ 320 h 1106"/>
                  <a:gd name="T10" fmla="*/ 1106 w 1106"/>
                  <a:gd name="T11" fmla="*/ 388 h 1106"/>
                  <a:gd name="T12" fmla="*/ 693 w 1106"/>
                  <a:gd name="T13" fmla="*/ 1106 h 1106"/>
                  <a:gd name="T14" fmla="*/ 579 w 1106"/>
                  <a:gd name="T15" fmla="*/ 1022 h 1106"/>
                  <a:gd name="T16" fmla="*/ 469 w 1106"/>
                  <a:gd name="T17" fmla="*/ 933 h 1106"/>
                  <a:gd name="T18" fmla="*/ 365 w 1106"/>
                  <a:gd name="T19" fmla="*/ 840 h 1106"/>
                  <a:gd name="T20" fmla="*/ 266 w 1106"/>
                  <a:gd name="T21" fmla="*/ 741 h 1106"/>
                  <a:gd name="T22" fmla="*/ 171 w 1106"/>
                  <a:gd name="T23" fmla="*/ 637 h 1106"/>
                  <a:gd name="T24" fmla="*/ 84 w 1106"/>
                  <a:gd name="T25" fmla="*/ 527 h 1106"/>
                  <a:gd name="T26" fmla="*/ 0 w 1106"/>
                  <a:gd name="T27" fmla="*/ 413 h 1106"/>
                  <a:gd name="T28" fmla="*/ 718 w 1106"/>
                  <a:gd name="T29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06" h="1106">
                    <a:moveTo>
                      <a:pt x="718" y="0"/>
                    </a:moveTo>
                    <a:lnTo>
                      <a:pt x="785" y="87"/>
                    </a:lnTo>
                    <a:lnTo>
                      <a:pt x="858" y="169"/>
                    </a:lnTo>
                    <a:lnTo>
                      <a:pt x="937" y="248"/>
                    </a:lnTo>
                    <a:lnTo>
                      <a:pt x="1019" y="320"/>
                    </a:lnTo>
                    <a:lnTo>
                      <a:pt x="1106" y="388"/>
                    </a:lnTo>
                    <a:lnTo>
                      <a:pt x="693" y="1106"/>
                    </a:lnTo>
                    <a:lnTo>
                      <a:pt x="579" y="1022"/>
                    </a:lnTo>
                    <a:lnTo>
                      <a:pt x="469" y="933"/>
                    </a:lnTo>
                    <a:lnTo>
                      <a:pt x="365" y="840"/>
                    </a:lnTo>
                    <a:lnTo>
                      <a:pt x="266" y="741"/>
                    </a:lnTo>
                    <a:lnTo>
                      <a:pt x="171" y="637"/>
                    </a:lnTo>
                    <a:lnTo>
                      <a:pt x="84" y="527"/>
                    </a:lnTo>
                    <a:lnTo>
                      <a:pt x="0" y="413"/>
                    </a:lnTo>
                    <a:lnTo>
                      <a:pt x="7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1499" y="2264"/>
                <a:ext cx="483" cy="472"/>
              </a:xfrm>
              <a:custGeom>
                <a:avLst/>
                <a:gdLst>
                  <a:gd name="T0" fmla="*/ 0 w 966"/>
                  <a:gd name="T1" fmla="*/ 0 h 943"/>
                  <a:gd name="T2" fmla="*/ 830 w 966"/>
                  <a:gd name="T3" fmla="*/ 0 h 943"/>
                  <a:gd name="T4" fmla="*/ 845 w 966"/>
                  <a:gd name="T5" fmla="*/ 110 h 943"/>
                  <a:gd name="T6" fmla="*/ 865 w 966"/>
                  <a:gd name="T7" fmla="*/ 221 h 943"/>
                  <a:gd name="T8" fmla="*/ 892 w 966"/>
                  <a:gd name="T9" fmla="*/ 326 h 943"/>
                  <a:gd name="T10" fmla="*/ 926 w 966"/>
                  <a:gd name="T11" fmla="*/ 431 h 943"/>
                  <a:gd name="T12" fmla="*/ 966 w 966"/>
                  <a:gd name="T13" fmla="*/ 532 h 943"/>
                  <a:gd name="T14" fmla="*/ 255 w 966"/>
                  <a:gd name="T15" fmla="*/ 943 h 943"/>
                  <a:gd name="T16" fmla="*/ 198 w 966"/>
                  <a:gd name="T17" fmla="*/ 818 h 943"/>
                  <a:gd name="T18" fmla="*/ 148 w 966"/>
                  <a:gd name="T19" fmla="*/ 687 h 943"/>
                  <a:gd name="T20" fmla="*/ 104 w 966"/>
                  <a:gd name="T21" fmla="*/ 555 h 943"/>
                  <a:gd name="T22" fmla="*/ 67 w 966"/>
                  <a:gd name="T23" fmla="*/ 421 h 943"/>
                  <a:gd name="T24" fmla="*/ 37 w 966"/>
                  <a:gd name="T25" fmla="*/ 283 h 943"/>
                  <a:gd name="T26" fmla="*/ 15 w 966"/>
                  <a:gd name="T27" fmla="*/ 142 h 943"/>
                  <a:gd name="T28" fmla="*/ 0 w 966"/>
                  <a:gd name="T29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6" h="943">
                    <a:moveTo>
                      <a:pt x="0" y="0"/>
                    </a:moveTo>
                    <a:lnTo>
                      <a:pt x="830" y="0"/>
                    </a:lnTo>
                    <a:lnTo>
                      <a:pt x="845" y="110"/>
                    </a:lnTo>
                    <a:lnTo>
                      <a:pt x="865" y="221"/>
                    </a:lnTo>
                    <a:lnTo>
                      <a:pt x="892" y="326"/>
                    </a:lnTo>
                    <a:lnTo>
                      <a:pt x="926" y="431"/>
                    </a:lnTo>
                    <a:lnTo>
                      <a:pt x="966" y="532"/>
                    </a:lnTo>
                    <a:lnTo>
                      <a:pt x="255" y="943"/>
                    </a:lnTo>
                    <a:lnTo>
                      <a:pt x="198" y="818"/>
                    </a:lnTo>
                    <a:lnTo>
                      <a:pt x="148" y="687"/>
                    </a:lnTo>
                    <a:lnTo>
                      <a:pt x="104" y="555"/>
                    </a:lnTo>
                    <a:lnTo>
                      <a:pt x="67" y="421"/>
                    </a:lnTo>
                    <a:lnTo>
                      <a:pt x="37" y="283"/>
                    </a:lnTo>
                    <a:lnTo>
                      <a:pt x="15" y="1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2"/>
            <a:srcRect l="24397" t="19384" r="18042" b="36231"/>
            <a:stretch/>
          </p:blipFill>
          <p:spPr>
            <a:xfrm>
              <a:off x="930805" y="4521544"/>
              <a:ext cx="533400" cy="476250"/>
            </a:xfrm>
            <a:prstGeom prst="rect">
              <a:avLst/>
            </a:prstGeom>
          </p:spPr>
        </p:pic>
        <p:grpSp>
          <p:nvGrpSpPr>
            <p:cNvPr id="166" name="Group 165"/>
            <p:cNvGrpSpPr/>
            <p:nvPr/>
          </p:nvGrpSpPr>
          <p:grpSpPr>
            <a:xfrm>
              <a:off x="3421882" y="4513291"/>
              <a:ext cx="401092" cy="408048"/>
              <a:chOff x="-2738438" y="2101850"/>
              <a:chExt cx="1489075" cy="1441450"/>
            </a:xfrm>
            <a:solidFill>
              <a:srgbClr val="FFFFFF"/>
            </a:solidFill>
            <a:effectLst/>
          </p:grpSpPr>
          <p:sp>
            <p:nvSpPr>
              <p:cNvPr id="167" name="Freeform 8"/>
              <p:cNvSpPr>
                <a:spLocks/>
              </p:cNvSpPr>
              <p:nvPr/>
            </p:nvSpPr>
            <p:spPr bwMode="auto">
              <a:xfrm>
                <a:off x="-2436813" y="2101850"/>
                <a:ext cx="546100" cy="701675"/>
              </a:xfrm>
              <a:custGeom>
                <a:avLst/>
                <a:gdLst>
                  <a:gd name="T0" fmla="*/ 689 w 1376"/>
                  <a:gd name="T1" fmla="*/ 0 h 1766"/>
                  <a:gd name="T2" fmla="*/ 723 w 1376"/>
                  <a:gd name="T3" fmla="*/ 0 h 1766"/>
                  <a:gd name="T4" fmla="*/ 783 w 1376"/>
                  <a:gd name="T5" fmla="*/ 4 h 1766"/>
                  <a:gd name="T6" fmla="*/ 864 w 1376"/>
                  <a:gd name="T7" fmla="*/ 18 h 1766"/>
                  <a:gd name="T8" fmla="*/ 957 w 1376"/>
                  <a:gd name="T9" fmla="*/ 45 h 1766"/>
                  <a:gd name="T10" fmla="*/ 1056 w 1376"/>
                  <a:gd name="T11" fmla="*/ 92 h 1766"/>
                  <a:gd name="T12" fmla="*/ 1152 w 1376"/>
                  <a:gd name="T13" fmla="*/ 163 h 1766"/>
                  <a:gd name="T14" fmla="*/ 1240 w 1376"/>
                  <a:gd name="T15" fmla="*/ 260 h 1766"/>
                  <a:gd name="T16" fmla="*/ 1309 w 1376"/>
                  <a:gd name="T17" fmla="*/ 393 h 1766"/>
                  <a:gd name="T18" fmla="*/ 1356 w 1376"/>
                  <a:gd name="T19" fmla="*/ 562 h 1766"/>
                  <a:gd name="T20" fmla="*/ 1371 w 1376"/>
                  <a:gd name="T21" fmla="*/ 701 h 1766"/>
                  <a:gd name="T22" fmla="*/ 1374 w 1376"/>
                  <a:gd name="T23" fmla="*/ 735 h 1766"/>
                  <a:gd name="T24" fmla="*/ 1376 w 1376"/>
                  <a:gd name="T25" fmla="*/ 803 h 1766"/>
                  <a:gd name="T26" fmla="*/ 1375 w 1376"/>
                  <a:gd name="T27" fmla="*/ 899 h 1766"/>
                  <a:gd name="T28" fmla="*/ 1367 w 1376"/>
                  <a:gd name="T29" fmla="*/ 1014 h 1766"/>
                  <a:gd name="T30" fmla="*/ 1349 w 1376"/>
                  <a:gd name="T31" fmla="*/ 1141 h 1766"/>
                  <a:gd name="T32" fmla="*/ 1316 w 1376"/>
                  <a:gd name="T33" fmla="*/ 1273 h 1766"/>
                  <a:gd name="T34" fmla="*/ 1266 w 1376"/>
                  <a:gd name="T35" fmla="*/ 1403 h 1766"/>
                  <a:gd name="T36" fmla="*/ 1194 w 1376"/>
                  <a:gd name="T37" fmla="*/ 1524 h 1766"/>
                  <a:gd name="T38" fmla="*/ 1099 w 1376"/>
                  <a:gd name="T39" fmla="*/ 1628 h 1766"/>
                  <a:gd name="T40" fmla="*/ 973 w 1376"/>
                  <a:gd name="T41" fmla="*/ 1708 h 1766"/>
                  <a:gd name="T42" fmla="*/ 817 w 1376"/>
                  <a:gd name="T43" fmla="*/ 1755 h 1766"/>
                  <a:gd name="T44" fmla="*/ 684 w 1376"/>
                  <a:gd name="T45" fmla="*/ 1766 h 1766"/>
                  <a:gd name="T46" fmla="*/ 504 w 1376"/>
                  <a:gd name="T47" fmla="*/ 1743 h 1766"/>
                  <a:gd name="T48" fmla="*/ 359 w 1376"/>
                  <a:gd name="T49" fmla="*/ 1684 h 1766"/>
                  <a:gd name="T50" fmla="*/ 244 w 1376"/>
                  <a:gd name="T51" fmla="*/ 1596 h 1766"/>
                  <a:gd name="T52" fmla="*/ 156 w 1376"/>
                  <a:gd name="T53" fmla="*/ 1485 h 1766"/>
                  <a:gd name="T54" fmla="*/ 92 w 1376"/>
                  <a:gd name="T55" fmla="*/ 1361 h 1766"/>
                  <a:gd name="T56" fmla="*/ 48 w 1376"/>
                  <a:gd name="T57" fmla="*/ 1229 h 1766"/>
                  <a:gd name="T58" fmla="*/ 21 w 1376"/>
                  <a:gd name="T59" fmla="*/ 1098 h 1766"/>
                  <a:gd name="T60" fmla="*/ 6 w 1376"/>
                  <a:gd name="T61" fmla="*/ 974 h 1766"/>
                  <a:gd name="T62" fmla="*/ 1 w 1376"/>
                  <a:gd name="T63" fmla="*/ 864 h 1766"/>
                  <a:gd name="T64" fmla="*/ 1 w 1376"/>
                  <a:gd name="T65" fmla="*/ 777 h 1766"/>
                  <a:gd name="T66" fmla="*/ 5 w 1376"/>
                  <a:gd name="T67" fmla="*/ 720 h 1766"/>
                  <a:gd name="T68" fmla="*/ 7 w 1376"/>
                  <a:gd name="T69" fmla="*/ 698 h 1766"/>
                  <a:gd name="T70" fmla="*/ 33 w 1376"/>
                  <a:gd name="T71" fmla="*/ 501 h 1766"/>
                  <a:gd name="T72" fmla="*/ 89 w 1376"/>
                  <a:gd name="T73" fmla="*/ 345 h 1766"/>
                  <a:gd name="T74" fmla="*/ 165 w 1376"/>
                  <a:gd name="T75" fmla="*/ 225 h 1766"/>
                  <a:gd name="T76" fmla="*/ 256 w 1376"/>
                  <a:gd name="T77" fmla="*/ 136 h 1766"/>
                  <a:gd name="T78" fmla="*/ 354 w 1376"/>
                  <a:gd name="T79" fmla="*/ 75 h 1766"/>
                  <a:gd name="T80" fmla="*/ 452 w 1376"/>
                  <a:gd name="T81" fmla="*/ 35 h 1766"/>
                  <a:gd name="T82" fmla="*/ 542 w 1376"/>
                  <a:gd name="T83" fmla="*/ 12 h 1766"/>
                  <a:gd name="T84" fmla="*/ 617 w 1376"/>
                  <a:gd name="T85" fmla="*/ 2 h 1766"/>
                  <a:gd name="T86" fmla="*/ 669 w 1376"/>
                  <a:gd name="T87" fmla="*/ 0 h 1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76" h="1766">
                    <a:moveTo>
                      <a:pt x="669" y="0"/>
                    </a:moveTo>
                    <a:lnTo>
                      <a:pt x="681" y="0"/>
                    </a:lnTo>
                    <a:lnTo>
                      <a:pt x="689" y="0"/>
                    </a:lnTo>
                    <a:lnTo>
                      <a:pt x="697" y="0"/>
                    </a:lnTo>
                    <a:lnTo>
                      <a:pt x="708" y="0"/>
                    </a:lnTo>
                    <a:lnTo>
                      <a:pt x="723" y="0"/>
                    </a:lnTo>
                    <a:lnTo>
                      <a:pt x="740" y="1"/>
                    </a:lnTo>
                    <a:lnTo>
                      <a:pt x="760" y="2"/>
                    </a:lnTo>
                    <a:lnTo>
                      <a:pt x="783" y="4"/>
                    </a:lnTo>
                    <a:lnTo>
                      <a:pt x="808" y="8"/>
                    </a:lnTo>
                    <a:lnTo>
                      <a:pt x="836" y="12"/>
                    </a:lnTo>
                    <a:lnTo>
                      <a:pt x="864" y="18"/>
                    </a:lnTo>
                    <a:lnTo>
                      <a:pt x="895" y="25"/>
                    </a:lnTo>
                    <a:lnTo>
                      <a:pt x="926" y="35"/>
                    </a:lnTo>
                    <a:lnTo>
                      <a:pt x="957" y="45"/>
                    </a:lnTo>
                    <a:lnTo>
                      <a:pt x="990" y="59"/>
                    </a:lnTo>
                    <a:lnTo>
                      <a:pt x="1023" y="75"/>
                    </a:lnTo>
                    <a:lnTo>
                      <a:pt x="1056" y="92"/>
                    </a:lnTo>
                    <a:lnTo>
                      <a:pt x="1088" y="112"/>
                    </a:lnTo>
                    <a:lnTo>
                      <a:pt x="1121" y="136"/>
                    </a:lnTo>
                    <a:lnTo>
                      <a:pt x="1152" y="163"/>
                    </a:lnTo>
                    <a:lnTo>
                      <a:pt x="1183" y="192"/>
                    </a:lnTo>
                    <a:lnTo>
                      <a:pt x="1211" y="225"/>
                    </a:lnTo>
                    <a:lnTo>
                      <a:pt x="1240" y="260"/>
                    </a:lnTo>
                    <a:lnTo>
                      <a:pt x="1265" y="300"/>
                    </a:lnTo>
                    <a:lnTo>
                      <a:pt x="1289" y="345"/>
                    </a:lnTo>
                    <a:lnTo>
                      <a:pt x="1309" y="393"/>
                    </a:lnTo>
                    <a:lnTo>
                      <a:pt x="1328" y="445"/>
                    </a:lnTo>
                    <a:lnTo>
                      <a:pt x="1344" y="501"/>
                    </a:lnTo>
                    <a:lnTo>
                      <a:pt x="1356" y="562"/>
                    </a:lnTo>
                    <a:lnTo>
                      <a:pt x="1365" y="627"/>
                    </a:lnTo>
                    <a:lnTo>
                      <a:pt x="1371" y="698"/>
                    </a:lnTo>
                    <a:lnTo>
                      <a:pt x="1371" y="701"/>
                    </a:lnTo>
                    <a:lnTo>
                      <a:pt x="1372" y="708"/>
                    </a:lnTo>
                    <a:lnTo>
                      <a:pt x="1373" y="720"/>
                    </a:lnTo>
                    <a:lnTo>
                      <a:pt x="1374" y="735"/>
                    </a:lnTo>
                    <a:lnTo>
                      <a:pt x="1375" y="754"/>
                    </a:lnTo>
                    <a:lnTo>
                      <a:pt x="1375" y="777"/>
                    </a:lnTo>
                    <a:lnTo>
                      <a:pt x="1376" y="803"/>
                    </a:lnTo>
                    <a:lnTo>
                      <a:pt x="1376" y="833"/>
                    </a:lnTo>
                    <a:lnTo>
                      <a:pt x="1376" y="864"/>
                    </a:lnTo>
                    <a:lnTo>
                      <a:pt x="1375" y="899"/>
                    </a:lnTo>
                    <a:lnTo>
                      <a:pt x="1374" y="935"/>
                    </a:lnTo>
                    <a:lnTo>
                      <a:pt x="1371" y="974"/>
                    </a:lnTo>
                    <a:lnTo>
                      <a:pt x="1367" y="1014"/>
                    </a:lnTo>
                    <a:lnTo>
                      <a:pt x="1363" y="1055"/>
                    </a:lnTo>
                    <a:lnTo>
                      <a:pt x="1357" y="1098"/>
                    </a:lnTo>
                    <a:lnTo>
                      <a:pt x="1349" y="1141"/>
                    </a:lnTo>
                    <a:lnTo>
                      <a:pt x="1340" y="1185"/>
                    </a:lnTo>
                    <a:lnTo>
                      <a:pt x="1330" y="1229"/>
                    </a:lnTo>
                    <a:lnTo>
                      <a:pt x="1316" y="1273"/>
                    </a:lnTo>
                    <a:lnTo>
                      <a:pt x="1302" y="1317"/>
                    </a:lnTo>
                    <a:lnTo>
                      <a:pt x="1285" y="1361"/>
                    </a:lnTo>
                    <a:lnTo>
                      <a:pt x="1266" y="1403"/>
                    </a:lnTo>
                    <a:lnTo>
                      <a:pt x="1245" y="1446"/>
                    </a:lnTo>
                    <a:lnTo>
                      <a:pt x="1221" y="1485"/>
                    </a:lnTo>
                    <a:lnTo>
                      <a:pt x="1194" y="1524"/>
                    </a:lnTo>
                    <a:lnTo>
                      <a:pt x="1166" y="1561"/>
                    </a:lnTo>
                    <a:lnTo>
                      <a:pt x="1134" y="1596"/>
                    </a:lnTo>
                    <a:lnTo>
                      <a:pt x="1099" y="1628"/>
                    </a:lnTo>
                    <a:lnTo>
                      <a:pt x="1060" y="1657"/>
                    </a:lnTo>
                    <a:lnTo>
                      <a:pt x="1019" y="1684"/>
                    </a:lnTo>
                    <a:lnTo>
                      <a:pt x="973" y="1708"/>
                    </a:lnTo>
                    <a:lnTo>
                      <a:pt x="926" y="1727"/>
                    </a:lnTo>
                    <a:lnTo>
                      <a:pt x="873" y="1743"/>
                    </a:lnTo>
                    <a:lnTo>
                      <a:pt x="817" y="1755"/>
                    </a:lnTo>
                    <a:lnTo>
                      <a:pt x="757" y="1762"/>
                    </a:lnTo>
                    <a:lnTo>
                      <a:pt x="693" y="1766"/>
                    </a:lnTo>
                    <a:lnTo>
                      <a:pt x="684" y="1766"/>
                    </a:lnTo>
                    <a:lnTo>
                      <a:pt x="620" y="1762"/>
                    </a:lnTo>
                    <a:lnTo>
                      <a:pt x="560" y="1755"/>
                    </a:lnTo>
                    <a:lnTo>
                      <a:pt x="504" y="1743"/>
                    </a:lnTo>
                    <a:lnTo>
                      <a:pt x="452" y="1727"/>
                    </a:lnTo>
                    <a:lnTo>
                      <a:pt x="403" y="1708"/>
                    </a:lnTo>
                    <a:lnTo>
                      <a:pt x="359" y="1684"/>
                    </a:lnTo>
                    <a:lnTo>
                      <a:pt x="317" y="1657"/>
                    </a:lnTo>
                    <a:lnTo>
                      <a:pt x="279" y="1628"/>
                    </a:lnTo>
                    <a:lnTo>
                      <a:pt x="244" y="1596"/>
                    </a:lnTo>
                    <a:lnTo>
                      <a:pt x="212" y="1561"/>
                    </a:lnTo>
                    <a:lnTo>
                      <a:pt x="182" y="1524"/>
                    </a:lnTo>
                    <a:lnTo>
                      <a:pt x="156" y="1485"/>
                    </a:lnTo>
                    <a:lnTo>
                      <a:pt x="132" y="1446"/>
                    </a:lnTo>
                    <a:lnTo>
                      <a:pt x="111" y="1403"/>
                    </a:lnTo>
                    <a:lnTo>
                      <a:pt x="92" y="1361"/>
                    </a:lnTo>
                    <a:lnTo>
                      <a:pt x="75" y="1318"/>
                    </a:lnTo>
                    <a:lnTo>
                      <a:pt x="60" y="1273"/>
                    </a:lnTo>
                    <a:lnTo>
                      <a:pt x="48" y="1229"/>
                    </a:lnTo>
                    <a:lnTo>
                      <a:pt x="38" y="1185"/>
                    </a:lnTo>
                    <a:lnTo>
                      <a:pt x="29" y="1141"/>
                    </a:lnTo>
                    <a:lnTo>
                      <a:pt x="21" y="1098"/>
                    </a:lnTo>
                    <a:lnTo>
                      <a:pt x="15" y="1055"/>
                    </a:lnTo>
                    <a:lnTo>
                      <a:pt x="9" y="1014"/>
                    </a:lnTo>
                    <a:lnTo>
                      <a:pt x="6" y="974"/>
                    </a:lnTo>
                    <a:lnTo>
                      <a:pt x="4" y="935"/>
                    </a:lnTo>
                    <a:lnTo>
                      <a:pt x="1" y="899"/>
                    </a:lnTo>
                    <a:lnTo>
                      <a:pt x="1" y="864"/>
                    </a:lnTo>
                    <a:lnTo>
                      <a:pt x="0" y="833"/>
                    </a:lnTo>
                    <a:lnTo>
                      <a:pt x="1" y="803"/>
                    </a:lnTo>
                    <a:lnTo>
                      <a:pt x="1" y="777"/>
                    </a:lnTo>
                    <a:lnTo>
                      <a:pt x="2" y="754"/>
                    </a:lnTo>
                    <a:lnTo>
                      <a:pt x="4" y="735"/>
                    </a:lnTo>
                    <a:lnTo>
                      <a:pt x="5" y="720"/>
                    </a:lnTo>
                    <a:lnTo>
                      <a:pt x="6" y="708"/>
                    </a:lnTo>
                    <a:lnTo>
                      <a:pt x="6" y="701"/>
                    </a:lnTo>
                    <a:lnTo>
                      <a:pt x="7" y="698"/>
                    </a:lnTo>
                    <a:lnTo>
                      <a:pt x="12" y="627"/>
                    </a:lnTo>
                    <a:lnTo>
                      <a:pt x="21" y="562"/>
                    </a:lnTo>
                    <a:lnTo>
                      <a:pt x="33" y="501"/>
                    </a:lnTo>
                    <a:lnTo>
                      <a:pt x="49" y="445"/>
                    </a:lnTo>
                    <a:lnTo>
                      <a:pt x="67" y="393"/>
                    </a:lnTo>
                    <a:lnTo>
                      <a:pt x="89" y="345"/>
                    </a:lnTo>
                    <a:lnTo>
                      <a:pt x="113" y="300"/>
                    </a:lnTo>
                    <a:lnTo>
                      <a:pt x="138" y="260"/>
                    </a:lnTo>
                    <a:lnTo>
                      <a:pt x="165" y="225"/>
                    </a:lnTo>
                    <a:lnTo>
                      <a:pt x="195" y="192"/>
                    </a:lnTo>
                    <a:lnTo>
                      <a:pt x="226" y="163"/>
                    </a:lnTo>
                    <a:lnTo>
                      <a:pt x="256" y="136"/>
                    </a:lnTo>
                    <a:lnTo>
                      <a:pt x="289" y="112"/>
                    </a:lnTo>
                    <a:lnTo>
                      <a:pt x="321" y="92"/>
                    </a:lnTo>
                    <a:lnTo>
                      <a:pt x="354" y="75"/>
                    </a:lnTo>
                    <a:lnTo>
                      <a:pt x="387" y="59"/>
                    </a:lnTo>
                    <a:lnTo>
                      <a:pt x="420" y="45"/>
                    </a:lnTo>
                    <a:lnTo>
                      <a:pt x="452" y="35"/>
                    </a:lnTo>
                    <a:lnTo>
                      <a:pt x="483" y="25"/>
                    </a:lnTo>
                    <a:lnTo>
                      <a:pt x="513" y="18"/>
                    </a:lnTo>
                    <a:lnTo>
                      <a:pt x="542" y="12"/>
                    </a:lnTo>
                    <a:lnTo>
                      <a:pt x="569" y="8"/>
                    </a:lnTo>
                    <a:lnTo>
                      <a:pt x="594" y="4"/>
                    </a:lnTo>
                    <a:lnTo>
                      <a:pt x="617" y="2"/>
                    </a:lnTo>
                    <a:lnTo>
                      <a:pt x="638" y="1"/>
                    </a:lnTo>
                    <a:lnTo>
                      <a:pt x="655" y="0"/>
                    </a:lnTo>
                    <a:lnTo>
                      <a:pt x="6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Freeform 9"/>
              <p:cNvSpPr>
                <a:spLocks/>
              </p:cNvSpPr>
              <p:nvPr/>
            </p:nvSpPr>
            <p:spPr bwMode="auto">
              <a:xfrm>
                <a:off x="-2738438" y="2881313"/>
                <a:ext cx="1036638" cy="661987"/>
              </a:xfrm>
              <a:custGeom>
                <a:avLst/>
                <a:gdLst>
                  <a:gd name="T0" fmla="*/ 1374 w 2613"/>
                  <a:gd name="T1" fmla="*/ 414 h 1666"/>
                  <a:gd name="T2" fmla="*/ 1299 w 2613"/>
                  <a:gd name="T3" fmla="*/ 292 h 1666"/>
                  <a:gd name="T4" fmla="*/ 1262 w 2613"/>
                  <a:gd name="T5" fmla="*/ 196 h 1666"/>
                  <a:gd name="T6" fmla="*/ 1257 w 2613"/>
                  <a:gd name="T7" fmla="*/ 124 h 1666"/>
                  <a:gd name="T8" fmla="*/ 1275 w 2613"/>
                  <a:gd name="T9" fmla="*/ 73 h 1666"/>
                  <a:gd name="T10" fmla="*/ 1309 w 2613"/>
                  <a:gd name="T11" fmla="*/ 38 h 1666"/>
                  <a:gd name="T12" fmla="*/ 1352 w 2613"/>
                  <a:gd name="T13" fmla="*/ 16 h 1666"/>
                  <a:gd name="T14" fmla="*/ 1395 w 2613"/>
                  <a:gd name="T15" fmla="*/ 5 h 1666"/>
                  <a:gd name="T16" fmla="*/ 1431 w 2613"/>
                  <a:gd name="T17" fmla="*/ 0 h 1666"/>
                  <a:gd name="T18" fmla="*/ 1451 w 2613"/>
                  <a:gd name="T19" fmla="*/ 0 h 1666"/>
                  <a:gd name="T20" fmla="*/ 1477 w 2613"/>
                  <a:gd name="T21" fmla="*/ 1 h 1666"/>
                  <a:gd name="T22" fmla="*/ 1517 w 2613"/>
                  <a:gd name="T23" fmla="*/ 7 h 1666"/>
                  <a:gd name="T24" fmla="*/ 1560 w 2613"/>
                  <a:gd name="T25" fmla="*/ 22 h 1666"/>
                  <a:gd name="T26" fmla="*/ 1601 w 2613"/>
                  <a:gd name="T27" fmla="*/ 48 h 1666"/>
                  <a:gd name="T28" fmla="*/ 1631 w 2613"/>
                  <a:gd name="T29" fmla="*/ 88 h 1666"/>
                  <a:gd name="T30" fmla="*/ 1642 w 2613"/>
                  <a:gd name="T31" fmla="*/ 146 h 1666"/>
                  <a:gd name="T32" fmla="*/ 1628 w 2613"/>
                  <a:gd name="T33" fmla="*/ 226 h 1666"/>
                  <a:gd name="T34" fmla="*/ 1579 w 2613"/>
                  <a:gd name="T35" fmla="*/ 329 h 1666"/>
                  <a:gd name="T36" fmla="*/ 1685 w 2613"/>
                  <a:gd name="T37" fmla="*/ 869 h 1666"/>
                  <a:gd name="T38" fmla="*/ 1970 w 2613"/>
                  <a:gd name="T39" fmla="*/ 6 h 1666"/>
                  <a:gd name="T40" fmla="*/ 2025 w 2613"/>
                  <a:gd name="T41" fmla="*/ 32 h 1666"/>
                  <a:gd name="T42" fmla="*/ 2115 w 2613"/>
                  <a:gd name="T43" fmla="*/ 79 h 1666"/>
                  <a:gd name="T44" fmla="*/ 2232 w 2613"/>
                  <a:gd name="T45" fmla="*/ 140 h 1666"/>
                  <a:gd name="T46" fmla="*/ 2369 w 2613"/>
                  <a:gd name="T47" fmla="*/ 215 h 1666"/>
                  <a:gd name="T48" fmla="*/ 2515 w 2613"/>
                  <a:gd name="T49" fmla="*/ 300 h 1666"/>
                  <a:gd name="T50" fmla="*/ 2578 w 2613"/>
                  <a:gd name="T51" fmla="*/ 371 h 1666"/>
                  <a:gd name="T52" fmla="*/ 2490 w 2613"/>
                  <a:gd name="T53" fmla="*/ 435 h 1666"/>
                  <a:gd name="T54" fmla="*/ 2445 w 2613"/>
                  <a:gd name="T55" fmla="*/ 533 h 1666"/>
                  <a:gd name="T56" fmla="*/ 2414 w 2613"/>
                  <a:gd name="T57" fmla="*/ 678 h 1666"/>
                  <a:gd name="T58" fmla="*/ 2077 w 2613"/>
                  <a:gd name="T59" fmla="*/ 680 h 1666"/>
                  <a:gd name="T60" fmla="*/ 1977 w 2613"/>
                  <a:gd name="T61" fmla="*/ 728 h 1666"/>
                  <a:gd name="T62" fmla="*/ 1913 w 2613"/>
                  <a:gd name="T63" fmla="*/ 818 h 1666"/>
                  <a:gd name="T64" fmla="*/ 1900 w 2613"/>
                  <a:gd name="T65" fmla="*/ 1607 h 1666"/>
                  <a:gd name="T66" fmla="*/ 0 w 2613"/>
                  <a:gd name="T67" fmla="*/ 1666 h 1666"/>
                  <a:gd name="T68" fmla="*/ 8 w 2613"/>
                  <a:gd name="T69" fmla="*/ 786 h 1666"/>
                  <a:gd name="T70" fmla="*/ 40 w 2613"/>
                  <a:gd name="T71" fmla="*/ 642 h 1666"/>
                  <a:gd name="T72" fmla="*/ 108 w 2613"/>
                  <a:gd name="T73" fmla="*/ 514 h 1666"/>
                  <a:gd name="T74" fmla="*/ 230 w 2613"/>
                  <a:gd name="T75" fmla="*/ 399 h 1666"/>
                  <a:gd name="T76" fmla="*/ 382 w 2613"/>
                  <a:gd name="T77" fmla="*/ 302 h 1666"/>
                  <a:gd name="T78" fmla="*/ 529 w 2613"/>
                  <a:gd name="T79" fmla="*/ 216 h 1666"/>
                  <a:gd name="T80" fmla="*/ 666 w 2613"/>
                  <a:gd name="T81" fmla="*/ 141 h 1666"/>
                  <a:gd name="T82" fmla="*/ 783 w 2613"/>
                  <a:gd name="T83" fmla="*/ 79 h 1666"/>
                  <a:gd name="T84" fmla="*/ 874 w 2613"/>
                  <a:gd name="T85" fmla="*/ 32 h 1666"/>
                  <a:gd name="T86" fmla="*/ 928 w 2613"/>
                  <a:gd name="T87" fmla="*/ 6 h 1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13" h="1666">
                    <a:moveTo>
                      <a:pt x="939" y="0"/>
                    </a:moveTo>
                    <a:lnTo>
                      <a:pt x="1213" y="869"/>
                    </a:lnTo>
                    <a:lnTo>
                      <a:pt x="1374" y="414"/>
                    </a:lnTo>
                    <a:lnTo>
                      <a:pt x="1344" y="369"/>
                    </a:lnTo>
                    <a:lnTo>
                      <a:pt x="1319" y="329"/>
                    </a:lnTo>
                    <a:lnTo>
                      <a:pt x="1299" y="292"/>
                    </a:lnTo>
                    <a:lnTo>
                      <a:pt x="1283" y="258"/>
                    </a:lnTo>
                    <a:lnTo>
                      <a:pt x="1270" y="226"/>
                    </a:lnTo>
                    <a:lnTo>
                      <a:pt x="1262" y="196"/>
                    </a:lnTo>
                    <a:lnTo>
                      <a:pt x="1257" y="170"/>
                    </a:lnTo>
                    <a:lnTo>
                      <a:pt x="1255" y="146"/>
                    </a:lnTo>
                    <a:lnTo>
                      <a:pt x="1257" y="124"/>
                    </a:lnTo>
                    <a:lnTo>
                      <a:pt x="1260" y="105"/>
                    </a:lnTo>
                    <a:lnTo>
                      <a:pt x="1267" y="88"/>
                    </a:lnTo>
                    <a:lnTo>
                      <a:pt x="1275" y="73"/>
                    </a:lnTo>
                    <a:lnTo>
                      <a:pt x="1285" y="59"/>
                    </a:lnTo>
                    <a:lnTo>
                      <a:pt x="1296" y="48"/>
                    </a:lnTo>
                    <a:lnTo>
                      <a:pt x="1309" y="38"/>
                    </a:lnTo>
                    <a:lnTo>
                      <a:pt x="1323" y="30"/>
                    </a:lnTo>
                    <a:lnTo>
                      <a:pt x="1337" y="22"/>
                    </a:lnTo>
                    <a:lnTo>
                      <a:pt x="1352" y="16"/>
                    </a:lnTo>
                    <a:lnTo>
                      <a:pt x="1366" y="11"/>
                    </a:lnTo>
                    <a:lnTo>
                      <a:pt x="1381" y="8"/>
                    </a:lnTo>
                    <a:lnTo>
                      <a:pt x="1395" y="5"/>
                    </a:lnTo>
                    <a:lnTo>
                      <a:pt x="1408" y="2"/>
                    </a:lnTo>
                    <a:lnTo>
                      <a:pt x="1420" y="1"/>
                    </a:lnTo>
                    <a:lnTo>
                      <a:pt x="1431" y="0"/>
                    </a:lnTo>
                    <a:lnTo>
                      <a:pt x="1440" y="0"/>
                    </a:lnTo>
                    <a:lnTo>
                      <a:pt x="1448" y="0"/>
                    </a:lnTo>
                    <a:lnTo>
                      <a:pt x="1451" y="0"/>
                    </a:lnTo>
                    <a:lnTo>
                      <a:pt x="1458" y="0"/>
                    </a:lnTo>
                    <a:lnTo>
                      <a:pt x="1467" y="0"/>
                    </a:lnTo>
                    <a:lnTo>
                      <a:pt x="1477" y="1"/>
                    </a:lnTo>
                    <a:lnTo>
                      <a:pt x="1490" y="2"/>
                    </a:lnTo>
                    <a:lnTo>
                      <a:pt x="1504" y="5"/>
                    </a:lnTo>
                    <a:lnTo>
                      <a:pt x="1517" y="7"/>
                    </a:lnTo>
                    <a:lnTo>
                      <a:pt x="1532" y="11"/>
                    </a:lnTo>
                    <a:lnTo>
                      <a:pt x="1547" y="16"/>
                    </a:lnTo>
                    <a:lnTo>
                      <a:pt x="1560" y="22"/>
                    </a:lnTo>
                    <a:lnTo>
                      <a:pt x="1575" y="28"/>
                    </a:lnTo>
                    <a:lnTo>
                      <a:pt x="1589" y="38"/>
                    </a:lnTo>
                    <a:lnTo>
                      <a:pt x="1601" y="48"/>
                    </a:lnTo>
                    <a:lnTo>
                      <a:pt x="1613" y="59"/>
                    </a:lnTo>
                    <a:lnTo>
                      <a:pt x="1623" y="73"/>
                    </a:lnTo>
                    <a:lnTo>
                      <a:pt x="1631" y="88"/>
                    </a:lnTo>
                    <a:lnTo>
                      <a:pt x="1638" y="105"/>
                    </a:lnTo>
                    <a:lnTo>
                      <a:pt x="1641" y="124"/>
                    </a:lnTo>
                    <a:lnTo>
                      <a:pt x="1642" y="146"/>
                    </a:lnTo>
                    <a:lnTo>
                      <a:pt x="1641" y="170"/>
                    </a:lnTo>
                    <a:lnTo>
                      <a:pt x="1637" y="196"/>
                    </a:lnTo>
                    <a:lnTo>
                      <a:pt x="1628" y="226"/>
                    </a:lnTo>
                    <a:lnTo>
                      <a:pt x="1616" y="258"/>
                    </a:lnTo>
                    <a:lnTo>
                      <a:pt x="1599" y="292"/>
                    </a:lnTo>
                    <a:lnTo>
                      <a:pt x="1579" y="329"/>
                    </a:lnTo>
                    <a:lnTo>
                      <a:pt x="1554" y="369"/>
                    </a:lnTo>
                    <a:lnTo>
                      <a:pt x="1524" y="414"/>
                    </a:lnTo>
                    <a:lnTo>
                      <a:pt x="1685" y="869"/>
                    </a:lnTo>
                    <a:lnTo>
                      <a:pt x="1960" y="0"/>
                    </a:lnTo>
                    <a:lnTo>
                      <a:pt x="1962" y="1"/>
                    </a:lnTo>
                    <a:lnTo>
                      <a:pt x="1970" y="6"/>
                    </a:lnTo>
                    <a:lnTo>
                      <a:pt x="1984" y="11"/>
                    </a:lnTo>
                    <a:lnTo>
                      <a:pt x="2002" y="21"/>
                    </a:lnTo>
                    <a:lnTo>
                      <a:pt x="2025" y="32"/>
                    </a:lnTo>
                    <a:lnTo>
                      <a:pt x="2051" y="46"/>
                    </a:lnTo>
                    <a:lnTo>
                      <a:pt x="2081" y="60"/>
                    </a:lnTo>
                    <a:lnTo>
                      <a:pt x="2115" y="79"/>
                    </a:lnTo>
                    <a:lnTo>
                      <a:pt x="2151" y="97"/>
                    </a:lnTo>
                    <a:lnTo>
                      <a:pt x="2191" y="118"/>
                    </a:lnTo>
                    <a:lnTo>
                      <a:pt x="2232" y="140"/>
                    </a:lnTo>
                    <a:lnTo>
                      <a:pt x="2276" y="164"/>
                    </a:lnTo>
                    <a:lnTo>
                      <a:pt x="2322" y="189"/>
                    </a:lnTo>
                    <a:lnTo>
                      <a:pt x="2369" y="215"/>
                    </a:lnTo>
                    <a:lnTo>
                      <a:pt x="2416" y="243"/>
                    </a:lnTo>
                    <a:lnTo>
                      <a:pt x="2465" y="271"/>
                    </a:lnTo>
                    <a:lnTo>
                      <a:pt x="2515" y="300"/>
                    </a:lnTo>
                    <a:lnTo>
                      <a:pt x="2564" y="329"/>
                    </a:lnTo>
                    <a:lnTo>
                      <a:pt x="2613" y="360"/>
                    </a:lnTo>
                    <a:lnTo>
                      <a:pt x="2578" y="371"/>
                    </a:lnTo>
                    <a:lnTo>
                      <a:pt x="2545" y="387"/>
                    </a:lnTo>
                    <a:lnTo>
                      <a:pt x="2515" y="409"/>
                    </a:lnTo>
                    <a:lnTo>
                      <a:pt x="2490" y="435"/>
                    </a:lnTo>
                    <a:lnTo>
                      <a:pt x="2470" y="465"/>
                    </a:lnTo>
                    <a:lnTo>
                      <a:pt x="2455" y="498"/>
                    </a:lnTo>
                    <a:lnTo>
                      <a:pt x="2445" y="533"/>
                    </a:lnTo>
                    <a:lnTo>
                      <a:pt x="2441" y="572"/>
                    </a:lnTo>
                    <a:lnTo>
                      <a:pt x="2441" y="684"/>
                    </a:lnTo>
                    <a:lnTo>
                      <a:pt x="2414" y="678"/>
                    </a:lnTo>
                    <a:lnTo>
                      <a:pt x="2384" y="677"/>
                    </a:lnTo>
                    <a:lnTo>
                      <a:pt x="2117" y="677"/>
                    </a:lnTo>
                    <a:lnTo>
                      <a:pt x="2077" y="680"/>
                    </a:lnTo>
                    <a:lnTo>
                      <a:pt x="2041" y="691"/>
                    </a:lnTo>
                    <a:lnTo>
                      <a:pt x="2007" y="706"/>
                    </a:lnTo>
                    <a:lnTo>
                      <a:pt x="1977" y="728"/>
                    </a:lnTo>
                    <a:lnTo>
                      <a:pt x="1951" y="754"/>
                    </a:lnTo>
                    <a:lnTo>
                      <a:pt x="1929" y="784"/>
                    </a:lnTo>
                    <a:lnTo>
                      <a:pt x="1913" y="818"/>
                    </a:lnTo>
                    <a:lnTo>
                      <a:pt x="1903" y="855"/>
                    </a:lnTo>
                    <a:lnTo>
                      <a:pt x="1900" y="893"/>
                    </a:lnTo>
                    <a:lnTo>
                      <a:pt x="1900" y="1607"/>
                    </a:lnTo>
                    <a:lnTo>
                      <a:pt x="1902" y="1636"/>
                    </a:lnTo>
                    <a:lnTo>
                      <a:pt x="1908" y="1666"/>
                    </a:lnTo>
                    <a:lnTo>
                      <a:pt x="0" y="1666"/>
                    </a:lnTo>
                    <a:lnTo>
                      <a:pt x="1" y="894"/>
                    </a:lnTo>
                    <a:lnTo>
                      <a:pt x="3" y="839"/>
                    </a:lnTo>
                    <a:lnTo>
                      <a:pt x="8" y="786"/>
                    </a:lnTo>
                    <a:lnTo>
                      <a:pt x="15" y="736"/>
                    </a:lnTo>
                    <a:lnTo>
                      <a:pt x="25" y="687"/>
                    </a:lnTo>
                    <a:lnTo>
                      <a:pt x="40" y="642"/>
                    </a:lnTo>
                    <a:lnTo>
                      <a:pt x="58" y="597"/>
                    </a:lnTo>
                    <a:lnTo>
                      <a:pt x="81" y="555"/>
                    </a:lnTo>
                    <a:lnTo>
                      <a:pt x="108" y="514"/>
                    </a:lnTo>
                    <a:lnTo>
                      <a:pt x="142" y="475"/>
                    </a:lnTo>
                    <a:lnTo>
                      <a:pt x="183" y="436"/>
                    </a:lnTo>
                    <a:lnTo>
                      <a:pt x="230" y="399"/>
                    </a:lnTo>
                    <a:lnTo>
                      <a:pt x="285" y="361"/>
                    </a:lnTo>
                    <a:lnTo>
                      <a:pt x="333" y="332"/>
                    </a:lnTo>
                    <a:lnTo>
                      <a:pt x="382" y="302"/>
                    </a:lnTo>
                    <a:lnTo>
                      <a:pt x="431" y="272"/>
                    </a:lnTo>
                    <a:lnTo>
                      <a:pt x="480" y="244"/>
                    </a:lnTo>
                    <a:lnTo>
                      <a:pt x="529" y="216"/>
                    </a:lnTo>
                    <a:lnTo>
                      <a:pt x="576" y="190"/>
                    </a:lnTo>
                    <a:lnTo>
                      <a:pt x="621" y="165"/>
                    </a:lnTo>
                    <a:lnTo>
                      <a:pt x="666" y="141"/>
                    </a:lnTo>
                    <a:lnTo>
                      <a:pt x="707" y="118"/>
                    </a:lnTo>
                    <a:lnTo>
                      <a:pt x="747" y="98"/>
                    </a:lnTo>
                    <a:lnTo>
                      <a:pt x="783" y="79"/>
                    </a:lnTo>
                    <a:lnTo>
                      <a:pt x="817" y="62"/>
                    </a:lnTo>
                    <a:lnTo>
                      <a:pt x="847" y="46"/>
                    </a:lnTo>
                    <a:lnTo>
                      <a:pt x="874" y="32"/>
                    </a:lnTo>
                    <a:lnTo>
                      <a:pt x="896" y="21"/>
                    </a:lnTo>
                    <a:lnTo>
                      <a:pt x="914" y="11"/>
                    </a:lnTo>
                    <a:lnTo>
                      <a:pt x="928" y="6"/>
                    </a:lnTo>
                    <a:lnTo>
                      <a:pt x="936" y="1"/>
                    </a:lnTo>
                    <a:lnTo>
                      <a:pt x="9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Freeform 10"/>
              <p:cNvSpPr>
                <a:spLocks/>
              </p:cNvSpPr>
              <p:nvPr/>
            </p:nvSpPr>
            <p:spPr bwMode="auto">
              <a:xfrm>
                <a:off x="-1922463" y="3213100"/>
                <a:ext cx="152400" cy="328612"/>
              </a:xfrm>
              <a:custGeom>
                <a:avLst/>
                <a:gdLst>
                  <a:gd name="T0" fmla="*/ 58 w 383"/>
                  <a:gd name="T1" fmla="*/ 0 h 830"/>
                  <a:gd name="T2" fmla="*/ 325 w 383"/>
                  <a:gd name="T3" fmla="*/ 0 h 830"/>
                  <a:gd name="T4" fmla="*/ 345 w 383"/>
                  <a:gd name="T5" fmla="*/ 4 h 830"/>
                  <a:gd name="T6" fmla="*/ 361 w 383"/>
                  <a:gd name="T7" fmla="*/ 12 h 830"/>
                  <a:gd name="T8" fmla="*/ 373 w 383"/>
                  <a:gd name="T9" fmla="*/ 24 h 830"/>
                  <a:gd name="T10" fmla="*/ 381 w 383"/>
                  <a:gd name="T11" fmla="*/ 40 h 830"/>
                  <a:gd name="T12" fmla="*/ 383 w 383"/>
                  <a:gd name="T13" fmla="*/ 58 h 830"/>
                  <a:gd name="T14" fmla="*/ 383 w 383"/>
                  <a:gd name="T15" fmla="*/ 772 h 830"/>
                  <a:gd name="T16" fmla="*/ 381 w 383"/>
                  <a:gd name="T17" fmla="*/ 790 h 830"/>
                  <a:gd name="T18" fmla="*/ 372 w 383"/>
                  <a:gd name="T19" fmla="*/ 806 h 830"/>
                  <a:gd name="T20" fmla="*/ 359 w 383"/>
                  <a:gd name="T21" fmla="*/ 818 h 830"/>
                  <a:gd name="T22" fmla="*/ 344 w 383"/>
                  <a:gd name="T23" fmla="*/ 826 h 830"/>
                  <a:gd name="T24" fmla="*/ 325 w 383"/>
                  <a:gd name="T25" fmla="*/ 830 h 830"/>
                  <a:gd name="T26" fmla="*/ 58 w 383"/>
                  <a:gd name="T27" fmla="*/ 830 h 830"/>
                  <a:gd name="T28" fmla="*/ 40 w 383"/>
                  <a:gd name="T29" fmla="*/ 826 h 830"/>
                  <a:gd name="T30" fmla="*/ 24 w 383"/>
                  <a:gd name="T31" fmla="*/ 818 h 830"/>
                  <a:gd name="T32" fmla="*/ 11 w 383"/>
                  <a:gd name="T33" fmla="*/ 806 h 830"/>
                  <a:gd name="T34" fmla="*/ 3 w 383"/>
                  <a:gd name="T35" fmla="*/ 790 h 830"/>
                  <a:gd name="T36" fmla="*/ 0 w 383"/>
                  <a:gd name="T37" fmla="*/ 772 h 830"/>
                  <a:gd name="T38" fmla="*/ 0 w 383"/>
                  <a:gd name="T39" fmla="*/ 58 h 830"/>
                  <a:gd name="T40" fmla="*/ 3 w 383"/>
                  <a:gd name="T41" fmla="*/ 40 h 830"/>
                  <a:gd name="T42" fmla="*/ 11 w 383"/>
                  <a:gd name="T43" fmla="*/ 24 h 830"/>
                  <a:gd name="T44" fmla="*/ 24 w 383"/>
                  <a:gd name="T45" fmla="*/ 12 h 830"/>
                  <a:gd name="T46" fmla="*/ 40 w 383"/>
                  <a:gd name="T47" fmla="*/ 4 h 830"/>
                  <a:gd name="T48" fmla="*/ 58 w 383"/>
                  <a:gd name="T49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3" h="830">
                    <a:moveTo>
                      <a:pt x="58" y="0"/>
                    </a:moveTo>
                    <a:lnTo>
                      <a:pt x="325" y="0"/>
                    </a:lnTo>
                    <a:lnTo>
                      <a:pt x="345" y="4"/>
                    </a:lnTo>
                    <a:lnTo>
                      <a:pt x="361" y="12"/>
                    </a:lnTo>
                    <a:lnTo>
                      <a:pt x="373" y="24"/>
                    </a:lnTo>
                    <a:lnTo>
                      <a:pt x="381" y="40"/>
                    </a:lnTo>
                    <a:lnTo>
                      <a:pt x="383" y="58"/>
                    </a:lnTo>
                    <a:lnTo>
                      <a:pt x="383" y="772"/>
                    </a:lnTo>
                    <a:lnTo>
                      <a:pt x="381" y="790"/>
                    </a:lnTo>
                    <a:lnTo>
                      <a:pt x="372" y="806"/>
                    </a:lnTo>
                    <a:lnTo>
                      <a:pt x="359" y="818"/>
                    </a:lnTo>
                    <a:lnTo>
                      <a:pt x="344" y="826"/>
                    </a:lnTo>
                    <a:lnTo>
                      <a:pt x="325" y="830"/>
                    </a:lnTo>
                    <a:lnTo>
                      <a:pt x="58" y="830"/>
                    </a:lnTo>
                    <a:lnTo>
                      <a:pt x="40" y="826"/>
                    </a:lnTo>
                    <a:lnTo>
                      <a:pt x="24" y="818"/>
                    </a:lnTo>
                    <a:lnTo>
                      <a:pt x="11" y="806"/>
                    </a:lnTo>
                    <a:lnTo>
                      <a:pt x="3" y="790"/>
                    </a:lnTo>
                    <a:lnTo>
                      <a:pt x="0" y="772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2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0" name="Freeform 11"/>
              <p:cNvSpPr>
                <a:spLocks/>
              </p:cNvSpPr>
              <p:nvPr/>
            </p:nvSpPr>
            <p:spPr bwMode="auto">
              <a:xfrm>
                <a:off x="-1706563" y="3086100"/>
                <a:ext cx="152400" cy="455612"/>
              </a:xfrm>
              <a:custGeom>
                <a:avLst/>
                <a:gdLst>
                  <a:gd name="T0" fmla="*/ 58 w 384"/>
                  <a:gd name="T1" fmla="*/ 0 h 1150"/>
                  <a:gd name="T2" fmla="*/ 326 w 384"/>
                  <a:gd name="T3" fmla="*/ 0 h 1150"/>
                  <a:gd name="T4" fmla="*/ 344 w 384"/>
                  <a:gd name="T5" fmla="*/ 2 h 1150"/>
                  <a:gd name="T6" fmla="*/ 360 w 384"/>
                  <a:gd name="T7" fmla="*/ 11 h 1150"/>
                  <a:gd name="T8" fmla="*/ 372 w 384"/>
                  <a:gd name="T9" fmla="*/ 24 h 1150"/>
                  <a:gd name="T10" fmla="*/ 381 w 384"/>
                  <a:gd name="T11" fmla="*/ 40 h 1150"/>
                  <a:gd name="T12" fmla="*/ 384 w 384"/>
                  <a:gd name="T13" fmla="*/ 58 h 1150"/>
                  <a:gd name="T14" fmla="*/ 384 w 384"/>
                  <a:gd name="T15" fmla="*/ 1092 h 1150"/>
                  <a:gd name="T16" fmla="*/ 381 w 384"/>
                  <a:gd name="T17" fmla="*/ 1110 h 1150"/>
                  <a:gd name="T18" fmla="*/ 373 w 384"/>
                  <a:gd name="T19" fmla="*/ 1126 h 1150"/>
                  <a:gd name="T20" fmla="*/ 360 w 384"/>
                  <a:gd name="T21" fmla="*/ 1138 h 1150"/>
                  <a:gd name="T22" fmla="*/ 344 w 384"/>
                  <a:gd name="T23" fmla="*/ 1146 h 1150"/>
                  <a:gd name="T24" fmla="*/ 326 w 384"/>
                  <a:gd name="T25" fmla="*/ 1150 h 1150"/>
                  <a:gd name="T26" fmla="*/ 58 w 384"/>
                  <a:gd name="T27" fmla="*/ 1150 h 1150"/>
                  <a:gd name="T28" fmla="*/ 39 w 384"/>
                  <a:gd name="T29" fmla="*/ 1146 h 1150"/>
                  <a:gd name="T30" fmla="*/ 24 w 384"/>
                  <a:gd name="T31" fmla="*/ 1138 h 1150"/>
                  <a:gd name="T32" fmla="*/ 11 w 384"/>
                  <a:gd name="T33" fmla="*/ 1126 h 1150"/>
                  <a:gd name="T34" fmla="*/ 3 w 384"/>
                  <a:gd name="T35" fmla="*/ 1110 h 1150"/>
                  <a:gd name="T36" fmla="*/ 0 w 384"/>
                  <a:gd name="T37" fmla="*/ 1092 h 1150"/>
                  <a:gd name="T38" fmla="*/ 0 w 384"/>
                  <a:gd name="T39" fmla="*/ 58 h 1150"/>
                  <a:gd name="T40" fmla="*/ 3 w 384"/>
                  <a:gd name="T41" fmla="*/ 39 h 1150"/>
                  <a:gd name="T42" fmla="*/ 11 w 384"/>
                  <a:gd name="T43" fmla="*/ 23 h 1150"/>
                  <a:gd name="T44" fmla="*/ 24 w 384"/>
                  <a:gd name="T45" fmla="*/ 10 h 1150"/>
                  <a:gd name="T46" fmla="*/ 39 w 384"/>
                  <a:gd name="T47" fmla="*/ 2 h 1150"/>
                  <a:gd name="T48" fmla="*/ 58 w 384"/>
                  <a:gd name="T49" fmla="*/ 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4" h="1150">
                    <a:moveTo>
                      <a:pt x="58" y="0"/>
                    </a:moveTo>
                    <a:lnTo>
                      <a:pt x="326" y="0"/>
                    </a:lnTo>
                    <a:lnTo>
                      <a:pt x="344" y="2"/>
                    </a:lnTo>
                    <a:lnTo>
                      <a:pt x="360" y="11"/>
                    </a:lnTo>
                    <a:lnTo>
                      <a:pt x="372" y="24"/>
                    </a:lnTo>
                    <a:lnTo>
                      <a:pt x="381" y="40"/>
                    </a:lnTo>
                    <a:lnTo>
                      <a:pt x="384" y="58"/>
                    </a:lnTo>
                    <a:lnTo>
                      <a:pt x="384" y="1092"/>
                    </a:lnTo>
                    <a:lnTo>
                      <a:pt x="381" y="1110"/>
                    </a:lnTo>
                    <a:lnTo>
                      <a:pt x="373" y="1126"/>
                    </a:lnTo>
                    <a:lnTo>
                      <a:pt x="360" y="1138"/>
                    </a:lnTo>
                    <a:lnTo>
                      <a:pt x="344" y="1146"/>
                    </a:lnTo>
                    <a:lnTo>
                      <a:pt x="326" y="1150"/>
                    </a:lnTo>
                    <a:lnTo>
                      <a:pt x="58" y="1150"/>
                    </a:lnTo>
                    <a:lnTo>
                      <a:pt x="39" y="1146"/>
                    </a:lnTo>
                    <a:lnTo>
                      <a:pt x="24" y="1138"/>
                    </a:lnTo>
                    <a:lnTo>
                      <a:pt x="11" y="1126"/>
                    </a:lnTo>
                    <a:lnTo>
                      <a:pt x="3" y="1110"/>
                    </a:lnTo>
                    <a:lnTo>
                      <a:pt x="0" y="1092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4" y="10"/>
                    </a:lnTo>
                    <a:lnTo>
                      <a:pt x="39" y="2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Freeform 12"/>
              <p:cNvSpPr>
                <a:spLocks/>
              </p:cNvSpPr>
              <p:nvPr/>
            </p:nvSpPr>
            <p:spPr bwMode="auto">
              <a:xfrm>
                <a:off x="-1582738" y="2689225"/>
                <a:ext cx="333375" cy="852487"/>
              </a:xfrm>
              <a:custGeom>
                <a:avLst/>
                <a:gdLst>
                  <a:gd name="T0" fmla="*/ 419 w 840"/>
                  <a:gd name="T1" fmla="*/ 0 h 2149"/>
                  <a:gd name="T2" fmla="*/ 433 w 840"/>
                  <a:gd name="T3" fmla="*/ 2 h 2149"/>
                  <a:gd name="T4" fmla="*/ 446 w 840"/>
                  <a:gd name="T5" fmla="*/ 9 h 2149"/>
                  <a:gd name="T6" fmla="*/ 456 w 840"/>
                  <a:gd name="T7" fmla="*/ 20 h 2149"/>
                  <a:gd name="T8" fmla="*/ 833 w 840"/>
                  <a:gd name="T9" fmla="*/ 626 h 2149"/>
                  <a:gd name="T10" fmla="*/ 840 w 840"/>
                  <a:gd name="T11" fmla="*/ 641 h 2149"/>
                  <a:gd name="T12" fmla="*/ 840 w 840"/>
                  <a:gd name="T13" fmla="*/ 657 h 2149"/>
                  <a:gd name="T14" fmla="*/ 835 w 840"/>
                  <a:gd name="T15" fmla="*/ 671 h 2149"/>
                  <a:gd name="T16" fmla="*/ 825 w 840"/>
                  <a:gd name="T17" fmla="*/ 682 h 2149"/>
                  <a:gd name="T18" fmla="*/ 812 w 840"/>
                  <a:gd name="T19" fmla="*/ 690 h 2149"/>
                  <a:gd name="T20" fmla="*/ 796 w 840"/>
                  <a:gd name="T21" fmla="*/ 692 h 2149"/>
                  <a:gd name="T22" fmla="*/ 611 w 840"/>
                  <a:gd name="T23" fmla="*/ 692 h 2149"/>
                  <a:gd name="T24" fmla="*/ 611 w 840"/>
                  <a:gd name="T25" fmla="*/ 2095 h 2149"/>
                  <a:gd name="T26" fmla="*/ 611 w 840"/>
                  <a:gd name="T27" fmla="*/ 2095 h 2149"/>
                  <a:gd name="T28" fmla="*/ 608 w 840"/>
                  <a:gd name="T29" fmla="*/ 2112 h 2149"/>
                  <a:gd name="T30" fmla="*/ 598 w 840"/>
                  <a:gd name="T31" fmla="*/ 2127 h 2149"/>
                  <a:gd name="T32" fmla="*/ 587 w 840"/>
                  <a:gd name="T33" fmla="*/ 2138 h 2149"/>
                  <a:gd name="T34" fmla="*/ 571 w 840"/>
                  <a:gd name="T35" fmla="*/ 2146 h 2149"/>
                  <a:gd name="T36" fmla="*/ 554 w 840"/>
                  <a:gd name="T37" fmla="*/ 2149 h 2149"/>
                  <a:gd name="T38" fmla="*/ 285 w 840"/>
                  <a:gd name="T39" fmla="*/ 2149 h 2149"/>
                  <a:gd name="T40" fmla="*/ 267 w 840"/>
                  <a:gd name="T41" fmla="*/ 2146 h 2149"/>
                  <a:gd name="T42" fmla="*/ 251 w 840"/>
                  <a:gd name="T43" fmla="*/ 2137 h 2149"/>
                  <a:gd name="T44" fmla="*/ 239 w 840"/>
                  <a:gd name="T45" fmla="*/ 2125 h 2149"/>
                  <a:gd name="T46" fmla="*/ 231 w 840"/>
                  <a:gd name="T47" fmla="*/ 2109 h 2149"/>
                  <a:gd name="T48" fmla="*/ 227 w 840"/>
                  <a:gd name="T49" fmla="*/ 2090 h 2149"/>
                  <a:gd name="T50" fmla="*/ 227 w 840"/>
                  <a:gd name="T51" fmla="*/ 692 h 2149"/>
                  <a:gd name="T52" fmla="*/ 42 w 840"/>
                  <a:gd name="T53" fmla="*/ 692 h 2149"/>
                  <a:gd name="T54" fmla="*/ 26 w 840"/>
                  <a:gd name="T55" fmla="*/ 690 h 2149"/>
                  <a:gd name="T56" fmla="*/ 13 w 840"/>
                  <a:gd name="T57" fmla="*/ 682 h 2149"/>
                  <a:gd name="T58" fmla="*/ 4 w 840"/>
                  <a:gd name="T59" fmla="*/ 671 h 2149"/>
                  <a:gd name="T60" fmla="*/ 0 w 840"/>
                  <a:gd name="T61" fmla="*/ 657 h 2149"/>
                  <a:gd name="T62" fmla="*/ 0 w 840"/>
                  <a:gd name="T63" fmla="*/ 641 h 2149"/>
                  <a:gd name="T64" fmla="*/ 5 w 840"/>
                  <a:gd name="T65" fmla="*/ 626 h 2149"/>
                  <a:gd name="T66" fmla="*/ 382 w 840"/>
                  <a:gd name="T67" fmla="*/ 20 h 2149"/>
                  <a:gd name="T68" fmla="*/ 392 w 840"/>
                  <a:gd name="T69" fmla="*/ 9 h 2149"/>
                  <a:gd name="T70" fmla="*/ 405 w 840"/>
                  <a:gd name="T71" fmla="*/ 2 h 2149"/>
                  <a:gd name="T72" fmla="*/ 419 w 840"/>
                  <a:gd name="T73" fmla="*/ 0 h 2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0" h="2149">
                    <a:moveTo>
                      <a:pt x="419" y="0"/>
                    </a:moveTo>
                    <a:lnTo>
                      <a:pt x="433" y="2"/>
                    </a:lnTo>
                    <a:lnTo>
                      <a:pt x="446" y="9"/>
                    </a:lnTo>
                    <a:lnTo>
                      <a:pt x="456" y="20"/>
                    </a:lnTo>
                    <a:lnTo>
                      <a:pt x="833" y="626"/>
                    </a:lnTo>
                    <a:lnTo>
                      <a:pt x="840" y="641"/>
                    </a:lnTo>
                    <a:lnTo>
                      <a:pt x="840" y="657"/>
                    </a:lnTo>
                    <a:lnTo>
                      <a:pt x="835" y="671"/>
                    </a:lnTo>
                    <a:lnTo>
                      <a:pt x="825" y="682"/>
                    </a:lnTo>
                    <a:lnTo>
                      <a:pt x="812" y="690"/>
                    </a:lnTo>
                    <a:lnTo>
                      <a:pt x="796" y="692"/>
                    </a:lnTo>
                    <a:lnTo>
                      <a:pt x="611" y="692"/>
                    </a:lnTo>
                    <a:lnTo>
                      <a:pt x="611" y="2095"/>
                    </a:lnTo>
                    <a:lnTo>
                      <a:pt x="611" y="2095"/>
                    </a:lnTo>
                    <a:lnTo>
                      <a:pt x="608" y="2112"/>
                    </a:lnTo>
                    <a:lnTo>
                      <a:pt x="598" y="2127"/>
                    </a:lnTo>
                    <a:lnTo>
                      <a:pt x="587" y="2138"/>
                    </a:lnTo>
                    <a:lnTo>
                      <a:pt x="571" y="2146"/>
                    </a:lnTo>
                    <a:lnTo>
                      <a:pt x="554" y="2149"/>
                    </a:lnTo>
                    <a:lnTo>
                      <a:pt x="285" y="2149"/>
                    </a:lnTo>
                    <a:lnTo>
                      <a:pt x="267" y="2146"/>
                    </a:lnTo>
                    <a:lnTo>
                      <a:pt x="251" y="2137"/>
                    </a:lnTo>
                    <a:lnTo>
                      <a:pt x="239" y="2125"/>
                    </a:lnTo>
                    <a:lnTo>
                      <a:pt x="231" y="2109"/>
                    </a:lnTo>
                    <a:lnTo>
                      <a:pt x="227" y="2090"/>
                    </a:lnTo>
                    <a:lnTo>
                      <a:pt x="227" y="692"/>
                    </a:lnTo>
                    <a:lnTo>
                      <a:pt x="42" y="692"/>
                    </a:lnTo>
                    <a:lnTo>
                      <a:pt x="26" y="690"/>
                    </a:lnTo>
                    <a:lnTo>
                      <a:pt x="13" y="682"/>
                    </a:lnTo>
                    <a:lnTo>
                      <a:pt x="4" y="671"/>
                    </a:lnTo>
                    <a:lnTo>
                      <a:pt x="0" y="657"/>
                    </a:lnTo>
                    <a:lnTo>
                      <a:pt x="0" y="641"/>
                    </a:lnTo>
                    <a:lnTo>
                      <a:pt x="5" y="626"/>
                    </a:lnTo>
                    <a:lnTo>
                      <a:pt x="382" y="20"/>
                    </a:lnTo>
                    <a:lnTo>
                      <a:pt x="392" y="9"/>
                    </a:lnTo>
                    <a:lnTo>
                      <a:pt x="405" y="2"/>
                    </a:lnTo>
                    <a:lnTo>
                      <a:pt x="4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2202219" y="4512832"/>
              <a:ext cx="407702" cy="458624"/>
              <a:chOff x="2181866" y="4385044"/>
              <a:chExt cx="448408" cy="504415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2181866" y="4385044"/>
                <a:ext cx="307104" cy="448789"/>
                <a:chOff x="-2738438" y="2101850"/>
                <a:chExt cx="1036638" cy="1441450"/>
              </a:xfrm>
              <a:solidFill>
                <a:srgbClr val="FFFFFF"/>
              </a:solidFill>
              <a:effectLst/>
            </p:grpSpPr>
            <p:sp>
              <p:nvSpPr>
                <p:cNvPr id="176" name="Freeform 8"/>
                <p:cNvSpPr>
                  <a:spLocks/>
                </p:cNvSpPr>
                <p:nvPr/>
              </p:nvSpPr>
              <p:spPr bwMode="auto">
                <a:xfrm>
                  <a:off x="-2436813" y="2101850"/>
                  <a:ext cx="546100" cy="701675"/>
                </a:xfrm>
                <a:custGeom>
                  <a:avLst/>
                  <a:gdLst>
                    <a:gd name="T0" fmla="*/ 689 w 1376"/>
                    <a:gd name="T1" fmla="*/ 0 h 1766"/>
                    <a:gd name="T2" fmla="*/ 723 w 1376"/>
                    <a:gd name="T3" fmla="*/ 0 h 1766"/>
                    <a:gd name="T4" fmla="*/ 783 w 1376"/>
                    <a:gd name="T5" fmla="*/ 4 h 1766"/>
                    <a:gd name="T6" fmla="*/ 864 w 1376"/>
                    <a:gd name="T7" fmla="*/ 18 h 1766"/>
                    <a:gd name="T8" fmla="*/ 957 w 1376"/>
                    <a:gd name="T9" fmla="*/ 45 h 1766"/>
                    <a:gd name="T10" fmla="*/ 1056 w 1376"/>
                    <a:gd name="T11" fmla="*/ 92 h 1766"/>
                    <a:gd name="T12" fmla="*/ 1152 w 1376"/>
                    <a:gd name="T13" fmla="*/ 163 h 1766"/>
                    <a:gd name="T14" fmla="*/ 1240 w 1376"/>
                    <a:gd name="T15" fmla="*/ 260 h 1766"/>
                    <a:gd name="T16" fmla="*/ 1309 w 1376"/>
                    <a:gd name="T17" fmla="*/ 393 h 1766"/>
                    <a:gd name="T18" fmla="*/ 1356 w 1376"/>
                    <a:gd name="T19" fmla="*/ 562 h 1766"/>
                    <a:gd name="T20" fmla="*/ 1371 w 1376"/>
                    <a:gd name="T21" fmla="*/ 701 h 1766"/>
                    <a:gd name="T22" fmla="*/ 1374 w 1376"/>
                    <a:gd name="T23" fmla="*/ 735 h 1766"/>
                    <a:gd name="T24" fmla="*/ 1376 w 1376"/>
                    <a:gd name="T25" fmla="*/ 803 h 1766"/>
                    <a:gd name="T26" fmla="*/ 1375 w 1376"/>
                    <a:gd name="T27" fmla="*/ 899 h 1766"/>
                    <a:gd name="T28" fmla="*/ 1367 w 1376"/>
                    <a:gd name="T29" fmla="*/ 1014 h 1766"/>
                    <a:gd name="T30" fmla="*/ 1349 w 1376"/>
                    <a:gd name="T31" fmla="*/ 1141 h 1766"/>
                    <a:gd name="T32" fmla="*/ 1316 w 1376"/>
                    <a:gd name="T33" fmla="*/ 1273 h 1766"/>
                    <a:gd name="T34" fmla="*/ 1266 w 1376"/>
                    <a:gd name="T35" fmla="*/ 1403 h 1766"/>
                    <a:gd name="T36" fmla="*/ 1194 w 1376"/>
                    <a:gd name="T37" fmla="*/ 1524 h 1766"/>
                    <a:gd name="T38" fmla="*/ 1099 w 1376"/>
                    <a:gd name="T39" fmla="*/ 1628 h 1766"/>
                    <a:gd name="T40" fmla="*/ 973 w 1376"/>
                    <a:gd name="T41" fmla="*/ 1708 h 1766"/>
                    <a:gd name="T42" fmla="*/ 817 w 1376"/>
                    <a:gd name="T43" fmla="*/ 1755 h 1766"/>
                    <a:gd name="T44" fmla="*/ 684 w 1376"/>
                    <a:gd name="T45" fmla="*/ 1766 h 1766"/>
                    <a:gd name="T46" fmla="*/ 504 w 1376"/>
                    <a:gd name="T47" fmla="*/ 1743 h 1766"/>
                    <a:gd name="T48" fmla="*/ 359 w 1376"/>
                    <a:gd name="T49" fmla="*/ 1684 h 1766"/>
                    <a:gd name="T50" fmla="*/ 244 w 1376"/>
                    <a:gd name="T51" fmla="*/ 1596 h 1766"/>
                    <a:gd name="T52" fmla="*/ 156 w 1376"/>
                    <a:gd name="T53" fmla="*/ 1485 h 1766"/>
                    <a:gd name="T54" fmla="*/ 92 w 1376"/>
                    <a:gd name="T55" fmla="*/ 1361 h 1766"/>
                    <a:gd name="T56" fmla="*/ 48 w 1376"/>
                    <a:gd name="T57" fmla="*/ 1229 h 1766"/>
                    <a:gd name="T58" fmla="*/ 21 w 1376"/>
                    <a:gd name="T59" fmla="*/ 1098 h 1766"/>
                    <a:gd name="T60" fmla="*/ 6 w 1376"/>
                    <a:gd name="T61" fmla="*/ 974 h 1766"/>
                    <a:gd name="T62" fmla="*/ 1 w 1376"/>
                    <a:gd name="T63" fmla="*/ 864 h 1766"/>
                    <a:gd name="T64" fmla="*/ 1 w 1376"/>
                    <a:gd name="T65" fmla="*/ 777 h 1766"/>
                    <a:gd name="T66" fmla="*/ 5 w 1376"/>
                    <a:gd name="T67" fmla="*/ 720 h 1766"/>
                    <a:gd name="T68" fmla="*/ 7 w 1376"/>
                    <a:gd name="T69" fmla="*/ 698 h 1766"/>
                    <a:gd name="T70" fmla="*/ 33 w 1376"/>
                    <a:gd name="T71" fmla="*/ 501 h 1766"/>
                    <a:gd name="T72" fmla="*/ 89 w 1376"/>
                    <a:gd name="T73" fmla="*/ 345 h 1766"/>
                    <a:gd name="T74" fmla="*/ 165 w 1376"/>
                    <a:gd name="T75" fmla="*/ 225 h 1766"/>
                    <a:gd name="T76" fmla="*/ 256 w 1376"/>
                    <a:gd name="T77" fmla="*/ 136 h 1766"/>
                    <a:gd name="T78" fmla="*/ 354 w 1376"/>
                    <a:gd name="T79" fmla="*/ 75 h 1766"/>
                    <a:gd name="T80" fmla="*/ 452 w 1376"/>
                    <a:gd name="T81" fmla="*/ 35 h 1766"/>
                    <a:gd name="T82" fmla="*/ 542 w 1376"/>
                    <a:gd name="T83" fmla="*/ 12 h 1766"/>
                    <a:gd name="T84" fmla="*/ 617 w 1376"/>
                    <a:gd name="T85" fmla="*/ 2 h 1766"/>
                    <a:gd name="T86" fmla="*/ 669 w 1376"/>
                    <a:gd name="T87" fmla="*/ 0 h 1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76" h="1766">
                      <a:moveTo>
                        <a:pt x="669" y="0"/>
                      </a:moveTo>
                      <a:lnTo>
                        <a:pt x="681" y="0"/>
                      </a:lnTo>
                      <a:lnTo>
                        <a:pt x="689" y="0"/>
                      </a:lnTo>
                      <a:lnTo>
                        <a:pt x="697" y="0"/>
                      </a:lnTo>
                      <a:lnTo>
                        <a:pt x="708" y="0"/>
                      </a:lnTo>
                      <a:lnTo>
                        <a:pt x="723" y="0"/>
                      </a:lnTo>
                      <a:lnTo>
                        <a:pt x="740" y="1"/>
                      </a:lnTo>
                      <a:lnTo>
                        <a:pt x="760" y="2"/>
                      </a:lnTo>
                      <a:lnTo>
                        <a:pt x="783" y="4"/>
                      </a:lnTo>
                      <a:lnTo>
                        <a:pt x="808" y="8"/>
                      </a:lnTo>
                      <a:lnTo>
                        <a:pt x="836" y="12"/>
                      </a:lnTo>
                      <a:lnTo>
                        <a:pt x="864" y="18"/>
                      </a:lnTo>
                      <a:lnTo>
                        <a:pt x="895" y="25"/>
                      </a:lnTo>
                      <a:lnTo>
                        <a:pt x="926" y="35"/>
                      </a:lnTo>
                      <a:lnTo>
                        <a:pt x="957" y="45"/>
                      </a:lnTo>
                      <a:lnTo>
                        <a:pt x="990" y="59"/>
                      </a:lnTo>
                      <a:lnTo>
                        <a:pt x="1023" y="75"/>
                      </a:lnTo>
                      <a:lnTo>
                        <a:pt x="1056" y="92"/>
                      </a:lnTo>
                      <a:lnTo>
                        <a:pt x="1088" y="112"/>
                      </a:lnTo>
                      <a:lnTo>
                        <a:pt x="1121" y="136"/>
                      </a:lnTo>
                      <a:lnTo>
                        <a:pt x="1152" y="163"/>
                      </a:lnTo>
                      <a:lnTo>
                        <a:pt x="1183" y="192"/>
                      </a:lnTo>
                      <a:lnTo>
                        <a:pt x="1211" y="225"/>
                      </a:lnTo>
                      <a:lnTo>
                        <a:pt x="1240" y="260"/>
                      </a:lnTo>
                      <a:lnTo>
                        <a:pt x="1265" y="300"/>
                      </a:lnTo>
                      <a:lnTo>
                        <a:pt x="1289" y="345"/>
                      </a:lnTo>
                      <a:lnTo>
                        <a:pt x="1309" y="393"/>
                      </a:lnTo>
                      <a:lnTo>
                        <a:pt x="1328" y="445"/>
                      </a:lnTo>
                      <a:lnTo>
                        <a:pt x="1344" y="501"/>
                      </a:lnTo>
                      <a:lnTo>
                        <a:pt x="1356" y="562"/>
                      </a:lnTo>
                      <a:lnTo>
                        <a:pt x="1365" y="627"/>
                      </a:lnTo>
                      <a:lnTo>
                        <a:pt x="1371" y="698"/>
                      </a:lnTo>
                      <a:lnTo>
                        <a:pt x="1371" y="701"/>
                      </a:lnTo>
                      <a:lnTo>
                        <a:pt x="1372" y="708"/>
                      </a:lnTo>
                      <a:lnTo>
                        <a:pt x="1373" y="720"/>
                      </a:lnTo>
                      <a:lnTo>
                        <a:pt x="1374" y="735"/>
                      </a:lnTo>
                      <a:lnTo>
                        <a:pt x="1375" y="754"/>
                      </a:lnTo>
                      <a:lnTo>
                        <a:pt x="1375" y="777"/>
                      </a:lnTo>
                      <a:lnTo>
                        <a:pt x="1376" y="803"/>
                      </a:lnTo>
                      <a:lnTo>
                        <a:pt x="1376" y="833"/>
                      </a:lnTo>
                      <a:lnTo>
                        <a:pt x="1376" y="864"/>
                      </a:lnTo>
                      <a:lnTo>
                        <a:pt x="1375" y="899"/>
                      </a:lnTo>
                      <a:lnTo>
                        <a:pt x="1374" y="935"/>
                      </a:lnTo>
                      <a:lnTo>
                        <a:pt x="1371" y="974"/>
                      </a:lnTo>
                      <a:lnTo>
                        <a:pt x="1367" y="1014"/>
                      </a:lnTo>
                      <a:lnTo>
                        <a:pt x="1363" y="1055"/>
                      </a:lnTo>
                      <a:lnTo>
                        <a:pt x="1357" y="1098"/>
                      </a:lnTo>
                      <a:lnTo>
                        <a:pt x="1349" y="1141"/>
                      </a:lnTo>
                      <a:lnTo>
                        <a:pt x="1340" y="1185"/>
                      </a:lnTo>
                      <a:lnTo>
                        <a:pt x="1330" y="1229"/>
                      </a:lnTo>
                      <a:lnTo>
                        <a:pt x="1316" y="1273"/>
                      </a:lnTo>
                      <a:lnTo>
                        <a:pt x="1302" y="1317"/>
                      </a:lnTo>
                      <a:lnTo>
                        <a:pt x="1285" y="1361"/>
                      </a:lnTo>
                      <a:lnTo>
                        <a:pt x="1266" y="1403"/>
                      </a:lnTo>
                      <a:lnTo>
                        <a:pt x="1245" y="1446"/>
                      </a:lnTo>
                      <a:lnTo>
                        <a:pt x="1221" y="1485"/>
                      </a:lnTo>
                      <a:lnTo>
                        <a:pt x="1194" y="1524"/>
                      </a:lnTo>
                      <a:lnTo>
                        <a:pt x="1166" y="1561"/>
                      </a:lnTo>
                      <a:lnTo>
                        <a:pt x="1134" y="1596"/>
                      </a:lnTo>
                      <a:lnTo>
                        <a:pt x="1099" y="1628"/>
                      </a:lnTo>
                      <a:lnTo>
                        <a:pt x="1060" y="1657"/>
                      </a:lnTo>
                      <a:lnTo>
                        <a:pt x="1019" y="1684"/>
                      </a:lnTo>
                      <a:lnTo>
                        <a:pt x="973" y="1708"/>
                      </a:lnTo>
                      <a:lnTo>
                        <a:pt x="926" y="1727"/>
                      </a:lnTo>
                      <a:lnTo>
                        <a:pt x="873" y="1743"/>
                      </a:lnTo>
                      <a:lnTo>
                        <a:pt x="817" y="1755"/>
                      </a:lnTo>
                      <a:lnTo>
                        <a:pt x="757" y="1762"/>
                      </a:lnTo>
                      <a:lnTo>
                        <a:pt x="693" y="1766"/>
                      </a:lnTo>
                      <a:lnTo>
                        <a:pt x="684" y="1766"/>
                      </a:lnTo>
                      <a:lnTo>
                        <a:pt x="620" y="1762"/>
                      </a:lnTo>
                      <a:lnTo>
                        <a:pt x="560" y="1755"/>
                      </a:lnTo>
                      <a:lnTo>
                        <a:pt x="504" y="1743"/>
                      </a:lnTo>
                      <a:lnTo>
                        <a:pt x="452" y="1727"/>
                      </a:lnTo>
                      <a:lnTo>
                        <a:pt x="403" y="1708"/>
                      </a:lnTo>
                      <a:lnTo>
                        <a:pt x="359" y="1684"/>
                      </a:lnTo>
                      <a:lnTo>
                        <a:pt x="317" y="1657"/>
                      </a:lnTo>
                      <a:lnTo>
                        <a:pt x="279" y="1628"/>
                      </a:lnTo>
                      <a:lnTo>
                        <a:pt x="244" y="1596"/>
                      </a:lnTo>
                      <a:lnTo>
                        <a:pt x="212" y="1561"/>
                      </a:lnTo>
                      <a:lnTo>
                        <a:pt x="182" y="1524"/>
                      </a:lnTo>
                      <a:lnTo>
                        <a:pt x="156" y="1485"/>
                      </a:lnTo>
                      <a:lnTo>
                        <a:pt x="132" y="1446"/>
                      </a:lnTo>
                      <a:lnTo>
                        <a:pt x="111" y="1403"/>
                      </a:lnTo>
                      <a:lnTo>
                        <a:pt x="92" y="1361"/>
                      </a:lnTo>
                      <a:lnTo>
                        <a:pt x="75" y="1318"/>
                      </a:lnTo>
                      <a:lnTo>
                        <a:pt x="60" y="1273"/>
                      </a:lnTo>
                      <a:lnTo>
                        <a:pt x="48" y="1229"/>
                      </a:lnTo>
                      <a:lnTo>
                        <a:pt x="38" y="1185"/>
                      </a:lnTo>
                      <a:lnTo>
                        <a:pt x="29" y="1141"/>
                      </a:lnTo>
                      <a:lnTo>
                        <a:pt x="21" y="1098"/>
                      </a:lnTo>
                      <a:lnTo>
                        <a:pt x="15" y="1055"/>
                      </a:lnTo>
                      <a:lnTo>
                        <a:pt x="9" y="1014"/>
                      </a:lnTo>
                      <a:lnTo>
                        <a:pt x="6" y="974"/>
                      </a:lnTo>
                      <a:lnTo>
                        <a:pt x="4" y="935"/>
                      </a:lnTo>
                      <a:lnTo>
                        <a:pt x="1" y="899"/>
                      </a:lnTo>
                      <a:lnTo>
                        <a:pt x="1" y="864"/>
                      </a:lnTo>
                      <a:lnTo>
                        <a:pt x="0" y="833"/>
                      </a:lnTo>
                      <a:lnTo>
                        <a:pt x="1" y="803"/>
                      </a:lnTo>
                      <a:lnTo>
                        <a:pt x="1" y="777"/>
                      </a:lnTo>
                      <a:lnTo>
                        <a:pt x="2" y="754"/>
                      </a:lnTo>
                      <a:lnTo>
                        <a:pt x="4" y="735"/>
                      </a:lnTo>
                      <a:lnTo>
                        <a:pt x="5" y="720"/>
                      </a:lnTo>
                      <a:lnTo>
                        <a:pt x="6" y="708"/>
                      </a:lnTo>
                      <a:lnTo>
                        <a:pt x="6" y="701"/>
                      </a:lnTo>
                      <a:lnTo>
                        <a:pt x="7" y="698"/>
                      </a:lnTo>
                      <a:lnTo>
                        <a:pt x="12" y="627"/>
                      </a:lnTo>
                      <a:lnTo>
                        <a:pt x="21" y="562"/>
                      </a:lnTo>
                      <a:lnTo>
                        <a:pt x="33" y="501"/>
                      </a:lnTo>
                      <a:lnTo>
                        <a:pt x="49" y="445"/>
                      </a:lnTo>
                      <a:lnTo>
                        <a:pt x="67" y="393"/>
                      </a:lnTo>
                      <a:lnTo>
                        <a:pt x="89" y="345"/>
                      </a:lnTo>
                      <a:lnTo>
                        <a:pt x="113" y="300"/>
                      </a:lnTo>
                      <a:lnTo>
                        <a:pt x="138" y="260"/>
                      </a:lnTo>
                      <a:lnTo>
                        <a:pt x="165" y="225"/>
                      </a:lnTo>
                      <a:lnTo>
                        <a:pt x="195" y="192"/>
                      </a:lnTo>
                      <a:lnTo>
                        <a:pt x="226" y="163"/>
                      </a:lnTo>
                      <a:lnTo>
                        <a:pt x="256" y="136"/>
                      </a:lnTo>
                      <a:lnTo>
                        <a:pt x="289" y="112"/>
                      </a:lnTo>
                      <a:lnTo>
                        <a:pt x="321" y="92"/>
                      </a:lnTo>
                      <a:lnTo>
                        <a:pt x="354" y="75"/>
                      </a:lnTo>
                      <a:lnTo>
                        <a:pt x="387" y="59"/>
                      </a:lnTo>
                      <a:lnTo>
                        <a:pt x="420" y="45"/>
                      </a:lnTo>
                      <a:lnTo>
                        <a:pt x="452" y="35"/>
                      </a:lnTo>
                      <a:lnTo>
                        <a:pt x="483" y="25"/>
                      </a:lnTo>
                      <a:lnTo>
                        <a:pt x="513" y="18"/>
                      </a:lnTo>
                      <a:lnTo>
                        <a:pt x="542" y="12"/>
                      </a:lnTo>
                      <a:lnTo>
                        <a:pt x="569" y="8"/>
                      </a:lnTo>
                      <a:lnTo>
                        <a:pt x="594" y="4"/>
                      </a:lnTo>
                      <a:lnTo>
                        <a:pt x="617" y="2"/>
                      </a:lnTo>
                      <a:lnTo>
                        <a:pt x="638" y="1"/>
                      </a:lnTo>
                      <a:lnTo>
                        <a:pt x="655" y="0"/>
                      </a:lnTo>
                      <a:lnTo>
                        <a:pt x="6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77" name="Freeform 9"/>
                <p:cNvSpPr>
                  <a:spLocks/>
                </p:cNvSpPr>
                <p:nvPr/>
              </p:nvSpPr>
              <p:spPr bwMode="auto">
                <a:xfrm>
                  <a:off x="-2738438" y="2881313"/>
                  <a:ext cx="1036638" cy="661987"/>
                </a:xfrm>
                <a:custGeom>
                  <a:avLst/>
                  <a:gdLst>
                    <a:gd name="T0" fmla="*/ 1374 w 2613"/>
                    <a:gd name="T1" fmla="*/ 414 h 1666"/>
                    <a:gd name="T2" fmla="*/ 1299 w 2613"/>
                    <a:gd name="T3" fmla="*/ 292 h 1666"/>
                    <a:gd name="T4" fmla="*/ 1262 w 2613"/>
                    <a:gd name="T5" fmla="*/ 196 h 1666"/>
                    <a:gd name="T6" fmla="*/ 1257 w 2613"/>
                    <a:gd name="T7" fmla="*/ 124 h 1666"/>
                    <a:gd name="T8" fmla="*/ 1275 w 2613"/>
                    <a:gd name="T9" fmla="*/ 73 h 1666"/>
                    <a:gd name="T10" fmla="*/ 1309 w 2613"/>
                    <a:gd name="T11" fmla="*/ 38 h 1666"/>
                    <a:gd name="T12" fmla="*/ 1352 w 2613"/>
                    <a:gd name="T13" fmla="*/ 16 h 1666"/>
                    <a:gd name="T14" fmla="*/ 1395 w 2613"/>
                    <a:gd name="T15" fmla="*/ 5 h 1666"/>
                    <a:gd name="T16" fmla="*/ 1431 w 2613"/>
                    <a:gd name="T17" fmla="*/ 0 h 1666"/>
                    <a:gd name="T18" fmla="*/ 1451 w 2613"/>
                    <a:gd name="T19" fmla="*/ 0 h 1666"/>
                    <a:gd name="T20" fmla="*/ 1477 w 2613"/>
                    <a:gd name="T21" fmla="*/ 1 h 1666"/>
                    <a:gd name="T22" fmla="*/ 1517 w 2613"/>
                    <a:gd name="T23" fmla="*/ 7 h 1666"/>
                    <a:gd name="T24" fmla="*/ 1560 w 2613"/>
                    <a:gd name="T25" fmla="*/ 22 h 1666"/>
                    <a:gd name="T26" fmla="*/ 1601 w 2613"/>
                    <a:gd name="T27" fmla="*/ 48 h 1666"/>
                    <a:gd name="T28" fmla="*/ 1631 w 2613"/>
                    <a:gd name="T29" fmla="*/ 88 h 1666"/>
                    <a:gd name="T30" fmla="*/ 1642 w 2613"/>
                    <a:gd name="T31" fmla="*/ 146 h 1666"/>
                    <a:gd name="T32" fmla="*/ 1628 w 2613"/>
                    <a:gd name="T33" fmla="*/ 226 h 1666"/>
                    <a:gd name="T34" fmla="*/ 1579 w 2613"/>
                    <a:gd name="T35" fmla="*/ 329 h 1666"/>
                    <a:gd name="T36" fmla="*/ 1685 w 2613"/>
                    <a:gd name="T37" fmla="*/ 869 h 1666"/>
                    <a:gd name="T38" fmla="*/ 1970 w 2613"/>
                    <a:gd name="T39" fmla="*/ 6 h 1666"/>
                    <a:gd name="T40" fmla="*/ 2025 w 2613"/>
                    <a:gd name="T41" fmla="*/ 32 h 1666"/>
                    <a:gd name="T42" fmla="*/ 2115 w 2613"/>
                    <a:gd name="T43" fmla="*/ 79 h 1666"/>
                    <a:gd name="T44" fmla="*/ 2232 w 2613"/>
                    <a:gd name="T45" fmla="*/ 140 h 1666"/>
                    <a:gd name="T46" fmla="*/ 2369 w 2613"/>
                    <a:gd name="T47" fmla="*/ 215 h 1666"/>
                    <a:gd name="T48" fmla="*/ 2515 w 2613"/>
                    <a:gd name="T49" fmla="*/ 300 h 1666"/>
                    <a:gd name="T50" fmla="*/ 2578 w 2613"/>
                    <a:gd name="T51" fmla="*/ 371 h 1666"/>
                    <a:gd name="T52" fmla="*/ 2490 w 2613"/>
                    <a:gd name="T53" fmla="*/ 435 h 1666"/>
                    <a:gd name="T54" fmla="*/ 2445 w 2613"/>
                    <a:gd name="T55" fmla="*/ 533 h 1666"/>
                    <a:gd name="T56" fmla="*/ 2414 w 2613"/>
                    <a:gd name="T57" fmla="*/ 678 h 1666"/>
                    <a:gd name="T58" fmla="*/ 2077 w 2613"/>
                    <a:gd name="T59" fmla="*/ 680 h 1666"/>
                    <a:gd name="T60" fmla="*/ 1977 w 2613"/>
                    <a:gd name="T61" fmla="*/ 728 h 1666"/>
                    <a:gd name="T62" fmla="*/ 1913 w 2613"/>
                    <a:gd name="T63" fmla="*/ 818 h 1666"/>
                    <a:gd name="T64" fmla="*/ 1900 w 2613"/>
                    <a:gd name="T65" fmla="*/ 1607 h 1666"/>
                    <a:gd name="T66" fmla="*/ 0 w 2613"/>
                    <a:gd name="T67" fmla="*/ 1666 h 1666"/>
                    <a:gd name="T68" fmla="*/ 8 w 2613"/>
                    <a:gd name="T69" fmla="*/ 786 h 1666"/>
                    <a:gd name="T70" fmla="*/ 40 w 2613"/>
                    <a:gd name="T71" fmla="*/ 642 h 1666"/>
                    <a:gd name="T72" fmla="*/ 108 w 2613"/>
                    <a:gd name="T73" fmla="*/ 514 h 1666"/>
                    <a:gd name="T74" fmla="*/ 230 w 2613"/>
                    <a:gd name="T75" fmla="*/ 399 h 1666"/>
                    <a:gd name="T76" fmla="*/ 382 w 2613"/>
                    <a:gd name="T77" fmla="*/ 302 h 1666"/>
                    <a:gd name="T78" fmla="*/ 529 w 2613"/>
                    <a:gd name="T79" fmla="*/ 216 h 1666"/>
                    <a:gd name="T80" fmla="*/ 666 w 2613"/>
                    <a:gd name="T81" fmla="*/ 141 h 1666"/>
                    <a:gd name="T82" fmla="*/ 783 w 2613"/>
                    <a:gd name="T83" fmla="*/ 79 h 1666"/>
                    <a:gd name="T84" fmla="*/ 874 w 2613"/>
                    <a:gd name="T85" fmla="*/ 32 h 1666"/>
                    <a:gd name="T86" fmla="*/ 928 w 2613"/>
                    <a:gd name="T87" fmla="*/ 6 h 1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13" h="1666">
                      <a:moveTo>
                        <a:pt x="939" y="0"/>
                      </a:moveTo>
                      <a:lnTo>
                        <a:pt x="1213" y="869"/>
                      </a:lnTo>
                      <a:lnTo>
                        <a:pt x="1374" y="414"/>
                      </a:lnTo>
                      <a:lnTo>
                        <a:pt x="1344" y="369"/>
                      </a:lnTo>
                      <a:lnTo>
                        <a:pt x="1319" y="329"/>
                      </a:lnTo>
                      <a:lnTo>
                        <a:pt x="1299" y="292"/>
                      </a:lnTo>
                      <a:lnTo>
                        <a:pt x="1283" y="258"/>
                      </a:lnTo>
                      <a:lnTo>
                        <a:pt x="1270" y="226"/>
                      </a:lnTo>
                      <a:lnTo>
                        <a:pt x="1262" y="196"/>
                      </a:lnTo>
                      <a:lnTo>
                        <a:pt x="1257" y="170"/>
                      </a:lnTo>
                      <a:lnTo>
                        <a:pt x="1255" y="146"/>
                      </a:lnTo>
                      <a:lnTo>
                        <a:pt x="1257" y="124"/>
                      </a:lnTo>
                      <a:lnTo>
                        <a:pt x="1260" y="105"/>
                      </a:lnTo>
                      <a:lnTo>
                        <a:pt x="1267" y="88"/>
                      </a:lnTo>
                      <a:lnTo>
                        <a:pt x="1275" y="73"/>
                      </a:lnTo>
                      <a:lnTo>
                        <a:pt x="1285" y="59"/>
                      </a:lnTo>
                      <a:lnTo>
                        <a:pt x="1296" y="48"/>
                      </a:lnTo>
                      <a:lnTo>
                        <a:pt x="1309" y="38"/>
                      </a:lnTo>
                      <a:lnTo>
                        <a:pt x="1323" y="30"/>
                      </a:lnTo>
                      <a:lnTo>
                        <a:pt x="1337" y="22"/>
                      </a:lnTo>
                      <a:lnTo>
                        <a:pt x="1352" y="16"/>
                      </a:lnTo>
                      <a:lnTo>
                        <a:pt x="1366" y="11"/>
                      </a:lnTo>
                      <a:lnTo>
                        <a:pt x="1381" y="8"/>
                      </a:lnTo>
                      <a:lnTo>
                        <a:pt x="1395" y="5"/>
                      </a:lnTo>
                      <a:lnTo>
                        <a:pt x="1408" y="2"/>
                      </a:lnTo>
                      <a:lnTo>
                        <a:pt x="1420" y="1"/>
                      </a:lnTo>
                      <a:lnTo>
                        <a:pt x="1431" y="0"/>
                      </a:lnTo>
                      <a:lnTo>
                        <a:pt x="1440" y="0"/>
                      </a:lnTo>
                      <a:lnTo>
                        <a:pt x="1448" y="0"/>
                      </a:lnTo>
                      <a:lnTo>
                        <a:pt x="1451" y="0"/>
                      </a:lnTo>
                      <a:lnTo>
                        <a:pt x="1458" y="0"/>
                      </a:lnTo>
                      <a:lnTo>
                        <a:pt x="1467" y="0"/>
                      </a:lnTo>
                      <a:lnTo>
                        <a:pt x="1477" y="1"/>
                      </a:lnTo>
                      <a:lnTo>
                        <a:pt x="1490" y="2"/>
                      </a:lnTo>
                      <a:lnTo>
                        <a:pt x="1504" y="5"/>
                      </a:lnTo>
                      <a:lnTo>
                        <a:pt x="1517" y="7"/>
                      </a:lnTo>
                      <a:lnTo>
                        <a:pt x="1532" y="11"/>
                      </a:lnTo>
                      <a:lnTo>
                        <a:pt x="1547" y="16"/>
                      </a:lnTo>
                      <a:lnTo>
                        <a:pt x="1560" y="22"/>
                      </a:lnTo>
                      <a:lnTo>
                        <a:pt x="1575" y="28"/>
                      </a:lnTo>
                      <a:lnTo>
                        <a:pt x="1589" y="38"/>
                      </a:lnTo>
                      <a:lnTo>
                        <a:pt x="1601" y="48"/>
                      </a:lnTo>
                      <a:lnTo>
                        <a:pt x="1613" y="59"/>
                      </a:lnTo>
                      <a:lnTo>
                        <a:pt x="1623" y="73"/>
                      </a:lnTo>
                      <a:lnTo>
                        <a:pt x="1631" y="88"/>
                      </a:lnTo>
                      <a:lnTo>
                        <a:pt x="1638" y="105"/>
                      </a:lnTo>
                      <a:lnTo>
                        <a:pt x="1641" y="124"/>
                      </a:lnTo>
                      <a:lnTo>
                        <a:pt x="1642" y="146"/>
                      </a:lnTo>
                      <a:lnTo>
                        <a:pt x="1641" y="170"/>
                      </a:lnTo>
                      <a:lnTo>
                        <a:pt x="1637" y="196"/>
                      </a:lnTo>
                      <a:lnTo>
                        <a:pt x="1628" y="226"/>
                      </a:lnTo>
                      <a:lnTo>
                        <a:pt x="1616" y="258"/>
                      </a:lnTo>
                      <a:lnTo>
                        <a:pt x="1599" y="292"/>
                      </a:lnTo>
                      <a:lnTo>
                        <a:pt x="1579" y="329"/>
                      </a:lnTo>
                      <a:lnTo>
                        <a:pt x="1554" y="369"/>
                      </a:lnTo>
                      <a:lnTo>
                        <a:pt x="1524" y="414"/>
                      </a:lnTo>
                      <a:lnTo>
                        <a:pt x="1685" y="869"/>
                      </a:lnTo>
                      <a:lnTo>
                        <a:pt x="1960" y="0"/>
                      </a:lnTo>
                      <a:lnTo>
                        <a:pt x="1962" y="1"/>
                      </a:lnTo>
                      <a:lnTo>
                        <a:pt x="1970" y="6"/>
                      </a:lnTo>
                      <a:lnTo>
                        <a:pt x="1984" y="11"/>
                      </a:lnTo>
                      <a:lnTo>
                        <a:pt x="2002" y="21"/>
                      </a:lnTo>
                      <a:lnTo>
                        <a:pt x="2025" y="32"/>
                      </a:lnTo>
                      <a:lnTo>
                        <a:pt x="2051" y="46"/>
                      </a:lnTo>
                      <a:lnTo>
                        <a:pt x="2081" y="60"/>
                      </a:lnTo>
                      <a:lnTo>
                        <a:pt x="2115" y="79"/>
                      </a:lnTo>
                      <a:lnTo>
                        <a:pt x="2151" y="97"/>
                      </a:lnTo>
                      <a:lnTo>
                        <a:pt x="2191" y="118"/>
                      </a:lnTo>
                      <a:lnTo>
                        <a:pt x="2232" y="140"/>
                      </a:lnTo>
                      <a:lnTo>
                        <a:pt x="2276" y="164"/>
                      </a:lnTo>
                      <a:lnTo>
                        <a:pt x="2322" y="189"/>
                      </a:lnTo>
                      <a:lnTo>
                        <a:pt x="2369" y="215"/>
                      </a:lnTo>
                      <a:lnTo>
                        <a:pt x="2416" y="243"/>
                      </a:lnTo>
                      <a:lnTo>
                        <a:pt x="2465" y="271"/>
                      </a:lnTo>
                      <a:lnTo>
                        <a:pt x="2515" y="300"/>
                      </a:lnTo>
                      <a:lnTo>
                        <a:pt x="2564" y="329"/>
                      </a:lnTo>
                      <a:lnTo>
                        <a:pt x="2613" y="360"/>
                      </a:lnTo>
                      <a:lnTo>
                        <a:pt x="2578" y="371"/>
                      </a:lnTo>
                      <a:lnTo>
                        <a:pt x="2545" y="387"/>
                      </a:lnTo>
                      <a:lnTo>
                        <a:pt x="2515" y="409"/>
                      </a:lnTo>
                      <a:lnTo>
                        <a:pt x="2490" y="435"/>
                      </a:lnTo>
                      <a:lnTo>
                        <a:pt x="2470" y="465"/>
                      </a:lnTo>
                      <a:lnTo>
                        <a:pt x="2455" y="498"/>
                      </a:lnTo>
                      <a:lnTo>
                        <a:pt x="2445" y="533"/>
                      </a:lnTo>
                      <a:lnTo>
                        <a:pt x="2441" y="572"/>
                      </a:lnTo>
                      <a:lnTo>
                        <a:pt x="2441" y="684"/>
                      </a:lnTo>
                      <a:lnTo>
                        <a:pt x="2414" y="678"/>
                      </a:lnTo>
                      <a:lnTo>
                        <a:pt x="2384" y="677"/>
                      </a:lnTo>
                      <a:lnTo>
                        <a:pt x="2117" y="677"/>
                      </a:lnTo>
                      <a:lnTo>
                        <a:pt x="2077" y="680"/>
                      </a:lnTo>
                      <a:lnTo>
                        <a:pt x="2041" y="691"/>
                      </a:lnTo>
                      <a:lnTo>
                        <a:pt x="2007" y="706"/>
                      </a:lnTo>
                      <a:lnTo>
                        <a:pt x="1977" y="728"/>
                      </a:lnTo>
                      <a:lnTo>
                        <a:pt x="1951" y="754"/>
                      </a:lnTo>
                      <a:lnTo>
                        <a:pt x="1929" y="784"/>
                      </a:lnTo>
                      <a:lnTo>
                        <a:pt x="1913" y="818"/>
                      </a:lnTo>
                      <a:lnTo>
                        <a:pt x="1903" y="855"/>
                      </a:lnTo>
                      <a:lnTo>
                        <a:pt x="1900" y="893"/>
                      </a:lnTo>
                      <a:lnTo>
                        <a:pt x="1900" y="1607"/>
                      </a:lnTo>
                      <a:lnTo>
                        <a:pt x="1902" y="1636"/>
                      </a:lnTo>
                      <a:lnTo>
                        <a:pt x="1908" y="1666"/>
                      </a:lnTo>
                      <a:lnTo>
                        <a:pt x="0" y="1666"/>
                      </a:lnTo>
                      <a:lnTo>
                        <a:pt x="1" y="894"/>
                      </a:lnTo>
                      <a:lnTo>
                        <a:pt x="3" y="839"/>
                      </a:lnTo>
                      <a:lnTo>
                        <a:pt x="8" y="786"/>
                      </a:lnTo>
                      <a:lnTo>
                        <a:pt x="15" y="736"/>
                      </a:lnTo>
                      <a:lnTo>
                        <a:pt x="25" y="687"/>
                      </a:lnTo>
                      <a:lnTo>
                        <a:pt x="40" y="642"/>
                      </a:lnTo>
                      <a:lnTo>
                        <a:pt x="58" y="597"/>
                      </a:lnTo>
                      <a:lnTo>
                        <a:pt x="81" y="555"/>
                      </a:lnTo>
                      <a:lnTo>
                        <a:pt x="108" y="514"/>
                      </a:lnTo>
                      <a:lnTo>
                        <a:pt x="142" y="475"/>
                      </a:lnTo>
                      <a:lnTo>
                        <a:pt x="183" y="436"/>
                      </a:lnTo>
                      <a:lnTo>
                        <a:pt x="230" y="399"/>
                      </a:lnTo>
                      <a:lnTo>
                        <a:pt x="285" y="361"/>
                      </a:lnTo>
                      <a:lnTo>
                        <a:pt x="333" y="332"/>
                      </a:lnTo>
                      <a:lnTo>
                        <a:pt x="382" y="302"/>
                      </a:lnTo>
                      <a:lnTo>
                        <a:pt x="431" y="272"/>
                      </a:lnTo>
                      <a:lnTo>
                        <a:pt x="480" y="244"/>
                      </a:lnTo>
                      <a:lnTo>
                        <a:pt x="529" y="216"/>
                      </a:lnTo>
                      <a:lnTo>
                        <a:pt x="576" y="190"/>
                      </a:lnTo>
                      <a:lnTo>
                        <a:pt x="621" y="165"/>
                      </a:lnTo>
                      <a:lnTo>
                        <a:pt x="666" y="141"/>
                      </a:lnTo>
                      <a:lnTo>
                        <a:pt x="707" y="118"/>
                      </a:lnTo>
                      <a:lnTo>
                        <a:pt x="747" y="98"/>
                      </a:lnTo>
                      <a:lnTo>
                        <a:pt x="783" y="79"/>
                      </a:lnTo>
                      <a:lnTo>
                        <a:pt x="817" y="62"/>
                      </a:lnTo>
                      <a:lnTo>
                        <a:pt x="847" y="46"/>
                      </a:lnTo>
                      <a:lnTo>
                        <a:pt x="874" y="32"/>
                      </a:lnTo>
                      <a:lnTo>
                        <a:pt x="896" y="21"/>
                      </a:lnTo>
                      <a:lnTo>
                        <a:pt x="914" y="11"/>
                      </a:lnTo>
                      <a:lnTo>
                        <a:pt x="928" y="6"/>
                      </a:lnTo>
                      <a:lnTo>
                        <a:pt x="936" y="1"/>
                      </a:lnTo>
                      <a:lnTo>
                        <a:pt x="93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74" name="Oval 173"/>
              <p:cNvSpPr/>
              <p:nvPr/>
            </p:nvSpPr>
            <p:spPr>
              <a:xfrm>
                <a:off x="2390861" y="4670234"/>
                <a:ext cx="209483" cy="209483"/>
              </a:xfrm>
              <a:prstGeom prst="ellipse">
                <a:avLst/>
              </a:prstGeom>
              <a:solidFill>
                <a:srgbClr val="00000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marL="173038" marR="0" lvl="0" indent="-173038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MY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8"/>
              <p:cNvSpPr>
                <a:spLocks/>
              </p:cNvSpPr>
              <p:nvPr/>
            </p:nvSpPr>
            <p:spPr bwMode="auto">
              <a:xfrm>
                <a:off x="2426336" y="4708625"/>
                <a:ext cx="203938" cy="180834"/>
              </a:xfrm>
              <a:custGeom>
                <a:avLst/>
                <a:gdLst>
                  <a:gd name="T0" fmla="*/ 442 w 1323"/>
                  <a:gd name="T1" fmla="*/ 4 h 1174"/>
                  <a:gd name="T2" fmla="*/ 538 w 1323"/>
                  <a:gd name="T3" fmla="*/ 29 h 1174"/>
                  <a:gd name="T4" fmla="*/ 623 w 1323"/>
                  <a:gd name="T5" fmla="*/ 79 h 1174"/>
                  <a:gd name="T6" fmla="*/ 698 w 1323"/>
                  <a:gd name="T7" fmla="*/ 79 h 1174"/>
                  <a:gd name="T8" fmla="*/ 783 w 1323"/>
                  <a:gd name="T9" fmla="*/ 29 h 1174"/>
                  <a:gd name="T10" fmla="*/ 881 w 1323"/>
                  <a:gd name="T11" fmla="*/ 4 h 1174"/>
                  <a:gd name="T12" fmla="*/ 985 w 1323"/>
                  <a:gd name="T13" fmla="*/ 4 h 1174"/>
                  <a:gd name="T14" fmla="*/ 1084 w 1323"/>
                  <a:gd name="T15" fmla="*/ 30 h 1174"/>
                  <a:gd name="T16" fmla="*/ 1170 w 1323"/>
                  <a:gd name="T17" fmla="*/ 81 h 1174"/>
                  <a:gd name="T18" fmla="*/ 1241 w 1323"/>
                  <a:gd name="T19" fmla="*/ 151 h 1174"/>
                  <a:gd name="T20" fmla="*/ 1291 w 1323"/>
                  <a:gd name="T21" fmla="*/ 237 h 1174"/>
                  <a:gd name="T22" fmla="*/ 1319 w 1323"/>
                  <a:gd name="T23" fmla="*/ 336 h 1174"/>
                  <a:gd name="T24" fmla="*/ 1319 w 1323"/>
                  <a:gd name="T25" fmla="*/ 438 h 1174"/>
                  <a:gd name="T26" fmla="*/ 1296 w 1323"/>
                  <a:gd name="T27" fmla="*/ 531 h 1174"/>
                  <a:gd name="T28" fmla="*/ 1251 w 1323"/>
                  <a:gd name="T29" fmla="*/ 613 h 1174"/>
                  <a:gd name="T30" fmla="*/ 1187 w 1323"/>
                  <a:gd name="T31" fmla="*/ 688 h 1174"/>
                  <a:gd name="T32" fmla="*/ 763 w 1323"/>
                  <a:gd name="T33" fmla="*/ 1112 h 1174"/>
                  <a:gd name="T34" fmla="*/ 722 w 1323"/>
                  <a:gd name="T35" fmla="*/ 1149 h 1174"/>
                  <a:gd name="T36" fmla="*/ 682 w 1323"/>
                  <a:gd name="T37" fmla="*/ 1171 h 1174"/>
                  <a:gd name="T38" fmla="*/ 661 w 1323"/>
                  <a:gd name="T39" fmla="*/ 1174 h 1174"/>
                  <a:gd name="T40" fmla="*/ 640 w 1323"/>
                  <a:gd name="T41" fmla="*/ 1171 h 1174"/>
                  <a:gd name="T42" fmla="*/ 599 w 1323"/>
                  <a:gd name="T43" fmla="*/ 1149 h 1174"/>
                  <a:gd name="T44" fmla="*/ 559 w 1323"/>
                  <a:gd name="T45" fmla="*/ 1112 h 1174"/>
                  <a:gd name="T46" fmla="*/ 134 w 1323"/>
                  <a:gd name="T47" fmla="*/ 688 h 1174"/>
                  <a:gd name="T48" fmla="*/ 71 w 1323"/>
                  <a:gd name="T49" fmla="*/ 613 h 1174"/>
                  <a:gd name="T50" fmla="*/ 27 w 1323"/>
                  <a:gd name="T51" fmla="*/ 531 h 1174"/>
                  <a:gd name="T52" fmla="*/ 2 w 1323"/>
                  <a:gd name="T53" fmla="*/ 438 h 1174"/>
                  <a:gd name="T54" fmla="*/ 4 w 1323"/>
                  <a:gd name="T55" fmla="*/ 336 h 1174"/>
                  <a:gd name="T56" fmla="*/ 30 w 1323"/>
                  <a:gd name="T57" fmla="*/ 237 h 1174"/>
                  <a:gd name="T58" fmla="*/ 81 w 1323"/>
                  <a:gd name="T59" fmla="*/ 151 h 1174"/>
                  <a:gd name="T60" fmla="*/ 151 w 1323"/>
                  <a:gd name="T61" fmla="*/ 81 h 1174"/>
                  <a:gd name="T62" fmla="*/ 237 w 1323"/>
                  <a:gd name="T63" fmla="*/ 30 h 1174"/>
                  <a:gd name="T64" fmla="*/ 336 w 1323"/>
                  <a:gd name="T65" fmla="*/ 4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3" h="1174">
                    <a:moveTo>
                      <a:pt x="390" y="0"/>
                    </a:moveTo>
                    <a:lnTo>
                      <a:pt x="442" y="4"/>
                    </a:lnTo>
                    <a:lnTo>
                      <a:pt x="491" y="13"/>
                    </a:lnTo>
                    <a:lnTo>
                      <a:pt x="538" y="29"/>
                    </a:lnTo>
                    <a:lnTo>
                      <a:pt x="583" y="51"/>
                    </a:lnTo>
                    <a:lnTo>
                      <a:pt x="623" y="79"/>
                    </a:lnTo>
                    <a:lnTo>
                      <a:pt x="661" y="110"/>
                    </a:lnTo>
                    <a:lnTo>
                      <a:pt x="698" y="79"/>
                    </a:lnTo>
                    <a:lnTo>
                      <a:pt x="739" y="51"/>
                    </a:lnTo>
                    <a:lnTo>
                      <a:pt x="783" y="29"/>
                    </a:lnTo>
                    <a:lnTo>
                      <a:pt x="831" y="13"/>
                    </a:lnTo>
                    <a:lnTo>
                      <a:pt x="881" y="4"/>
                    </a:lnTo>
                    <a:lnTo>
                      <a:pt x="933" y="0"/>
                    </a:lnTo>
                    <a:lnTo>
                      <a:pt x="985" y="4"/>
                    </a:lnTo>
                    <a:lnTo>
                      <a:pt x="1036" y="13"/>
                    </a:lnTo>
                    <a:lnTo>
                      <a:pt x="1084" y="30"/>
                    </a:lnTo>
                    <a:lnTo>
                      <a:pt x="1129" y="53"/>
                    </a:lnTo>
                    <a:lnTo>
                      <a:pt x="1170" y="81"/>
                    </a:lnTo>
                    <a:lnTo>
                      <a:pt x="1208" y="114"/>
                    </a:lnTo>
                    <a:lnTo>
                      <a:pt x="1241" y="151"/>
                    </a:lnTo>
                    <a:lnTo>
                      <a:pt x="1269" y="192"/>
                    </a:lnTo>
                    <a:lnTo>
                      <a:pt x="1291" y="237"/>
                    </a:lnTo>
                    <a:lnTo>
                      <a:pt x="1308" y="285"/>
                    </a:lnTo>
                    <a:lnTo>
                      <a:pt x="1319" y="336"/>
                    </a:lnTo>
                    <a:lnTo>
                      <a:pt x="1323" y="389"/>
                    </a:lnTo>
                    <a:lnTo>
                      <a:pt x="1319" y="438"/>
                    </a:lnTo>
                    <a:lnTo>
                      <a:pt x="1310" y="486"/>
                    </a:lnTo>
                    <a:lnTo>
                      <a:pt x="1296" y="531"/>
                    </a:lnTo>
                    <a:lnTo>
                      <a:pt x="1275" y="573"/>
                    </a:lnTo>
                    <a:lnTo>
                      <a:pt x="1251" y="613"/>
                    </a:lnTo>
                    <a:lnTo>
                      <a:pt x="1222" y="653"/>
                    </a:lnTo>
                    <a:lnTo>
                      <a:pt x="1187" y="688"/>
                    </a:lnTo>
                    <a:lnTo>
                      <a:pt x="783" y="1093"/>
                    </a:lnTo>
                    <a:lnTo>
                      <a:pt x="763" y="1112"/>
                    </a:lnTo>
                    <a:lnTo>
                      <a:pt x="743" y="1132"/>
                    </a:lnTo>
                    <a:lnTo>
                      <a:pt x="722" y="1149"/>
                    </a:lnTo>
                    <a:lnTo>
                      <a:pt x="702" y="1162"/>
                    </a:lnTo>
                    <a:lnTo>
                      <a:pt x="682" y="1171"/>
                    </a:lnTo>
                    <a:lnTo>
                      <a:pt x="662" y="1174"/>
                    </a:lnTo>
                    <a:lnTo>
                      <a:pt x="661" y="1174"/>
                    </a:lnTo>
                    <a:lnTo>
                      <a:pt x="659" y="1174"/>
                    </a:lnTo>
                    <a:lnTo>
                      <a:pt x="640" y="1171"/>
                    </a:lnTo>
                    <a:lnTo>
                      <a:pt x="619" y="1162"/>
                    </a:lnTo>
                    <a:lnTo>
                      <a:pt x="599" y="1149"/>
                    </a:lnTo>
                    <a:lnTo>
                      <a:pt x="578" y="1132"/>
                    </a:lnTo>
                    <a:lnTo>
                      <a:pt x="559" y="1112"/>
                    </a:lnTo>
                    <a:lnTo>
                      <a:pt x="538" y="1093"/>
                    </a:lnTo>
                    <a:lnTo>
                      <a:pt x="134" y="688"/>
                    </a:lnTo>
                    <a:lnTo>
                      <a:pt x="100" y="653"/>
                    </a:lnTo>
                    <a:lnTo>
                      <a:pt x="71" y="613"/>
                    </a:lnTo>
                    <a:lnTo>
                      <a:pt x="46" y="573"/>
                    </a:lnTo>
                    <a:lnTo>
                      <a:pt x="27" y="531"/>
                    </a:lnTo>
                    <a:lnTo>
                      <a:pt x="12" y="486"/>
                    </a:lnTo>
                    <a:lnTo>
                      <a:pt x="2" y="438"/>
                    </a:lnTo>
                    <a:lnTo>
                      <a:pt x="0" y="389"/>
                    </a:lnTo>
                    <a:lnTo>
                      <a:pt x="4" y="336"/>
                    </a:lnTo>
                    <a:lnTo>
                      <a:pt x="13" y="285"/>
                    </a:lnTo>
                    <a:lnTo>
                      <a:pt x="30" y="237"/>
                    </a:lnTo>
                    <a:lnTo>
                      <a:pt x="53" y="192"/>
                    </a:lnTo>
                    <a:lnTo>
                      <a:pt x="81" y="151"/>
                    </a:lnTo>
                    <a:lnTo>
                      <a:pt x="114" y="114"/>
                    </a:lnTo>
                    <a:lnTo>
                      <a:pt x="151" y="81"/>
                    </a:lnTo>
                    <a:lnTo>
                      <a:pt x="192" y="53"/>
                    </a:lnTo>
                    <a:lnTo>
                      <a:pt x="237" y="30"/>
                    </a:lnTo>
                    <a:lnTo>
                      <a:pt x="286" y="13"/>
                    </a:lnTo>
                    <a:lnTo>
                      <a:pt x="336" y="4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8" name="Group 4"/>
            <p:cNvGrpSpPr>
              <a:grpSpLocks noChangeAspect="1"/>
            </p:cNvGrpSpPr>
            <p:nvPr/>
          </p:nvGrpSpPr>
          <p:grpSpPr bwMode="auto">
            <a:xfrm>
              <a:off x="8373438" y="1691034"/>
              <a:ext cx="393086" cy="568962"/>
              <a:chOff x="-1001" y="2190"/>
              <a:chExt cx="485" cy="702"/>
            </a:xfrm>
            <a:solidFill>
              <a:srgbClr val="FFFFFF"/>
            </a:solidFill>
          </p:grpSpPr>
          <p:sp>
            <p:nvSpPr>
              <p:cNvPr id="179" name="Freeform 6"/>
              <p:cNvSpPr>
                <a:spLocks/>
              </p:cNvSpPr>
              <p:nvPr/>
            </p:nvSpPr>
            <p:spPr bwMode="auto">
              <a:xfrm>
                <a:off x="-959" y="2190"/>
                <a:ext cx="65" cy="73"/>
              </a:xfrm>
              <a:custGeom>
                <a:avLst/>
                <a:gdLst>
                  <a:gd name="T0" fmla="*/ 98 w 195"/>
                  <a:gd name="T1" fmla="*/ 0 h 217"/>
                  <a:gd name="T2" fmla="*/ 120 w 195"/>
                  <a:gd name="T3" fmla="*/ 2 h 217"/>
                  <a:gd name="T4" fmla="*/ 141 w 195"/>
                  <a:gd name="T5" fmla="*/ 10 h 217"/>
                  <a:gd name="T6" fmla="*/ 158 w 195"/>
                  <a:gd name="T7" fmla="*/ 22 h 217"/>
                  <a:gd name="T8" fmla="*/ 173 w 195"/>
                  <a:gd name="T9" fmla="*/ 37 h 217"/>
                  <a:gd name="T10" fmla="*/ 185 w 195"/>
                  <a:gd name="T11" fmla="*/ 56 h 217"/>
                  <a:gd name="T12" fmla="*/ 193 w 195"/>
                  <a:gd name="T13" fmla="*/ 76 h 217"/>
                  <a:gd name="T14" fmla="*/ 195 w 195"/>
                  <a:gd name="T15" fmla="*/ 99 h 217"/>
                  <a:gd name="T16" fmla="*/ 193 w 195"/>
                  <a:gd name="T17" fmla="*/ 120 h 217"/>
                  <a:gd name="T18" fmla="*/ 187 w 195"/>
                  <a:gd name="T19" fmla="*/ 141 h 217"/>
                  <a:gd name="T20" fmla="*/ 179 w 195"/>
                  <a:gd name="T21" fmla="*/ 160 h 217"/>
                  <a:gd name="T22" fmla="*/ 167 w 195"/>
                  <a:gd name="T23" fmla="*/ 179 h 217"/>
                  <a:gd name="T24" fmla="*/ 152 w 195"/>
                  <a:gd name="T25" fmla="*/ 194 h 217"/>
                  <a:gd name="T26" fmla="*/ 136 w 195"/>
                  <a:gd name="T27" fmla="*/ 206 h 217"/>
                  <a:gd name="T28" fmla="*/ 118 w 195"/>
                  <a:gd name="T29" fmla="*/ 214 h 217"/>
                  <a:gd name="T30" fmla="*/ 98 w 195"/>
                  <a:gd name="T31" fmla="*/ 217 h 217"/>
                  <a:gd name="T32" fmla="*/ 78 w 195"/>
                  <a:gd name="T33" fmla="*/ 214 h 217"/>
                  <a:gd name="T34" fmla="*/ 60 w 195"/>
                  <a:gd name="T35" fmla="*/ 206 h 217"/>
                  <a:gd name="T36" fmla="*/ 43 w 195"/>
                  <a:gd name="T37" fmla="*/ 194 h 217"/>
                  <a:gd name="T38" fmla="*/ 28 w 195"/>
                  <a:gd name="T39" fmla="*/ 179 h 217"/>
                  <a:gd name="T40" fmla="*/ 17 w 195"/>
                  <a:gd name="T41" fmla="*/ 160 h 217"/>
                  <a:gd name="T42" fmla="*/ 8 w 195"/>
                  <a:gd name="T43" fmla="*/ 141 h 217"/>
                  <a:gd name="T44" fmla="*/ 2 w 195"/>
                  <a:gd name="T45" fmla="*/ 120 h 217"/>
                  <a:gd name="T46" fmla="*/ 0 w 195"/>
                  <a:gd name="T47" fmla="*/ 99 h 217"/>
                  <a:gd name="T48" fmla="*/ 3 w 195"/>
                  <a:gd name="T49" fmla="*/ 76 h 217"/>
                  <a:gd name="T50" fmla="*/ 10 w 195"/>
                  <a:gd name="T51" fmla="*/ 56 h 217"/>
                  <a:gd name="T52" fmla="*/ 22 w 195"/>
                  <a:gd name="T53" fmla="*/ 37 h 217"/>
                  <a:gd name="T54" fmla="*/ 37 w 195"/>
                  <a:gd name="T55" fmla="*/ 22 h 217"/>
                  <a:gd name="T56" fmla="*/ 55 w 195"/>
                  <a:gd name="T57" fmla="*/ 10 h 217"/>
                  <a:gd name="T58" fmla="*/ 76 w 195"/>
                  <a:gd name="T59" fmla="*/ 2 h 217"/>
                  <a:gd name="T60" fmla="*/ 98 w 195"/>
                  <a:gd name="T6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" h="217">
                    <a:moveTo>
                      <a:pt x="98" y="0"/>
                    </a:moveTo>
                    <a:lnTo>
                      <a:pt x="120" y="2"/>
                    </a:lnTo>
                    <a:lnTo>
                      <a:pt x="141" y="10"/>
                    </a:lnTo>
                    <a:lnTo>
                      <a:pt x="158" y="22"/>
                    </a:lnTo>
                    <a:lnTo>
                      <a:pt x="173" y="37"/>
                    </a:lnTo>
                    <a:lnTo>
                      <a:pt x="185" y="56"/>
                    </a:lnTo>
                    <a:lnTo>
                      <a:pt x="193" y="76"/>
                    </a:lnTo>
                    <a:lnTo>
                      <a:pt x="195" y="99"/>
                    </a:lnTo>
                    <a:lnTo>
                      <a:pt x="193" y="120"/>
                    </a:lnTo>
                    <a:lnTo>
                      <a:pt x="187" y="141"/>
                    </a:lnTo>
                    <a:lnTo>
                      <a:pt x="179" y="160"/>
                    </a:lnTo>
                    <a:lnTo>
                      <a:pt x="167" y="179"/>
                    </a:lnTo>
                    <a:lnTo>
                      <a:pt x="152" y="194"/>
                    </a:lnTo>
                    <a:lnTo>
                      <a:pt x="136" y="206"/>
                    </a:lnTo>
                    <a:lnTo>
                      <a:pt x="118" y="214"/>
                    </a:lnTo>
                    <a:lnTo>
                      <a:pt x="98" y="217"/>
                    </a:lnTo>
                    <a:lnTo>
                      <a:pt x="78" y="214"/>
                    </a:lnTo>
                    <a:lnTo>
                      <a:pt x="60" y="206"/>
                    </a:lnTo>
                    <a:lnTo>
                      <a:pt x="43" y="194"/>
                    </a:lnTo>
                    <a:lnTo>
                      <a:pt x="28" y="179"/>
                    </a:lnTo>
                    <a:lnTo>
                      <a:pt x="17" y="160"/>
                    </a:lnTo>
                    <a:lnTo>
                      <a:pt x="8" y="141"/>
                    </a:lnTo>
                    <a:lnTo>
                      <a:pt x="2" y="120"/>
                    </a:lnTo>
                    <a:lnTo>
                      <a:pt x="0" y="99"/>
                    </a:lnTo>
                    <a:lnTo>
                      <a:pt x="3" y="76"/>
                    </a:lnTo>
                    <a:lnTo>
                      <a:pt x="10" y="56"/>
                    </a:lnTo>
                    <a:lnTo>
                      <a:pt x="22" y="37"/>
                    </a:lnTo>
                    <a:lnTo>
                      <a:pt x="37" y="22"/>
                    </a:lnTo>
                    <a:lnTo>
                      <a:pt x="55" y="10"/>
                    </a:lnTo>
                    <a:lnTo>
                      <a:pt x="76" y="2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0" name="Freeform 7"/>
              <p:cNvSpPr>
                <a:spLocks/>
              </p:cNvSpPr>
              <p:nvPr/>
            </p:nvSpPr>
            <p:spPr bwMode="auto">
              <a:xfrm>
                <a:off x="-1001" y="2265"/>
                <a:ext cx="149" cy="268"/>
              </a:xfrm>
              <a:custGeom>
                <a:avLst/>
                <a:gdLst>
                  <a:gd name="T0" fmla="*/ 218 w 447"/>
                  <a:gd name="T1" fmla="*/ 20 h 802"/>
                  <a:gd name="T2" fmla="*/ 193 w 447"/>
                  <a:gd name="T3" fmla="*/ 226 h 802"/>
                  <a:gd name="T4" fmla="*/ 254 w 447"/>
                  <a:gd name="T5" fmla="*/ 226 h 802"/>
                  <a:gd name="T6" fmla="*/ 238 w 447"/>
                  <a:gd name="T7" fmla="*/ 0 h 802"/>
                  <a:gd name="T8" fmla="*/ 286 w 447"/>
                  <a:gd name="T9" fmla="*/ 6 h 802"/>
                  <a:gd name="T10" fmla="*/ 330 w 447"/>
                  <a:gd name="T11" fmla="*/ 16 h 802"/>
                  <a:gd name="T12" fmla="*/ 366 w 447"/>
                  <a:gd name="T13" fmla="*/ 26 h 802"/>
                  <a:gd name="T14" fmla="*/ 387 w 447"/>
                  <a:gd name="T15" fmla="*/ 32 h 802"/>
                  <a:gd name="T16" fmla="*/ 393 w 447"/>
                  <a:gd name="T17" fmla="*/ 34 h 802"/>
                  <a:gd name="T18" fmla="*/ 397 w 447"/>
                  <a:gd name="T19" fmla="*/ 36 h 802"/>
                  <a:gd name="T20" fmla="*/ 400 w 447"/>
                  <a:gd name="T21" fmla="*/ 40 h 802"/>
                  <a:gd name="T22" fmla="*/ 405 w 447"/>
                  <a:gd name="T23" fmla="*/ 44 h 802"/>
                  <a:gd name="T24" fmla="*/ 410 w 447"/>
                  <a:gd name="T25" fmla="*/ 49 h 802"/>
                  <a:gd name="T26" fmla="*/ 413 w 447"/>
                  <a:gd name="T27" fmla="*/ 56 h 802"/>
                  <a:gd name="T28" fmla="*/ 415 w 447"/>
                  <a:gd name="T29" fmla="*/ 64 h 802"/>
                  <a:gd name="T30" fmla="*/ 447 w 447"/>
                  <a:gd name="T31" fmla="*/ 348 h 802"/>
                  <a:gd name="T32" fmla="*/ 439 w 447"/>
                  <a:gd name="T33" fmla="*/ 376 h 802"/>
                  <a:gd name="T34" fmla="*/ 413 w 447"/>
                  <a:gd name="T35" fmla="*/ 391 h 802"/>
                  <a:gd name="T36" fmla="*/ 395 w 447"/>
                  <a:gd name="T37" fmla="*/ 388 h 802"/>
                  <a:gd name="T38" fmla="*/ 375 w 447"/>
                  <a:gd name="T39" fmla="*/ 370 h 802"/>
                  <a:gd name="T40" fmla="*/ 342 w 447"/>
                  <a:gd name="T41" fmla="*/ 100 h 802"/>
                  <a:gd name="T42" fmla="*/ 331 w 447"/>
                  <a:gd name="T43" fmla="*/ 96 h 802"/>
                  <a:gd name="T44" fmla="*/ 363 w 447"/>
                  <a:gd name="T45" fmla="*/ 751 h 802"/>
                  <a:gd name="T46" fmla="*/ 355 w 447"/>
                  <a:gd name="T47" fmla="*/ 779 h 802"/>
                  <a:gd name="T48" fmla="*/ 335 w 447"/>
                  <a:gd name="T49" fmla="*/ 798 h 802"/>
                  <a:gd name="T50" fmla="*/ 318 w 447"/>
                  <a:gd name="T51" fmla="*/ 802 h 802"/>
                  <a:gd name="T52" fmla="*/ 303 w 447"/>
                  <a:gd name="T53" fmla="*/ 800 h 802"/>
                  <a:gd name="T54" fmla="*/ 280 w 447"/>
                  <a:gd name="T55" fmla="*/ 785 h 802"/>
                  <a:gd name="T56" fmla="*/ 270 w 447"/>
                  <a:gd name="T57" fmla="*/ 758 h 802"/>
                  <a:gd name="T58" fmla="*/ 234 w 447"/>
                  <a:gd name="T59" fmla="*/ 411 h 802"/>
                  <a:gd name="T60" fmla="*/ 213 w 447"/>
                  <a:gd name="T61" fmla="*/ 411 h 802"/>
                  <a:gd name="T62" fmla="*/ 177 w 447"/>
                  <a:gd name="T63" fmla="*/ 758 h 802"/>
                  <a:gd name="T64" fmla="*/ 167 w 447"/>
                  <a:gd name="T65" fmla="*/ 785 h 802"/>
                  <a:gd name="T66" fmla="*/ 145 w 447"/>
                  <a:gd name="T67" fmla="*/ 800 h 802"/>
                  <a:gd name="T68" fmla="*/ 130 w 447"/>
                  <a:gd name="T69" fmla="*/ 802 h 802"/>
                  <a:gd name="T70" fmla="*/ 113 w 447"/>
                  <a:gd name="T71" fmla="*/ 798 h 802"/>
                  <a:gd name="T72" fmla="*/ 91 w 447"/>
                  <a:gd name="T73" fmla="*/ 779 h 802"/>
                  <a:gd name="T74" fmla="*/ 85 w 447"/>
                  <a:gd name="T75" fmla="*/ 751 h 802"/>
                  <a:gd name="T76" fmla="*/ 116 w 447"/>
                  <a:gd name="T77" fmla="*/ 96 h 802"/>
                  <a:gd name="T78" fmla="*/ 105 w 447"/>
                  <a:gd name="T79" fmla="*/ 100 h 802"/>
                  <a:gd name="T80" fmla="*/ 73 w 447"/>
                  <a:gd name="T81" fmla="*/ 370 h 802"/>
                  <a:gd name="T82" fmla="*/ 53 w 447"/>
                  <a:gd name="T83" fmla="*/ 388 h 802"/>
                  <a:gd name="T84" fmla="*/ 34 w 447"/>
                  <a:gd name="T85" fmla="*/ 391 h 802"/>
                  <a:gd name="T86" fmla="*/ 9 w 447"/>
                  <a:gd name="T87" fmla="*/ 376 h 802"/>
                  <a:gd name="T88" fmla="*/ 0 w 447"/>
                  <a:gd name="T89" fmla="*/ 348 h 802"/>
                  <a:gd name="T90" fmla="*/ 32 w 447"/>
                  <a:gd name="T91" fmla="*/ 64 h 802"/>
                  <a:gd name="T92" fmla="*/ 33 w 447"/>
                  <a:gd name="T93" fmla="*/ 56 h 802"/>
                  <a:gd name="T94" fmla="*/ 38 w 447"/>
                  <a:gd name="T95" fmla="*/ 49 h 802"/>
                  <a:gd name="T96" fmla="*/ 42 w 447"/>
                  <a:gd name="T97" fmla="*/ 44 h 802"/>
                  <a:gd name="T98" fmla="*/ 46 w 447"/>
                  <a:gd name="T99" fmla="*/ 40 h 802"/>
                  <a:gd name="T100" fmla="*/ 50 w 447"/>
                  <a:gd name="T101" fmla="*/ 36 h 802"/>
                  <a:gd name="T102" fmla="*/ 54 w 447"/>
                  <a:gd name="T103" fmla="*/ 34 h 802"/>
                  <a:gd name="T104" fmla="*/ 60 w 447"/>
                  <a:gd name="T105" fmla="*/ 32 h 802"/>
                  <a:gd name="T106" fmla="*/ 82 w 447"/>
                  <a:gd name="T107" fmla="*/ 26 h 802"/>
                  <a:gd name="T108" fmla="*/ 117 w 447"/>
                  <a:gd name="T109" fmla="*/ 16 h 802"/>
                  <a:gd name="T110" fmla="*/ 161 w 447"/>
                  <a:gd name="T111" fmla="*/ 6 h 802"/>
                  <a:gd name="T112" fmla="*/ 209 w 447"/>
                  <a:gd name="T113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7" h="802">
                    <a:moveTo>
                      <a:pt x="209" y="0"/>
                    </a:moveTo>
                    <a:lnTo>
                      <a:pt x="218" y="20"/>
                    </a:lnTo>
                    <a:lnTo>
                      <a:pt x="219" y="20"/>
                    </a:lnTo>
                    <a:lnTo>
                      <a:pt x="193" y="226"/>
                    </a:lnTo>
                    <a:lnTo>
                      <a:pt x="224" y="280"/>
                    </a:lnTo>
                    <a:lnTo>
                      <a:pt x="254" y="226"/>
                    </a:lnTo>
                    <a:lnTo>
                      <a:pt x="228" y="20"/>
                    </a:lnTo>
                    <a:lnTo>
                      <a:pt x="238" y="0"/>
                    </a:lnTo>
                    <a:lnTo>
                      <a:pt x="263" y="3"/>
                    </a:lnTo>
                    <a:lnTo>
                      <a:pt x="286" y="6"/>
                    </a:lnTo>
                    <a:lnTo>
                      <a:pt x="309" y="10"/>
                    </a:lnTo>
                    <a:lnTo>
                      <a:pt x="330" y="16"/>
                    </a:lnTo>
                    <a:lnTo>
                      <a:pt x="350" y="20"/>
                    </a:lnTo>
                    <a:lnTo>
                      <a:pt x="366" y="26"/>
                    </a:lnTo>
                    <a:lnTo>
                      <a:pt x="379" y="30"/>
                    </a:lnTo>
                    <a:lnTo>
                      <a:pt x="387" y="32"/>
                    </a:lnTo>
                    <a:lnTo>
                      <a:pt x="390" y="34"/>
                    </a:lnTo>
                    <a:lnTo>
                      <a:pt x="393" y="34"/>
                    </a:lnTo>
                    <a:lnTo>
                      <a:pt x="395" y="35"/>
                    </a:lnTo>
                    <a:lnTo>
                      <a:pt x="397" y="36"/>
                    </a:lnTo>
                    <a:lnTo>
                      <a:pt x="399" y="39"/>
                    </a:lnTo>
                    <a:lnTo>
                      <a:pt x="400" y="40"/>
                    </a:lnTo>
                    <a:lnTo>
                      <a:pt x="402" y="41"/>
                    </a:lnTo>
                    <a:lnTo>
                      <a:pt x="405" y="44"/>
                    </a:lnTo>
                    <a:lnTo>
                      <a:pt x="408" y="47"/>
                    </a:lnTo>
                    <a:lnTo>
                      <a:pt x="410" y="49"/>
                    </a:lnTo>
                    <a:lnTo>
                      <a:pt x="412" y="53"/>
                    </a:lnTo>
                    <a:lnTo>
                      <a:pt x="413" y="56"/>
                    </a:lnTo>
                    <a:lnTo>
                      <a:pt x="414" y="60"/>
                    </a:lnTo>
                    <a:lnTo>
                      <a:pt x="415" y="64"/>
                    </a:lnTo>
                    <a:lnTo>
                      <a:pt x="416" y="66"/>
                    </a:lnTo>
                    <a:lnTo>
                      <a:pt x="447" y="348"/>
                    </a:lnTo>
                    <a:lnTo>
                      <a:pt x="445" y="363"/>
                    </a:lnTo>
                    <a:lnTo>
                      <a:pt x="439" y="376"/>
                    </a:lnTo>
                    <a:lnTo>
                      <a:pt x="427" y="386"/>
                    </a:lnTo>
                    <a:lnTo>
                      <a:pt x="413" y="391"/>
                    </a:lnTo>
                    <a:lnTo>
                      <a:pt x="409" y="391"/>
                    </a:lnTo>
                    <a:lnTo>
                      <a:pt x="395" y="388"/>
                    </a:lnTo>
                    <a:lnTo>
                      <a:pt x="383" y="382"/>
                    </a:lnTo>
                    <a:lnTo>
                      <a:pt x="375" y="370"/>
                    </a:lnTo>
                    <a:lnTo>
                      <a:pt x="371" y="357"/>
                    </a:lnTo>
                    <a:lnTo>
                      <a:pt x="342" y="100"/>
                    </a:lnTo>
                    <a:lnTo>
                      <a:pt x="337" y="99"/>
                    </a:lnTo>
                    <a:lnTo>
                      <a:pt x="331" y="96"/>
                    </a:lnTo>
                    <a:lnTo>
                      <a:pt x="331" y="363"/>
                    </a:lnTo>
                    <a:lnTo>
                      <a:pt x="363" y="751"/>
                    </a:lnTo>
                    <a:lnTo>
                      <a:pt x="360" y="766"/>
                    </a:lnTo>
                    <a:lnTo>
                      <a:pt x="355" y="779"/>
                    </a:lnTo>
                    <a:lnTo>
                      <a:pt x="346" y="790"/>
                    </a:lnTo>
                    <a:lnTo>
                      <a:pt x="335" y="798"/>
                    </a:lnTo>
                    <a:lnTo>
                      <a:pt x="320" y="801"/>
                    </a:lnTo>
                    <a:lnTo>
                      <a:pt x="318" y="802"/>
                    </a:lnTo>
                    <a:lnTo>
                      <a:pt x="316" y="802"/>
                    </a:lnTo>
                    <a:lnTo>
                      <a:pt x="303" y="800"/>
                    </a:lnTo>
                    <a:lnTo>
                      <a:pt x="290" y="793"/>
                    </a:lnTo>
                    <a:lnTo>
                      <a:pt x="280" y="785"/>
                    </a:lnTo>
                    <a:lnTo>
                      <a:pt x="274" y="773"/>
                    </a:lnTo>
                    <a:lnTo>
                      <a:pt x="270" y="758"/>
                    </a:lnTo>
                    <a:lnTo>
                      <a:pt x="242" y="408"/>
                    </a:lnTo>
                    <a:lnTo>
                      <a:pt x="234" y="411"/>
                    </a:lnTo>
                    <a:lnTo>
                      <a:pt x="224" y="412"/>
                    </a:lnTo>
                    <a:lnTo>
                      <a:pt x="213" y="411"/>
                    </a:lnTo>
                    <a:lnTo>
                      <a:pt x="205" y="408"/>
                    </a:lnTo>
                    <a:lnTo>
                      <a:pt x="177" y="758"/>
                    </a:lnTo>
                    <a:lnTo>
                      <a:pt x="174" y="773"/>
                    </a:lnTo>
                    <a:lnTo>
                      <a:pt x="167" y="785"/>
                    </a:lnTo>
                    <a:lnTo>
                      <a:pt x="158" y="793"/>
                    </a:lnTo>
                    <a:lnTo>
                      <a:pt x="145" y="800"/>
                    </a:lnTo>
                    <a:lnTo>
                      <a:pt x="131" y="802"/>
                    </a:lnTo>
                    <a:lnTo>
                      <a:pt x="130" y="802"/>
                    </a:lnTo>
                    <a:lnTo>
                      <a:pt x="128" y="801"/>
                    </a:lnTo>
                    <a:lnTo>
                      <a:pt x="113" y="798"/>
                    </a:lnTo>
                    <a:lnTo>
                      <a:pt x="101" y="790"/>
                    </a:lnTo>
                    <a:lnTo>
                      <a:pt x="91" y="779"/>
                    </a:lnTo>
                    <a:lnTo>
                      <a:pt x="86" y="766"/>
                    </a:lnTo>
                    <a:lnTo>
                      <a:pt x="85" y="751"/>
                    </a:lnTo>
                    <a:lnTo>
                      <a:pt x="116" y="363"/>
                    </a:lnTo>
                    <a:lnTo>
                      <a:pt x="116" y="96"/>
                    </a:lnTo>
                    <a:lnTo>
                      <a:pt x="110" y="99"/>
                    </a:lnTo>
                    <a:lnTo>
                      <a:pt x="105" y="100"/>
                    </a:lnTo>
                    <a:lnTo>
                      <a:pt x="77" y="357"/>
                    </a:lnTo>
                    <a:lnTo>
                      <a:pt x="73" y="370"/>
                    </a:lnTo>
                    <a:lnTo>
                      <a:pt x="64" y="382"/>
                    </a:lnTo>
                    <a:lnTo>
                      <a:pt x="53" y="388"/>
                    </a:lnTo>
                    <a:lnTo>
                      <a:pt x="39" y="391"/>
                    </a:lnTo>
                    <a:lnTo>
                      <a:pt x="34" y="391"/>
                    </a:lnTo>
                    <a:lnTo>
                      <a:pt x="19" y="386"/>
                    </a:lnTo>
                    <a:lnTo>
                      <a:pt x="9" y="376"/>
                    </a:lnTo>
                    <a:lnTo>
                      <a:pt x="1" y="363"/>
                    </a:lnTo>
                    <a:lnTo>
                      <a:pt x="0" y="348"/>
                    </a:lnTo>
                    <a:lnTo>
                      <a:pt x="31" y="66"/>
                    </a:lnTo>
                    <a:lnTo>
                      <a:pt x="32" y="64"/>
                    </a:lnTo>
                    <a:lnTo>
                      <a:pt x="33" y="60"/>
                    </a:lnTo>
                    <a:lnTo>
                      <a:pt x="33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39" y="47"/>
                    </a:lnTo>
                    <a:lnTo>
                      <a:pt x="42" y="44"/>
                    </a:lnTo>
                    <a:lnTo>
                      <a:pt x="45" y="41"/>
                    </a:lnTo>
                    <a:lnTo>
                      <a:pt x="46" y="40"/>
                    </a:lnTo>
                    <a:lnTo>
                      <a:pt x="48" y="39"/>
                    </a:lnTo>
                    <a:lnTo>
                      <a:pt x="50" y="36"/>
                    </a:lnTo>
                    <a:lnTo>
                      <a:pt x="53" y="35"/>
                    </a:lnTo>
                    <a:lnTo>
                      <a:pt x="54" y="34"/>
                    </a:lnTo>
                    <a:lnTo>
                      <a:pt x="57" y="34"/>
                    </a:lnTo>
                    <a:lnTo>
                      <a:pt x="60" y="32"/>
                    </a:lnTo>
                    <a:lnTo>
                      <a:pt x="69" y="30"/>
                    </a:lnTo>
                    <a:lnTo>
                      <a:pt x="82" y="26"/>
                    </a:lnTo>
                    <a:lnTo>
                      <a:pt x="98" y="20"/>
                    </a:lnTo>
                    <a:lnTo>
                      <a:pt x="117" y="16"/>
                    </a:lnTo>
                    <a:lnTo>
                      <a:pt x="138" y="10"/>
                    </a:lnTo>
                    <a:lnTo>
                      <a:pt x="161" y="6"/>
                    </a:lnTo>
                    <a:lnTo>
                      <a:pt x="185" y="3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Freeform 8"/>
              <p:cNvSpPr>
                <a:spLocks/>
              </p:cNvSpPr>
              <p:nvPr/>
            </p:nvSpPr>
            <p:spPr bwMode="auto">
              <a:xfrm>
                <a:off x="-623" y="2191"/>
                <a:ext cx="65" cy="72"/>
              </a:xfrm>
              <a:custGeom>
                <a:avLst/>
                <a:gdLst>
                  <a:gd name="T0" fmla="*/ 97 w 195"/>
                  <a:gd name="T1" fmla="*/ 0 h 217"/>
                  <a:gd name="T2" fmla="*/ 120 w 195"/>
                  <a:gd name="T3" fmla="*/ 3 h 217"/>
                  <a:gd name="T4" fmla="*/ 140 w 195"/>
                  <a:gd name="T5" fmla="*/ 11 h 217"/>
                  <a:gd name="T6" fmla="*/ 159 w 195"/>
                  <a:gd name="T7" fmla="*/ 22 h 217"/>
                  <a:gd name="T8" fmla="*/ 174 w 195"/>
                  <a:gd name="T9" fmla="*/ 37 h 217"/>
                  <a:gd name="T10" fmla="*/ 185 w 195"/>
                  <a:gd name="T11" fmla="*/ 56 h 217"/>
                  <a:gd name="T12" fmla="*/ 193 w 195"/>
                  <a:gd name="T13" fmla="*/ 76 h 217"/>
                  <a:gd name="T14" fmla="*/ 195 w 195"/>
                  <a:gd name="T15" fmla="*/ 99 h 217"/>
                  <a:gd name="T16" fmla="*/ 193 w 195"/>
                  <a:gd name="T17" fmla="*/ 120 h 217"/>
                  <a:gd name="T18" fmla="*/ 188 w 195"/>
                  <a:gd name="T19" fmla="*/ 141 h 217"/>
                  <a:gd name="T20" fmla="*/ 178 w 195"/>
                  <a:gd name="T21" fmla="*/ 160 h 217"/>
                  <a:gd name="T22" fmla="*/ 166 w 195"/>
                  <a:gd name="T23" fmla="*/ 179 h 217"/>
                  <a:gd name="T24" fmla="*/ 152 w 195"/>
                  <a:gd name="T25" fmla="*/ 194 h 217"/>
                  <a:gd name="T26" fmla="*/ 136 w 195"/>
                  <a:gd name="T27" fmla="*/ 206 h 217"/>
                  <a:gd name="T28" fmla="*/ 118 w 195"/>
                  <a:gd name="T29" fmla="*/ 215 h 217"/>
                  <a:gd name="T30" fmla="*/ 97 w 195"/>
                  <a:gd name="T31" fmla="*/ 217 h 217"/>
                  <a:gd name="T32" fmla="*/ 78 w 195"/>
                  <a:gd name="T33" fmla="*/ 215 h 217"/>
                  <a:gd name="T34" fmla="*/ 60 w 195"/>
                  <a:gd name="T35" fmla="*/ 206 h 217"/>
                  <a:gd name="T36" fmla="*/ 43 w 195"/>
                  <a:gd name="T37" fmla="*/ 194 h 217"/>
                  <a:gd name="T38" fmla="*/ 29 w 195"/>
                  <a:gd name="T39" fmla="*/ 179 h 217"/>
                  <a:gd name="T40" fmla="*/ 17 w 195"/>
                  <a:gd name="T41" fmla="*/ 160 h 217"/>
                  <a:gd name="T42" fmla="*/ 8 w 195"/>
                  <a:gd name="T43" fmla="*/ 141 h 217"/>
                  <a:gd name="T44" fmla="*/ 2 w 195"/>
                  <a:gd name="T45" fmla="*/ 120 h 217"/>
                  <a:gd name="T46" fmla="*/ 0 w 195"/>
                  <a:gd name="T47" fmla="*/ 99 h 217"/>
                  <a:gd name="T48" fmla="*/ 3 w 195"/>
                  <a:gd name="T49" fmla="*/ 76 h 217"/>
                  <a:gd name="T50" fmla="*/ 11 w 195"/>
                  <a:gd name="T51" fmla="*/ 56 h 217"/>
                  <a:gd name="T52" fmla="*/ 21 w 195"/>
                  <a:gd name="T53" fmla="*/ 37 h 217"/>
                  <a:gd name="T54" fmla="*/ 36 w 195"/>
                  <a:gd name="T55" fmla="*/ 22 h 217"/>
                  <a:gd name="T56" fmla="*/ 55 w 195"/>
                  <a:gd name="T57" fmla="*/ 11 h 217"/>
                  <a:gd name="T58" fmla="*/ 75 w 195"/>
                  <a:gd name="T59" fmla="*/ 3 h 217"/>
                  <a:gd name="T60" fmla="*/ 97 w 195"/>
                  <a:gd name="T6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" h="217">
                    <a:moveTo>
                      <a:pt x="97" y="0"/>
                    </a:moveTo>
                    <a:lnTo>
                      <a:pt x="120" y="3"/>
                    </a:lnTo>
                    <a:lnTo>
                      <a:pt x="140" y="11"/>
                    </a:lnTo>
                    <a:lnTo>
                      <a:pt x="159" y="22"/>
                    </a:lnTo>
                    <a:lnTo>
                      <a:pt x="174" y="37"/>
                    </a:lnTo>
                    <a:lnTo>
                      <a:pt x="185" y="56"/>
                    </a:lnTo>
                    <a:lnTo>
                      <a:pt x="193" y="76"/>
                    </a:lnTo>
                    <a:lnTo>
                      <a:pt x="195" y="99"/>
                    </a:lnTo>
                    <a:lnTo>
                      <a:pt x="193" y="120"/>
                    </a:lnTo>
                    <a:lnTo>
                      <a:pt x="188" y="141"/>
                    </a:lnTo>
                    <a:lnTo>
                      <a:pt x="178" y="160"/>
                    </a:lnTo>
                    <a:lnTo>
                      <a:pt x="166" y="179"/>
                    </a:lnTo>
                    <a:lnTo>
                      <a:pt x="152" y="194"/>
                    </a:lnTo>
                    <a:lnTo>
                      <a:pt x="136" y="206"/>
                    </a:lnTo>
                    <a:lnTo>
                      <a:pt x="118" y="215"/>
                    </a:lnTo>
                    <a:lnTo>
                      <a:pt x="97" y="217"/>
                    </a:lnTo>
                    <a:lnTo>
                      <a:pt x="78" y="215"/>
                    </a:lnTo>
                    <a:lnTo>
                      <a:pt x="60" y="206"/>
                    </a:lnTo>
                    <a:lnTo>
                      <a:pt x="43" y="194"/>
                    </a:lnTo>
                    <a:lnTo>
                      <a:pt x="29" y="179"/>
                    </a:lnTo>
                    <a:lnTo>
                      <a:pt x="17" y="160"/>
                    </a:lnTo>
                    <a:lnTo>
                      <a:pt x="8" y="141"/>
                    </a:lnTo>
                    <a:lnTo>
                      <a:pt x="2" y="120"/>
                    </a:lnTo>
                    <a:lnTo>
                      <a:pt x="0" y="99"/>
                    </a:lnTo>
                    <a:lnTo>
                      <a:pt x="3" y="76"/>
                    </a:lnTo>
                    <a:lnTo>
                      <a:pt x="11" y="56"/>
                    </a:lnTo>
                    <a:lnTo>
                      <a:pt x="21" y="37"/>
                    </a:lnTo>
                    <a:lnTo>
                      <a:pt x="36" y="22"/>
                    </a:lnTo>
                    <a:lnTo>
                      <a:pt x="55" y="11"/>
                    </a:lnTo>
                    <a:lnTo>
                      <a:pt x="75" y="3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Freeform 9"/>
              <p:cNvSpPr>
                <a:spLocks/>
              </p:cNvSpPr>
              <p:nvPr/>
            </p:nvSpPr>
            <p:spPr bwMode="auto">
              <a:xfrm>
                <a:off x="-665" y="2266"/>
                <a:ext cx="149" cy="267"/>
              </a:xfrm>
              <a:custGeom>
                <a:avLst/>
                <a:gdLst>
                  <a:gd name="T0" fmla="*/ 218 w 447"/>
                  <a:gd name="T1" fmla="*/ 20 h 801"/>
                  <a:gd name="T2" fmla="*/ 223 w 447"/>
                  <a:gd name="T3" fmla="*/ 279 h 801"/>
                  <a:gd name="T4" fmla="*/ 229 w 447"/>
                  <a:gd name="T5" fmla="*/ 20 h 801"/>
                  <a:gd name="T6" fmla="*/ 262 w 447"/>
                  <a:gd name="T7" fmla="*/ 2 h 801"/>
                  <a:gd name="T8" fmla="*/ 309 w 447"/>
                  <a:gd name="T9" fmla="*/ 10 h 801"/>
                  <a:gd name="T10" fmla="*/ 350 w 447"/>
                  <a:gd name="T11" fmla="*/ 20 h 801"/>
                  <a:gd name="T12" fmla="*/ 379 w 447"/>
                  <a:gd name="T13" fmla="*/ 29 h 801"/>
                  <a:gd name="T14" fmla="*/ 391 w 447"/>
                  <a:gd name="T15" fmla="*/ 33 h 801"/>
                  <a:gd name="T16" fmla="*/ 395 w 447"/>
                  <a:gd name="T17" fmla="*/ 36 h 801"/>
                  <a:gd name="T18" fmla="*/ 398 w 447"/>
                  <a:gd name="T19" fmla="*/ 38 h 801"/>
                  <a:gd name="T20" fmla="*/ 403 w 447"/>
                  <a:gd name="T21" fmla="*/ 40 h 801"/>
                  <a:gd name="T22" fmla="*/ 408 w 447"/>
                  <a:gd name="T23" fmla="*/ 46 h 801"/>
                  <a:gd name="T24" fmla="*/ 411 w 447"/>
                  <a:gd name="T25" fmla="*/ 52 h 801"/>
                  <a:gd name="T26" fmla="*/ 413 w 447"/>
                  <a:gd name="T27" fmla="*/ 57 h 801"/>
                  <a:gd name="T28" fmla="*/ 416 w 447"/>
                  <a:gd name="T29" fmla="*/ 62 h 801"/>
                  <a:gd name="T30" fmla="*/ 417 w 447"/>
                  <a:gd name="T31" fmla="*/ 66 h 801"/>
                  <a:gd name="T32" fmla="*/ 446 w 447"/>
                  <a:gd name="T33" fmla="*/ 363 h 801"/>
                  <a:gd name="T34" fmla="*/ 427 w 447"/>
                  <a:gd name="T35" fmla="*/ 386 h 801"/>
                  <a:gd name="T36" fmla="*/ 409 w 447"/>
                  <a:gd name="T37" fmla="*/ 391 h 801"/>
                  <a:gd name="T38" fmla="*/ 383 w 447"/>
                  <a:gd name="T39" fmla="*/ 381 h 801"/>
                  <a:gd name="T40" fmla="*/ 370 w 447"/>
                  <a:gd name="T41" fmla="*/ 356 h 801"/>
                  <a:gd name="T42" fmla="*/ 337 w 447"/>
                  <a:gd name="T43" fmla="*/ 98 h 801"/>
                  <a:gd name="T44" fmla="*/ 332 w 447"/>
                  <a:gd name="T45" fmla="*/ 363 h 801"/>
                  <a:gd name="T46" fmla="*/ 361 w 447"/>
                  <a:gd name="T47" fmla="*/ 765 h 801"/>
                  <a:gd name="T48" fmla="*/ 347 w 447"/>
                  <a:gd name="T49" fmla="*/ 789 h 801"/>
                  <a:gd name="T50" fmla="*/ 320 w 447"/>
                  <a:gd name="T51" fmla="*/ 801 h 801"/>
                  <a:gd name="T52" fmla="*/ 303 w 447"/>
                  <a:gd name="T53" fmla="*/ 799 h 801"/>
                  <a:gd name="T54" fmla="*/ 280 w 447"/>
                  <a:gd name="T55" fmla="*/ 784 h 801"/>
                  <a:gd name="T56" fmla="*/ 271 w 447"/>
                  <a:gd name="T57" fmla="*/ 758 h 801"/>
                  <a:gd name="T58" fmla="*/ 233 w 447"/>
                  <a:gd name="T59" fmla="*/ 411 h 801"/>
                  <a:gd name="T60" fmla="*/ 214 w 447"/>
                  <a:gd name="T61" fmla="*/ 411 h 801"/>
                  <a:gd name="T62" fmla="*/ 177 w 447"/>
                  <a:gd name="T63" fmla="*/ 758 h 801"/>
                  <a:gd name="T64" fmla="*/ 167 w 447"/>
                  <a:gd name="T65" fmla="*/ 784 h 801"/>
                  <a:gd name="T66" fmla="*/ 145 w 447"/>
                  <a:gd name="T67" fmla="*/ 799 h 801"/>
                  <a:gd name="T68" fmla="*/ 127 w 447"/>
                  <a:gd name="T69" fmla="*/ 801 h 801"/>
                  <a:gd name="T70" fmla="*/ 101 w 447"/>
                  <a:gd name="T71" fmla="*/ 789 h 801"/>
                  <a:gd name="T72" fmla="*/ 86 w 447"/>
                  <a:gd name="T73" fmla="*/ 765 h 801"/>
                  <a:gd name="T74" fmla="*/ 115 w 447"/>
                  <a:gd name="T75" fmla="*/ 363 h 801"/>
                  <a:gd name="T76" fmla="*/ 110 w 447"/>
                  <a:gd name="T77" fmla="*/ 98 h 801"/>
                  <a:gd name="T78" fmla="*/ 78 w 447"/>
                  <a:gd name="T79" fmla="*/ 356 h 801"/>
                  <a:gd name="T80" fmla="*/ 65 w 447"/>
                  <a:gd name="T81" fmla="*/ 381 h 801"/>
                  <a:gd name="T82" fmla="*/ 39 w 447"/>
                  <a:gd name="T83" fmla="*/ 391 h 801"/>
                  <a:gd name="T84" fmla="*/ 20 w 447"/>
                  <a:gd name="T85" fmla="*/ 386 h 801"/>
                  <a:gd name="T86" fmla="*/ 1 w 447"/>
                  <a:gd name="T87" fmla="*/ 363 h 801"/>
                  <a:gd name="T88" fmla="*/ 31 w 447"/>
                  <a:gd name="T89" fmla="*/ 66 h 801"/>
                  <a:gd name="T90" fmla="*/ 33 w 447"/>
                  <a:gd name="T91" fmla="*/ 63 h 801"/>
                  <a:gd name="T92" fmla="*/ 34 w 447"/>
                  <a:gd name="T93" fmla="*/ 56 h 801"/>
                  <a:gd name="T94" fmla="*/ 37 w 447"/>
                  <a:gd name="T95" fmla="*/ 50 h 801"/>
                  <a:gd name="T96" fmla="*/ 39 w 447"/>
                  <a:gd name="T97" fmla="*/ 46 h 801"/>
                  <a:gd name="T98" fmla="*/ 45 w 447"/>
                  <a:gd name="T99" fmla="*/ 40 h 801"/>
                  <a:gd name="T100" fmla="*/ 49 w 447"/>
                  <a:gd name="T101" fmla="*/ 38 h 801"/>
                  <a:gd name="T102" fmla="*/ 53 w 447"/>
                  <a:gd name="T103" fmla="*/ 36 h 801"/>
                  <a:gd name="T104" fmla="*/ 56 w 447"/>
                  <a:gd name="T105" fmla="*/ 33 h 801"/>
                  <a:gd name="T106" fmla="*/ 69 w 447"/>
                  <a:gd name="T107" fmla="*/ 29 h 801"/>
                  <a:gd name="T108" fmla="*/ 98 w 447"/>
                  <a:gd name="T109" fmla="*/ 20 h 801"/>
                  <a:gd name="T110" fmla="*/ 139 w 447"/>
                  <a:gd name="T111" fmla="*/ 10 h 801"/>
                  <a:gd name="T112" fmla="*/ 185 w 447"/>
                  <a:gd name="T113" fmla="*/ 2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7" h="801">
                    <a:moveTo>
                      <a:pt x="208" y="0"/>
                    </a:moveTo>
                    <a:lnTo>
                      <a:pt x="218" y="20"/>
                    </a:lnTo>
                    <a:lnTo>
                      <a:pt x="193" y="225"/>
                    </a:lnTo>
                    <a:lnTo>
                      <a:pt x="223" y="279"/>
                    </a:lnTo>
                    <a:lnTo>
                      <a:pt x="255" y="225"/>
                    </a:lnTo>
                    <a:lnTo>
                      <a:pt x="229" y="20"/>
                    </a:lnTo>
                    <a:lnTo>
                      <a:pt x="239" y="0"/>
                    </a:lnTo>
                    <a:lnTo>
                      <a:pt x="262" y="2"/>
                    </a:lnTo>
                    <a:lnTo>
                      <a:pt x="287" y="5"/>
                    </a:lnTo>
                    <a:lnTo>
                      <a:pt x="309" y="10"/>
                    </a:lnTo>
                    <a:lnTo>
                      <a:pt x="331" y="15"/>
                    </a:lnTo>
                    <a:lnTo>
                      <a:pt x="350" y="20"/>
                    </a:lnTo>
                    <a:lnTo>
                      <a:pt x="366" y="25"/>
                    </a:lnTo>
                    <a:lnTo>
                      <a:pt x="379" y="29"/>
                    </a:lnTo>
                    <a:lnTo>
                      <a:pt x="388" y="32"/>
                    </a:lnTo>
                    <a:lnTo>
                      <a:pt x="391" y="33"/>
                    </a:lnTo>
                    <a:lnTo>
                      <a:pt x="393" y="34"/>
                    </a:lnTo>
                    <a:lnTo>
                      <a:pt x="395" y="36"/>
                    </a:lnTo>
                    <a:lnTo>
                      <a:pt x="397" y="37"/>
                    </a:lnTo>
                    <a:lnTo>
                      <a:pt x="398" y="38"/>
                    </a:lnTo>
                    <a:lnTo>
                      <a:pt x="400" y="39"/>
                    </a:lnTo>
                    <a:lnTo>
                      <a:pt x="403" y="40"/>
                    </a:lnTo>
                    <a:lnTo>
                      <a:pt x="406" y="43"/>
                    </a:lnTo>
                    <a:lnTo>
                      <a:pt x="408" y="46"/>
                    </a:lnTo>
                    <a:lnTo>
                      <a:pt x="410" y="50"/>
                    </a:lnTo>
                    <a:lnTo>
                      <a:pt x="411" y="52"/>
                    </a:lnTo>
                    <a:lnTo>
                      <a:pt x="413" y="55"/>
                    </a:lnTo>
                    <a:lnTo>
                      <a:pt x="413" y="57"/>
                    </a:lnTo>
                    <a:lnTo>
                      <a:pt x="414" y="61"/>
                    </a:lnTo>
                    <a:lnTo>
                      <a:pt x="416" y="62"/>
                    </a:lnTo>
                    <a:lnTo>
                      <a:pt x="416" y="64"/>
                    </a:lnTo>
                    <a:lnTo>
                      <a:pt x="417" y="66"/>
                    </a:lnTo>
                    <a:lnTo>
                      <a:pt x="447" y="347"/>
                    </a:lnTo>
                    <a:lnTo>
                      <a:pt x="446" y="363"/>
                    </a:lnTo>
                    <a:lnTo>
                      <a:pt x="439" y="376"/>
                    </a:lnTo>
                    <a:lnTo>
                      <a:pt x="427" y="386"/>
                    </a:lnTo>
                    <a:lnTo>
                      <a:pt x="413" y="391"/>
                    </a:lnTo>
                    <a:lnTo>
                      <a:pt x="409" y="391"/>
                    </a:lnTo>
                    <a:lnTo>
                      <a:pt x="395" y="388"/>
                    </a:lnTo>
                    <a:lnTo>
                      <a:pt x="383" y="381"/>
                    </a:lnTo>
                    <a:lnTo>
                      <a:pt x="375" y="370"/>
                    </a:lnTo>
                    <a:lnTo>
                      <a:pt x="370" y="356"/>
                    </a:lnTo>
                    <a:lnTo>
                      <a:pt x="343" y="100"/>
                    </a:lnTo>
                    <a:lnTo>
                      <a:pt x="337" y="98"/>
                    </a:lnTo>
                    <a:lnTo>
                      <a:pt x="332" y="97"/>
                    </a:lnTo>
                    <a:lnTo>
                      <a:pt x="332" y="363"/>
                    </a:lnTo>
                    <a:lnTo>
                      <a:pt x="362" y="750"/>
                    </a:lnTo>
                    <a:lnTo>
                      <a:pt x="361" y="765"/>
                    </a:lnTo>
                    <a:lnTo>
                      <a:pt x="355" y="778"/>
                    </a:lnTo>
                    <a:lnTo>
                      <a:pt x="347" y="789"/>
                    </a:lnTo>
                    <a:lnTo>
                      <a:pt x="334" y="797"/>
                    </a:lnTo>
                    <a:lnTo>
                      <a:pt x="320" y="801"/>
                    </a:lnTo>
                    <a:lnTo>
                      <a:pt x="317" y="801"/>
                    </a:lnTo>
                    <a:lnTo>
                      <a:pt x="303" y="799"/>
                    </a:lnTo>
                    <a:lnTo>
                      <a:pt x="290" y="792"/>
                    </a:lnTo>
                    <a:lnTo>
                      <a:pt x="280" y="784"/>
                    </a:lnTo>
                    <a:lnTo>
                      <a:pt x="274" y="772"/>
                    </a:lnTo>
                    <a:lnTo>
                      <a:pt x="271" y="758"/>
                    </a:lnTo>
                    <a:lnTo>
                      <a:pt x="243" y="408"/>
                    </a:lnTo>
                    <a:lnTo>
                      <a:pt x="233" y="411"/>
                    </a:lnTo>
                    <a:lnTo>
                      <a:pt x="223" y="412"/>
                    </a:lnTo>
                    <a:lnTo>
                      <a:pt x="214" y="411"/>
                    </a:lnTo>
                    <a:lnTo>
                      <a:pt x="205" y="408"/>
                    </a:lnTo>
                    <a:lnTo>
                      <a:pt x="177" y="758"/>
                    </a:lnTo>
                    <a:lnTo>
                      <a:pt x="174" y="772"/>
                    </a:lnTo>
                    <a:lnTo>
                      <a:pt x="167" y="784"/>
                    </a:lnTo>
                    <a:lnTo>
                      <a:pt x="157" y="792"/>
                    </a:lnTo>
                    <a:lnTo>
                      <a:pt x="145" y="799"/>
                    </a:lnTo>
                    <a:lnTo>
                      <a:pt x="131" y="801"/>
                    </a:lnTo>
                    <a:lnTo>
                      <a:pt x="127" y="801"/>
                    </a:lnTo>
                    <a:lnTo>
                      <a:pt x="113" y="797"/>
                    </a:lnTo>
                    <a:lnTo>
                      <a:pt x="101" y="789"/>
                    </a:lnTo>
                    <a:lnTo>
                      <a:pt x="92" y="778"/>
                    </a:lnTo>
                    <a:lnTo>
                      <a:pt x="86" y="765"/>
                    </a:lnTo>
                    <a:lnTo>
                      <a:pt x="85" y="750"/>
                    </a:lnTo>
                    <a:lnTo>
                      <a:pt x="115" y="363"/>
                    </a:lnTo>
                    <a:lnTo>
                      <a:pt x="115" y="97"/>
                    </a:lnTo>
                    <a:lnTo>
                      <a:pt x="110" y="98"/>
                    </a:lnTo>
                    <a:lnTo>
                      <a:pt x="104" y="100"/>
                    </a:lnTo>
                    <a:lnTo>
                      <a:pt x="78" y="356"/>
                    </a:lnTo>
                    <a:lnTo>
                      <a:pt x="73" y="370"/>
                    </a:lnTo>
                    <a:lnTo>
                      <a:pt x="65" y="381"/>
                    </a:lnTo>
                    <a:lnTo>
                      <a:pt x="53" y="388"/>
                    </a:lnTo>
                    <a:lnTo>
                      <a:pt x="39" y="391"/>
                    </a:lnTo>
                    <a:lnTo>
                      <a:pt x="35" y="391"/>
                    </a:lnTo>
                    <a:lnTo>
                      <a:pt x="20" y="386"/>
                    </a:lnTo>
                    <a:lnTo>
                      <a:pt x="9" y="376"/>
                    </a:lnTo>
                    <a:lnTo>
                      <a:pt x="1" y="363"/>
                    </a:lnTo>
                    <a:lnTo>
                      <a:pt x="0" y="347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3" y="63"/>
                    </a:lnTo>
                    <a:lnTo>
                      <a:pt x="34" y="61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45" y="40"/>
                    </a:lnTo>
                    <a:lnTo>
                      <a:pt x="46" y="39"/>
                    </a:lnTo>
                    <a:lnTo>
                      <a:pt x="49" y="38"/>
                    </a:lnTo>
                    <a:lnTo>
                      <a:pt x="51" y="37"/>
                    </a:lnTo>
                    <a:lnTo>
                      <a:pt x="53" y="36"/>
                    </a:lnTo>
                    <a:lnTo>
                      <a:pt x="54" y="34"/>
                    </a:lnTo>
                    <a:lnTo>
                      <a:pt x="56" y="33"/>
                    </a:lnTo>
                    <a:lnTo>
                      <a:pt x="60" y="32"/>
                    </a:lnTo>
                    <a:lnTo>
                      <a:pt x="69" y="29"/>
                    </a:lnTo>
                    <a:lnTo>
                      <a:pt x="82" y="25"/>
                    </a:lnTo>
                    <a:lnTo>
                      <a:pt x="98" y="20"/>
                    </a:lnTo>
                    <a:lnTo>
                      <a:pt x="117" y="15"/>
                    </a:lnTo>
                    <a:lnTo>
                      <a:pt x="139" y="10"/>
                    </a:lnTo>
                    <a:lnTo>
                      <a:pt x="161" y="5"/>
                    </a:lnTo>
                    <a:lnTo>
                      <a:pt x="185" y="2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Freeform 10"/>
              <p:cNvSpPr>
                <a:spLocks/>
              </p:cNvSpPr>
              <p:nvPr/>
            </p:nvSpPr>
            <p:spPr bwMode="auto">
              <a:xfrm>
                <a:off x="-791" y="2190"/>
                <a:ext cx="65" cy="73"/>
              </a:xfrm>
              <a:custGeom>
                <a:avLst/>
                <a:gdLst>
                  <a:gd name="T0" fmla="*/ 97 w 196"/>
                  <a:gd name="T1" fmla="*/ 0 h 220"/>
                  <a:gd name="T2" fmla="*/ 97 w 196"/>
                  <a:gd name="T3" fmla="*/ 0 h 220"/>
                  <a:gd name="T4" fmla="*/ 120 w 196"/>
                  <a:gd name="T5" fmla="*/ 3 h 220"/>
                  <a:gd name="T6" fmla="*/ 141 w 196"/>
                  <a:gd name="T7" fmla="*/ 11 h 220"/>
                  <a:gd name="T8" fmla="*/ 160 w 196"/>
                  <a:gd name="T9" fmla="*/ 23 h 220"/>
                  <a:gd name="T10" fmla="*/ 175 w 196"/>
                  <a:gd name="T11" fmla="*/ 38 h 220"/>
                  <a:gd name="T12" fmla="*/ 186 w 196"/>
                  <a:gd name="T13" fmla="*/ 57 h 220"/>
                  <a:gd name="T14" fmla="*/ 194 w 196"/>
                  <a:gd name="T15" fmla="*/ 77 h 220"/>
                  <a:gd name="T16" fmla="*/ 196 w 196"/>
                  <a:gd name="T17" fmla="*/ 101 h 220"/>
                  <a:gd name="T18" fmla="*/ 194 w 196"/>
                  <a:gd name="T19" fmla="*/ 122 h 220"/>
                  <a:gd name="T20" fmla="*/ 188 w 196"/>
                  <a:gd name="T21" fmla="*/ 143 h 220"/>
                  <a:gd name="T22" fmla="*/ 179 w 196"/>
                  <a:gd name="T23" fmla="*/ 162 h 220"/>
                  <a:gd name="T24" fmla="*/ 167 w 196"/>
                  <a:gd name="T25" fmla="*/ 181 h 220"/>
                  <a:gd name="T26" fmla="*/ 153 w 196"/>
                  <a:gd name="T27" fmla="*/ 197 h 220"/>
                  <a:gd name="T28" fmla="*/ 136 w 196"/>
                  <a:gd name="T29" fmla="*/ 209 h 220"/>
                  <a:gd name="T30" fmla="*/ 118 w 196"/>
                  <a:gd name="T31" fmla="*/ 217 h 220"/>
                  <a:gd name="T32" fmla="*/ 97 w 196"/>
                  <a:gd name="T33" fmla="*/ 220 h 220"/>
                  <a:gd name="T34" fmla="*/ 78 w 196"/>
                  <a:gd name="T35" fmla="*/ 217 h 220"/>
                  <a:gd name="T36" fmla="*/ 60 w 196"/>
                  <a:gd name="T37" fmla="*/ 209 h 220"/>
                  <a:gd name="T38" fmla="*/ 43 w 196"/>
                  <a:gd name="T39" fmla="*/ 197 h 220"/>
                  <a:gd name="T40" fmla="*/ 29 w 196"/>
                  <a:gd name="T41" fmla="*/ 181 h 220"/>
                  <a:gd name="T42" fmla="*/ 16 w 196"/>
                  <a:gd name="T43" fmla="*/ 162 h 220"/>
                  <a:gd name="T44" fmla="*/ 7 w 196"/>
                  <a:gd name="T45" fmla="*/ 143 h 220"/>
                  <a:gd name="T46" fmla="*/ 2 w 196"/>
                  <a:gd name="T47" fmla="*/ 122 h 220"/>
                  <a:gd name="T48" fmla="*/ 0 w 196"/>
                  <a:gd name="T49" fmla="*/ 101 h 220"/>
                  <a:gd name="T50" fmla="*/ 2 w 196"/>
                  <a:gd name="T51" fmla="*/ 77 h 220"/>
                  <a:gd name="T52" fmla="*/ 9 w 196"/>
                  <a:gd name="T53" fmla="*/ 57 h 220"/>
                  <a:gd name="T54" fmla="*/ 21 w 196"/>
                  <a:gd name="T55" fmla="*/ 38 h 220"/>
                  <a:gd name="T56" fmla="*/ 36 w 196"/>
                  <a:gd name="T57" fmla="*/ 23 h 220"/>
                  <a:gd name="T58" fmla="*/ 54 w 196"/>
                  <a:gd name="T59" fmla="*/ 11 h 220"/>
                  <a:gd name="T60" fmla="*/ 75 w 196"/>
                  <a:gd name="T61" fmla="*/ 3 h 220"/>
                  <a:gd name="T62" fmla="*/ 97 w 196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6" h="220">
                    <a:moveTo>
                      <a:pt x="97" y="0"/>
                    </a:moveTo>
                    <a:lnTo>
                      <a:pt x="97" y="0"/>
                    </a:lnTo>
                    <a:lnTo>
                      <a:pt x="120" y="3"/>
                    </a:lnTo>
                    <a:lnTo>
                      <a:pt x="141" y="11"/>
                    </a:lnTo>
                    <a:lnTo>
                      <a:pt x="160" y="23"/>
                    </a:lnTo>
                    <a:lnTo>
                      <a:pt x="175" y="38"/>
                    </a:lnTo>
                    <a:lnTo>
                      <a:pt x="186" y="57"/>
                    </a:lnTo>
                    <a:lnTo>
                      <a:pt x="194" y="77"/>
                    </a:lnTo>
                    <a:lnTo>
                      <a:pt x="196" y="101"/>
                    </a:lnTo>
                    <a:lnTo>
                      <a:pt x="194" y="122"/>
                    </a:lnTo>
                    <a:lnTo>
                      <a:pt x="188" y="143"/>
                    </a:lnTo>
                    <a:lnTo>
                      <a:pt x="179" y="162"/>
                    </a:lnTo>
                    <a:lnTo>
                      <a:pt x="167" y="181"/>
                    </a:lnTo>
                    <a:lnTo>
                      <a:pt x="153" y="197"/>
                    </a:lnTo>
                    <a:lnTo>
                      <a:pt x="136" y="209"/>
                    </a:lnTo>
                    <a:lnTo>
                      <a:pt x="118" y="217"/>
                    </a:lnTo>
                    <a:lnTo>
                      <a:pt x="97" y="220"/>
                    </a:lnTo>
                    <a:lnTo>
                      <a:pt x="78" y="217"/>
                    </a:lnTo>
                    <a:lnTo>
                      <a:pt x="60" y="209"/>
                    </a:lnTo>
                    <a:lnTo>
                      <a:pt x="43" y="197"/>
                    </a:lnTo>
                    <a:lnTo>
                      <a:pt x="29" y="181"/>
                    </a:lnTo>
                    <a:lnTo>
                      <a:pt x="16" y="162"/>
                    </a:lnTo>
                    <a:lnTo>
                      <a:pt x="7" y="143"/>
                    </a:lnTo>
                    <a:lnTo>
                      <a:pt x="2" y="122"/>
                    </a:lnTo>
                    <a:lnTo>
                      <a:pt x="0" y="101"/>
                    </a:lnTo>
                    <a:lnTo>
                      <a:pt x="2" y="77"/>
                    </a:lnTo>
                    <a:lnTo>
                      <a:pt x="9" y="57"/>
                    </a:lnTo>
                    <a:lnTo>
                      <a:pt x="21" y="38"/>
                    </a:lnTo>
                    <a:lnTo>
                      <a:pt x="36" y="23"/>
                    </a:lnTo>
                    <a:lnTo>
                      <a:pt x="54" y="11"/>
                    </a:lnTo>
                    <a:lnTo>
                      <a:pt x="75" y="3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Freeform 11"/>
              <p:cNvSpPr>
                <a:spLocks/>
              </p:cNvSpPr>
              <p:nvPr/>
            </p:nvSpPr>
            <p:spPr bwMode="auto">
              <a:xfrm>
                <a:off x="-831" y="2268"/>
                <a:ext cx="145" cy="265"/>
              </a:xfrm>
              <a:custGeom>
                <a:avLst/>
                <a:gdLst>
                  <a:gd name="T0" fmla="*/ 241 w 434"/>
                  <a:gd name="T1" fmla="*/ 2 h 795"/>
                  <a:gd name="T2" fmla="*/ 285 w 434"/>
                  <a:gd name="T3" fmla="*/ 15 h 795"/>
                  <a:gd name="T4" fmla="*/ 321 w 434"/>
                  <a:gd name="T5" fmla="*/ 36 h 795"/>
                  <a:gd name="T6" fmla="*/ 347 w 434"/>
                  <a:gd name="T7" fmla="*/ 57 h 795"/>
                  <a:gd name="T8" fmla="*/ 362 w 434"/>
                  <a:gd name="T9" fmla="*/ 72 h 795"/>
                  <a:gd name="T10" fmla="*/ 365 w 434"/>
                  <a:gd name="T11" fmla="*/ 75 h 795"/>
                  <a:gd name="T12" fmla="*/ 366 w 434"/>
                  <a:gd name="T13" fmla="*/ 77 h 795"/>
                  <a:gd name="T14" fmla="*/ 369 w 434"/>
                  <a:gd name="T15" fmla="*/ 81 h 795"/>
                  <a:gd name="T16" fmla="*/ 371 w 434"/>
                  <a:gd name="T17" fmla="*/ 86 h 795"/>
                  <a:gd name="T18" fmla="*/ 372 w 434"/>
                  <a:gd name="T19" fmla="*/ 87 h 795"/>
                  <a:gd name="T20" fmla="*/ 434 w 434"/>
                  <a:gd name="T21" fmla="*/ 354 h 795"/>
                  <a:gd name="T22" fmla="*/ 422 w 434"/>
                  <a:gd name="T23" fmla="*/ 374 h 795"/>
                  <a:gd name="T24" fmla="*/ 407 w 434"/>
                  <a:gd name="T25" fmla="*/ 380 h 795"/>
                  <a:gd name="T26" fmla="*/ 393 w 434"/>
                  <a:gd name="T27" fmla="*/ 379 h 795"/>
                  <a:gd name="T28" fmla="*/ 377 w 434"/>
                  <a:gd name="T29" fmla="*/ 366 h 795"/>
                  <a:gd name="T30" fmla="*/ 314 w 434"/>
                  <a:gd name="T31" fmla="*/ 112 h 795"/>
                  <a:gd name="T32" fmla="*/ 400 w 434"/>
                  <a:gd name="T33" fmla="*/ 464 h 795"/>
                  <a:gd name="T34" fmla="*/ 387 w 434"/>
                  <a:gd name="T35" fmla="*/ 474 h 795"/>
                  <a:gd name="T36" fmla="*/ 351 w 434"/>
                  <a:gd name="T37" fmla="*/ 487 h 795"/>
                  <a:gd name="T38" fmla="*/ 298 w 434"/>
                  <a:gd name="T39" fmla="*/ 498 h 795"/>
                  <a:gd name="T40" fmla="*/ 316 w 434"/>
                  <a:gd name="T41" fmla="*/ 768 h 795"/>
                  <a:gd name="T42" fmla="*/ 297 w 434"/>
                  <a:gd name="T43" fmla="*/ 791 h 795"/>
                  <a:gd name="T44" fmla="*/ 279 w 434"/>
                  <a:gd name="T45" fmla="*/ 795 h 795"/>
                  <a:gd name="T46" fmla="*/ 253 w 434"/>
                  <a:gd name="T47" fmla="*/ 784 h 795"/>
                  <a:gd name="T48" fmla="*/ 240 w 434"/>
                  <a:gd name="T49" fmla="*/ 758 h 795"/>
                  <a:gd name="T50" fmla="*/ 213 w 434"/>
                  <a:gd name="T51" fmla="*/ 504 h 795"/>
                  <a:gd name="T52" fmla="*/ 189 w 434"/>
                  <a:gd name="T53" fmla="*/ 773 h 795"/>
                  <a:gd name="T54" fmla="*/ 169 w 434"/>
                  <a:gd name="T55" fmla="*/ 792 h 795"/>
                  <a:gd name="T56" fmla="*/ 151 w 434"/>
                  <a:gd name="T57" fmla="*/ 795 h 795"/>
                  <a:gd name="T58" fmla="*/ 129 w 434"/>
                  <a:gd name="T59" fmla="*/ 785 h 795"/>
                  <a:gd name="T60" fmla="*/ 117 w 434"/>
                  <a:gd name="T61" fmla="*/ 765 h 795"/>
                  <a:gd name="T62" fmla="*/ 136 w 434"/>
                  <a:gd name="T63" fmla="*/ 498 h 795"/>
                  <a:gd name="T64" fmla="*/ 89 w 434"/>
                  <a:gd name="T65" fmla="*/ 488 h 795"/>
                  <a:gd name="T66" fmla="*/ 54 w 434"/>
                  <a:gd name="T67" fmla="*/ 477 h 795"/>
                  <a:gd name="T68" fmla="*/ 36 w 434"/>
                  <a:gd name="T69" fmla="*/ 467 h 795"/>
                  <a:gd name="T70" fmla="*/ 136 w 434"/>
                  <a:gd name="T71" fmla="*/ 261 h 795"/>
                  <a:gd name="T72" fmla="*/ 60 w 434"/>
                  <a:gd name="T73" fmla="*/ 356 h 795"/>
                  <a:gd name="T74" fmla="*/ 49 w 434"/>
                  <a:gd name="T75" fmla="*/ 374 h 795"/>
                  <a:gd name="T76" fmla="*/ 30 w 434"/>
                  <a:gd name="T77" fmla="*/ 380 h 795"/>
                  <a:gd name="T78" fmla="*/ 22 w 434"/>
                  <a:gd name="T79" fmla="*/ 379 h 795"/>
                  <a:gd name="T80" fmla="*/ 3 w 434"/>
                  <a:gd name="T81" fmla="*/ 365 h 795"/>
                  <a:gd name="T82" fmla="*/ 0 w 434"/>
                  <a:gd name="T83" fmla="*/ 341 h 795"/>
                  <a:gd name="T84" fmla="*/ 62 w 434"/>
                  <a:gd name="T85" fmla="*/ 87 h 795"/>
                  <a:gd name="T86" fmla="*/ 64 w 434"/>
                  <a:gd name="T87" fmla="*/ 84 h 795"/>
                  <a:gd name="T88" fmla="*/ 66 w 434"/>
                  <a:gd name="T89" fmla="*/ 80 h 795"/>
                  <a:gd name="T90" fmla="*/ 68 w 434"/>
                  <a:gd name="T91" fmla="*/ 75 h 795"/>
                  <a:gd name="T92" fmla="*/ 68 w 434"/>
                  <a:gd name="T93" fmla="*/ 75 h 795"/>
                  <a:gd name="T94" fmla="*/ 77 w 434"/>
                  <a:gd name="T95" fmla="*/ 65 h 795"/>
                  <a:gd name="T96" fmla="*/ 98 w 434"/>
                  <a:gd name="T97" fmla="*/ 47 h 795"/>
                  <a:gd name="T98" fmla="*/ 129 w 434"/>
                  <a:gd name="T99" fmla="*/ 25 h 795"/>
                  <a:gd name="T100" fmla="*/ 170 w 434"/>
                  <a:gd name="T101" fmla="*/ 8 h 795"/>
                  <a:gd name="T102" fmla="*/ 216 w 434"/>
                  <a:gd name="T103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4" h="795">
                    <a:moveTo>
                      <a:pt x="216" y="0"/>
                    </a:moveTo>
                    <a:lnTo>
                      <a:pt x="241" y="2"/>
                    </a:lnTo>
                    <a:lnTo>
                      <a:pt x="264" y="8"/>
                    </a:lnTo>
                    <a:lnTo>
                      <a:pt x="285" y="15"/>
                    </a:lnTo>
                    <a:lnTo>
                      <a:pt x="304" y="25"/>
                    </a:lnTo>
                    <a:lnTo>
                      <a:pt x="321" y="36"/>
                    </a:lnTo>
                    <a:lnTo>
                      <a:pt x="335" y="47"/>
                    </a:lnTo>
                    <a:lnTo>
                      <a:pt x="347" y="57"/>
                    </a:lnTo>
                    <a:lnTo>
                      <a:pt x="357" y="65"/>
                    </a:lnTo>
                    <a:lnTo>
                      <a:pt x="362" y="72"/>
                    </a:lnTo>
                    <a:lnTo>
                      <a:pt x="364" y="75"/>
                    </a:lnTo>
                    <a:lnTo>
                      <a:pt x="365" y="75"/>
                    </a:lnTo>
                    <a:lnTo>
                      <a:pt x="365" y="75"/>
                    </a:lnTo>
                    <a:lnTo>
                      <a:pt x="366" y="77"/>
                    </a:lnTo>
                    <a:lnTo>
                      <a:pt x="368" y="80"/>
                    </a:lnTo>
                    <a:lnTo>
                      <a:pt x="369" y="81"/>
                    </a:lnTo>
                    <a:lnTo>
                      <a:pt x="370" y="84"/>
                    </a:lnTo>
                    <a:lnTo>
                      <a:pt x="371" y="86"/>
                    </a:lnTo>
                    <a:lnTo>
                      <a:pt x="371" y="87"/>
                    </a:lnTo>
                    <a:lnTo>
                      <a:pt x="372" y="87"/>
                    </a:lnTo>
                    <a:lnTo>
                      <a:pt x="434" y="341"/>
                    </a:lnTo>
                    <a:lnTo>
                      <a:pt x="434" y="354"/>
                    </a:lnTo>
                    <a:lnTo>
                      <a:pt x="430" y="365"/>
                    </a:lnTo>
                    <a:lnTo>
                      <a:pt x="422" y="374"/>
                    </a:lnTo>
                    <a:lnTo>
                      <a:pt x="410" y="379"/>
                    </a:lnTo>
                    <a:lnTo>
                      <a:pt x="407" y="380"/>
                    </a:lnTo>
                    <a:lnTo>
                      <a:pt x="404" y="380"/>
                    </a:lnTo>
                    <a:lnTo>
                      <a:pt x="393" y="379"/>
                    </a:lnTo>
                    <a:lnTo>
                      <a:pt x="385" y="374"/>
                    </a:lnTo>
                    <a:lnTo>
                      <a:pt x="377" y="366"/>
                    </a:lnTo>
                    <a:lnTo>
                      <a:pt x="374" y="356"/>
                    </a:lnTo>
                    <a:lnTo>
                      <a:pt x="314" y="112"/>
                    </a:lnTo>
                    <a:lnTo>
                      <a:pt x="298" y="261"/>
                    </a:lnTo>
                    <a:lnTo>
                      <a:pt x="400" y="464"/>
                    </a:lnTo>
                    <a:lnTo>
                      <a:pt x="397" y="468"/>
                    </a:lnTo>
                    <a:lnTo>
                      <a:pt x="387" y="474"/>
                    </a:lnTo>
                    <a:lnTo>
                      <a:pt x="371" y="480"/>
                    </a:lnTo>
                    <a:lnTo>
                      <a:pt x="351" y="487"/>
                    </a:lnTo>
                    <a:lnTo>
                      <a:pt x="326" y="492"/>
                    </a:lnTo>
                    <a:lnTo>
                      <a:pt x="298" y="498"/>
                    </a:lnTo>
                    <a:lnTo>
                      <a:pt x="317" y="753"/>
                    </a:lnTo>
                    <a:lnTo>
                      <a:pt x="316" y="768"/>
                    </a:lnTo>
                    <a:lnTo>
                      <a:pt x="309" y="781"/>
                    </a:lnTo>
                    <a:lnTo>
                      <a:pt x="297" y="791"/>
                    </a:lnTo>
                    <a:lnTo>
                      <a:pt x="282" y="795"/>
                    </a:lnTo>
                    <a:lnTo>
                      <a:pt x="279" y="795"/>
                    </a:lnTo>
                    <a:lnTo>
                      <a:pt x="265" y="792"/>
                    </a:lnTo>
                    <a:lnTo>
                      <a:pt x="253" y="784"/>
                    </a:lnTo>
                    <a:lnTo>
                      <a:pt x="244" y="773"/>
                    </a:lnTo>
                    <a:lnTo>
                      <a:pt x="240" y="758"/>
                    </a:lnTo>
                    <a:lnTo>
                      <a:pt x="220" y="504"/>
                    </a:lnTo>
                    <a:lnTo>
                      <a:pt x="213" y="504"/>
                    </a:lnTo>
                    <a:lnTo>
                      <a:pt x="193" y="758"/>
                    </a:lnTo>
                    <a:lnTo>
                      <a:pt x="189" y="773"/>
                    </a:lnTo>
                    <a:lnTo>
                      <a:pt x="181" y="784"/>
                    </a:lnTo>
                    <a:lnTo>
                      <a:pt x="169" y="792"/>
                    </a:lnTo>
                    <a:lnTo>
                      <a:pt x="154" y="795"/>
                    </a:lnTo>
                    <a:lnTo>
                      <a:pt x="151" y="795"/>
                    </a:lnTo>
                    <a:lnTo>
                      <a:pt x="139" y="792"/>
                    </a:lnTo>
                    <a:lnTo>
                      <a:pt x="129" y="785"/>
                    </a:lnTo>
                    <a:lnTo>
                      <a:pt x="121" y="777"/>
                    </a:lnTo>
                    <a:lnTo>
                      <a:pt x="117" y="765"/>
                    </a:lnTo>
                    <a:lnTo>
                      <a:pt x="115" y="753"/>
                    </a:lnTo>
                    <a:lnTo>
                      <a:pt x="136" y="498"/>
                    </a:lnTo>
                    <a:lnTo>
                      <a:pt x="111" y="493"/>
                    </a:lnTo>
                    <a:lnTo>
                      <a:pt x="89" y="488"/>
                    </a:lnTo>
                    <a:lnTo>
                      <a:pt x="70" y="483"/>
                    </a:lnTo>
                    <a:lnTo>
                      <a:pt x="54" y="477"/>
                    </a:lnTo>
                    <a:lnTo>
                      <a:pt x="44" y="473"/>
                    </a:lnTo>
                    <a:lnTo>
                      <a:pt x="36" y="467"/>
                    </a:lnTo>
                    <a:lnTo>
                      <a:pt x="33" y="464"/>
                    </a:lnTo>
                    <a:lnTo>
                      <a:pt x="136" y="261"/>
                    </a:lnTo>
                    <a:lnTo>
                      <a:pt x="120" y="112"/>
                    </a:lnTo>
                    <a:lnTo>
                      <a:pt x="60" y="356"/>
                    </a:lnTo>
                    <a:lnTo>
                      <a:pt x="55" y="366"/>
                    </a:lnTo>
                    <a:lnTo>
                      <a:pt x="49" y="374"/>
                    </a:lnTo>
                    <a:lnTo>
                      <a:pt x="40" y="379"/>
                    </a:lnTo>
                    <a:lnTo>
                      <a:pt x="30" y="380"/>
                    </a:lnTo>
                    <a:lnTo>
                      <a:pt x="26" y="380"/>
                    </a:lnTo>
                    <a:lnTo>
                      <a:pt x="22" y="379"/>
                    </a:lnTo>
                    <a:lnTo>
                      <a:pt x="11" y="374"/>
                    </a:lnTo>
                    <a:lnTo>
                      <a:pt x="3" y="365"/>
                    </a:lnTo>
                    <a:lnTo>
                      <a:pt x="0" y="354"/>
                    </a:lnTo>
                    <a:lnTo>
                      <a:pt x="0" y="341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3" y="86"/>
                    </a:lnTo>
                    <a:lnTo>
                      <a:pt x="64" y="84"/>
                    </a:lnTo>
                    <a:lnTo>
                      <a:pt x="65" y="81"/>
                    </a:lnTo>
                    <a:lnTo>
                      <a:pt x="66" y="80"/>
                    </a:lnTo>
                    <a:lnTo>
                      <a:pt x="67" y="77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71" y="72"/>
                    </a:lnTo>
                    <a:lnTo>
                      <a:pt x="77" y="65"/>
                    </a:lnTo>
                    <a:lnTo>
                      <a:pt x="87" y="57"/>
                    </a:lnTo>
                    <a:lnTo>
                      <a:pt x="98" y="47"/>
                    </a:lnTo>
                    <a:lnTo>
                      <a:pt x="112" y="36"/>
                    </a:lnTo>
                    <a:lnTo>
                      <a:pt x="129" y="25"/>
                    </a:lnTo>
                    <a:lnTo>
                      <a:pt x="149" y="15"/>
                    </a:lnTo>
                    <a:lnTo>
                      <a:pt x="170" y="8"/>
                    </a:lnTo>
                    <a:lnTo>
                      <a:pt x="193" y="2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Freeform 12"/>
              <p:cNvSpPr>
                <a:spLocks/>
              </p:cNvSpPr>
              <p:nvPr/>
            </p:nvSpPr>
            <p:spPr bwMode="auto">
              <a:xfrm>
                <a:off x="-793" y="2549"/>
                <a:ext cx="65" cy="72"/>
              </a:xfrm>
              <a:custGeom>
                <a:avLst/>
                <a:gdLst>
                  <a:gd name="T0" fmla="*/ 98 w 195"/>
                  <a:gd name="T1" fmla="*/ 0 h 217"/>
                  <a:gd name="T2" fmla="*/ 119 w 195"/>
                  <a:gd name="T3" fmla="*/ 2 h 217"/>
                  <a:gd name="T4" fmla="*/ 141 w 195"/>
                  <a:gd name="T5" fmla="*/ 10 h 217"/>
                  <a:gd name="T6" fmla="*/ 158 w 195"/>
                  <a:gd name="T7" fmla="*/ 22 h 217"/>
                  <a:gd name="T8" fmla="*/ 173 w 195"/>
                  <a:gd name="T9" fmla="*/ 37 h 217"/>
                  <a:gd name="T10" fmla="*/ 185 w 195"/>
                  <a:gd name="T11" fmla="*/ 55 h 217"/>
                  <a:gd name="T12" fmla="*/ 192 w 195"/>
                  <a:gd name="T13" fmla="*/ 76 h 217"/>
                  <a:gd name="T14" fmla="*/ 195 w 195"/>
                  <a:gd name="T15" fmla="*/ 98 h 217"/>
                  <a:gd name="T16" fmla="*/ 193 w 195"/>
                  <a:gd name="T17" fmla="*/ 119 h 217"/>
                  <a:gd name="T18" fmla="*/ 187 w 195"/>
                  <a:gd name="T19" fmla="*/ 139 h 217"/>
                  <a:gd name="T20" fmla="*/ 178 w 195"/>
                  <a:gd name="T21" fmla="*/ 160 h 217"/>
                  <a:gd name="T22" fmla="*/ 167 w 195"/>
                  <a:gd name="T23" fmla="*/ 178 h 217"/>
                  <a:gd name="T24" fmla="*/ 152 w 195"/>
                  <a:gd name="T25" fmla="*/ 194 h 217"/>
                  <a:gd name="T26" fmla="*/ 136 w 195"/>
                  <a:gd name="T27" fmla="*/ 206 h 217"/>
                  <a:gd name="T28" fmla="*/ 117 w 195"/>
                  <a:gd name="T29" fmla="*/ 214 h 217"/>
                  <a:gd name="T30" fmla="*/ 98 w 195"/>
                  <a:gd name="T31" fmla="*/ 217 h 217"/>
                  <a:gd name="T32" fmla="*/ 78 w 195"/>
                  <a:gd name="T33" fmla="*/ 214 h 217"/>
                  <a:gd name="T34" fmla="*/ 59 w 195"/>
                  <a:gd name="T35" fmla="*/ 206 h 217"/>
                  <a:gd name="T36" fmla="*/ 43 w 195"/>
                  <a:gd name="T37" fmla="*/ 194 h 217"/>
                  <a:gd name="T38" fmla="*/ 28 w 195"/>
                  <a:gd name="T39" fmla="*/ 178 h 217"/>
                  <a:gd name="T40" fmla="*/ 16 w 195"/>
                  <a:gd name="T41" fmla="*/ 160 h 217"/>
                  <a:gd name="T42" fmla="*/ 8 w 195"/>
                  <a:gd name="T43" fmla="*/ 139 h 217"/>
                  <a:gd name="T44" fmla="*/ 1 w 195"/>
                  <a:gd name="T45" fmla="*/ 119 h 217"/>
                  <a:gd name="T46" fmla="*/ 0 w 195"/>
                  <a:gd name="T47" fmla="*/ 98 h 217"/>
                  <a:gd name="T48" fmla="*/ 3 w 195"/>
                  <a:gd name="T49" fmla="*/ 76 h 217"/>
                  <a:gd name="T50" fmla="*/ 10 w 195"/>
                  <a:gd name="T51" fmla="*/ 55 h 217"/>
                  <a:gd name="T52" fmla="*/ 21 w 195"/>
                  <a:gd name="T53" fmla="*/ 37 h 217"/>
                  <a:gd name="T54" fmla="*/ 37 w 195"/>
                  <a:gd name="T55" fmla="*/ 22 h 217"/>
                  <a:gd name="T56" fmla="*/ 54 w 195"/>
                  <a:gd name="T57" fmla="*/ 10 h 217"/>
                  <a:gd name="T58" fmla="*/ 75 w 195"/>
                  <a:gd name="T59" fmla="*/ 2 h 217"/>
                  <a:gd name="T60" fmla="*/ 98 w 195"/>
                  <a:gd name="T6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" h="217">
                    <a:moveTo>
                      <a:pt x="98" y="0"/>
                    </a:moveTo>
                    <a:lnTo>
                      <a:pt x="119" y="2"/>
                    </a:lnTo>
                    <a:lnTo>
                      <a:pt x="141" y="10"/>
                    </a:lnTo>
                    <a:lnTo>
                      <a:pt x="158" y="22"/>
                    </a:lnTo>
                    <a:lnTo>
                      <a:pt x="173" y="37"/>
                    </a:lnTo>
                    <a:lnTo>
                      <a:pt x="185" y="55"/>
                    </a:lnTo>
                    <a:lnTo>
                      <a:pt x="192" y="76"/>
                    </a:lnTo>
                    <a:lnTo>
                      <a:pt x="195" y="98"/>
                    </a:lnTo>
                    <a:lnTo>
                      <a:pt x="193" y="119"/>
                    </a:lnTo>
                    <a:lnTo>
                      <a:pt x="187" y="139"/>
                    </a:lnTo>
                    <a:lnTo>
                      <a:pt x="178" y="160"/>
                    </a:lnTo>
                    <a:lnTo>
                      <a:pt x="167" y="178"/>
                    </a:lnTo>
                    <a:lnTo>
                      <a:pt x="152" y="194"/>
                    </a:lnTo>
                    <a:lnTo>
                      <a:pt x="136" y="206"/>
                    </a:lnTo>
                    <a:lnTo>
                      <a:pt x="117" y="214"/>
                    </a:lnTo>
                    <a:lnTo>
                      <a:pt x="98" y="217"/>
                    </a:lnTo>
                    <a:lnTo>
                      <a:pt x="78" y="214"/>
                    </a:lnTo>
                    <a:lnTo>
                      <a:pt x="59" y="206"/>
                    </a:lnTo>
                    <a:lnTo>
                      <a:pt x="43" y="194"/>
                    </a:lnTo>
                    <a:lnTo>
                      <a:pt x="28" y="178"/>
                    </a:lnTo>
                    <a:lnTo>
                      <a:pt x="16" y="160"/>
                    </a:lnTo>
                    <a:lnTo>
                      <a:pt x="8" y="139"/>
                    </a:lnTo>
                    <a:lnTo>
                      <a:pt x="1" y="119"/>
                    </a:lnTo>
                    <a:lnTo>
                      <a:pt x="0" y="98"/>
                    </a:lnTo>
                    <a:lnTo>
                      <a:pt x="3" y="76"/>
                    </a:lnTo>
                    <a:lnTo>
                      <a:pt x="10" y="55"/>
                    </a:lnTo>
                    <a:lnTo>
                      <a:pt x="21" y="37"/>
                    </a:lnTo>
                    <a:lnTo>
                      <a:pt x="37" y="22"/>
                    </a:lnTo>
                    <a:lnTo>
                      <a:pt x="54" y="10"/>
                    </a:lnTo>
                    <a:lnTo>
                      <a:pt x="75" y="2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-834" y="2624"/>
                <a:ext cx="148" cy="267"/>
              </a:xfrm>
              <a:custGeom>
                <a:avLst/>
                <a:gdLst>
                  <a:gd name="T0" fmla="*/ 218 w 446"/>
                  <a:gd name="T1" fmla="*/ 21 h 802"/>
                  <a:gd name="T2" fmla="*/ 223 w 446"/>
                  <a:gd name="T3" fmla="*/ 280 h 802"/>
                  <a:gd name="T4" fmla="*/ 227 w 446"/>
                  <a:gd name="T5" fmla="*/ 21 h 802"/>
                  <a:gd name="T6" fmla="*/ 238 w 446"/>
                  <a:gd name="T7" fmla="*/ 0 h 802"/>
                  <a:gd name="T8" fmla="*/ 285 w 446"/>
                  <a:gd name="T9" fmla="*/ 6 h 802"/>
                  <a:gd name="T10" fmla="*/ 329 w 446"/>
                  <a:gd name="T11" fmla="*/ 16 h 802"/>
                  <a:gd name="T12" fmla="*/ 365 w 446"/>
                  <a:gd name="T13" fmla="*/ 25 h 802"/>
                  <a:gd name="T14" fmla="*/ 386 w 446"/>
                  <a:gd name="T15" fmla="*/ 33 h 802"/>
                  <a:gd name="T16" fmla="*/ 391 w 446"/>
                  <a:gd name="T17" fmla="*/ 35 h 802"/>
                  <a:gd name="T18" fmla="*/ 396 w 446"/>
                  <a:gd name="T19" fmla="*/ 37 h 802"/>
                  <a:gd name="T20" fmla="*/ 401 w 446"/>
                  <a:gd name="T21" fmla="*/ 42 h 802"/>
                  <a:gd name="T22" fmla="*/ 408 w 446"/>
                  <a:gd name="T23" fmla="*/ 48 h 802"/>
                  <a:gd name="T24" fmla="*/ 411 w 446"/>
                  <a:gd name="T25" fmla="*/ 53 h 802"/>
                  <a:gd name="T26" fmla="*/ 413 w 446"/>
                  <a:gd name="T27" fmla="*/ 58 h 802"/>
                  <a:gd name="T28" fmla="*/ 414 w 446"/>
                  <a:gd name="T29" fmla="*/ 64 h 802"/>
                  <a:gd name="T30" fmla="*/ 446 w 446"/>
                  <a:gd name="T31" fmla="*/ 348 h 802"/>
                  <a:gd name="T32" fmla="*/ 441 w 446"/>
                  <a:gd name="T33" fmla="*/ 372 h 802"/>
                  <a:gd name="T34" fmla="*/ 424 w 446"/>
                  <a:gd name="T35" fmla="*/ 388 h 802"/>
                  <a:gd name="T36" fmla="*/ 410 w 446"/>
                  <a:gd name="T37" fmla="*/ 391 h 802"/>
                  <a:gd name="T38" fmla="*/ 394 w 446"/>
                  <a:gd name="T39" fmla="*/ 389 h 802"/>
                  <a:gd name="T40" fmla="*/ 373 w 446"/>
                  <a:gd name="T41" fmla="*/ 371 h 802"/>
                  <a:gd name="T42" fmla="*/ 341 w 446"/>
                  <a:gd name="T43" fmla="*/ 101 h 802"/>
                  <a:gd name="T44" fmla="*/ 330 w 446"/>
                  <a:gd name="T45" fmla="*/ 97 h 802"/>
                  <a:gd name="T46" fmla="*/ 361 w 446"/>
                  <a:gd name="T47" fmla="*/ 751 h 802"/>
                  <a:gd name="T48" fmla="*/ 355 w 446"/>
                  <a:gd name="T49" fmla="*/ 780 h 802"/>
                  <a:gd name="T50" fmla="*/ 334 w 446"/>
                  <a:gd name="T51" fmla="*/ 799 h 802"/>
                  <a:gd name="T52" fmla="*/ 315 w 446"/>
                  <a:gd name="T53" fmla="*/ 802 h 802"/>
                  <a:gd name="T54" fmla="*/ 290 w 446"/>
                  <a:gd name="T55" fmla="*/ 794 h 802"/>
                  <a:gd name="T56" fmla="*/ 272 w 446"/>
                  <a:gd name="T57" fmla="*/ 773 h 802"/>
                  <a:gd name="T58" fmla="*/ 241 w 446"/>
                  <a:gd name="T59" fmla="*/ 409 h 802"/>
                  <a:gd name="T60" fmla="*/ 223 w 446"/>
                  <a:gd name="T61" fmla="*/ 412 h 802"/>
                  <a:gd name="T62" fmla="*/ 204 w 446"/>
                  <a:gd name="T63" fmla="*/ 409 h 802"/>
                  <a:gd name="T64" fmla="*/ 173 w 446"/>
                  <a:gd name="T65" fmla="*/ 773 h 802"/>
                  <a:gd name="T66" fmla="*/ 157 w 446"/>
                  <a:gd name="T67" fmla="*/ 794 h 802"/>
                  <a:gd name="T68" fmla="*/ 130 w 446"/>
                  <a:gd name="T69" fmla="*/ 802 h 802"/>
                  <a:gd name="T70" fmla="*/ 111 w 446"/>
                  <a:gd name="T71" fmla="*/ 799 h 802"/>
                  <a:gd name="T72" fmla="*/ 91 w 446"/>
                  <a:gd name="T73" fmla="*/ 780 h 802"/>
                  <a:gd name="T74" fmla="*/ 84 w 446"/>
                  <a:gd name="T75" fmla="*/ 751 h 802"/>
                  <a:gd name="T76" fmla="*/ 115 w 446"/>
                  <a:gd name="T77" fmla="*/ 97 h 802"/>
                  <a:gd name="T78" fmla="*/ 104 w 446"/>
                  <a:gd name="T79" fmla="*/ 101 h 802"/>
                  <a:gd name="T80" fmla="*/ 72 w 446"/>
                  <a:gd name="T81" fmla="*/ 371 h 802"/>
                  <a:gd name="T82" fmla="*/ 51 w 446"/>
                  <a:gd name="T83" fmla="*/ 389 h 802"/>
                  <a:gd name="T84" fmla="*/ 35 w 446"/>
                  <a:gd name="T85" fmla="*/ 391 h 802"/>
                  <a:gd name="T86" fmla="*/ 21 w 446"/>
                  <a:gd name="T87" fmla="*/ 388 h 802"/>
                  <a:gd name="T88" fmla="*/ 4 w 446"/>
                  <a:gd name="T89" fmla="*/ 372 h 802"/>
                  <a:gd name="T90" fmla="*/ 0 w 446"/>
                  <a:gd name="T91" fmla="*/ 348 h 802"/>
                  <a:gd name="T92" fmla="*/ 31 w 446"/>
                  <a:gd name="T93" fmla="*/ 64 h 802"/>
                  <a:gd name="T94" fmla="*/ 32 w 446"/>
                  <a:gd name="T95" fmla="*/ 57 h 802"/>
                  <a:gd name="T96" fmla="*/ 36 w 446"/>
                  <a:gd name="T97" fmla="*/ 50 h 802"/>
                  <a:gd name="T98" fmla="*/ 41 w 446"/>
                  <a:gd name="T99" fmla="*/ 44 h 802"/>
                  <a:gd name="T100" fmla="*/ 46 w 446"/>
                  <a:gd name="T101" fmla="*/ 40 h 802"/>
                  <a:gd name="T102" fmla="*/ 52 w 446"/>
                  <a:gd name="T103" fmla="*/ 36 h 802"/>
                  <a:gd name="T104" fmla="*/ 59 w 446"/>
                  <a:gd name="T105" fmla="*/ 33 h 802"/>
                  <a:gd name="T106" fmla="*/ 80 w 446"/>
                  <a:gd name="T107" fmla="*/ 25 h 802"/>
                  <a:gd name="T108" fmla="*/ 116 w 446"/>
                  <a:gd name="T109" fmla="*/ 16 h 802"/>
                  <a:gd name="T110" fmla="*/ 160 w 446"/>
                  <a:gd name="T111" fmla="*/ 6 h 802"/>
                  <a:gd name="T112" fmla="*/ 207 w 446"/>
                  <a:gd name="T113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6" h="802">
                    <a:moveTo>
                      <a:pt x="207" y="0"/>
                    </a:moveTo>
                    <a:lnTo>
                      <a:pt x="218" y="21"/>
                    </a:lnTo>
                    <a:lnTo>
                      <a:pt x="192" y="226"/>
                    </a:lnTo>
                    <a:lnTo>
                      <a:pt x="223" y="280"/>
                    </a:lnTo>
                    <a:lnTo>
                      <a:pt x="253" y="226"/>
                    </a:lnTo>
                    <a:lnTo>
                      <a:pt x="227" y="21"/>
                    </a:lnTo>
                    <a:lnTo>
                      <a:pt x="227" y="21"/>
                    </a:lnTo>
                    <a:lnTo>
                      <a:pt x="238" y="0"/>
                    </a:lnTo>
                    <a:lnTo>
                      <a:pt x="262" y="3"/>
                    </a:lnTo>
                    <a:lnTo>
                      <a:pt x="285" y="6"/>
                    </a:lnTo>
                    <a:lnTo>
                      <a:pt x="308" y="11"/>
                    </a:lnTo>
                    <a:lnTo>
                      <a:pt x="329" y="16"/>
                    </a:lnTo>
                    <a:lnTo>
                      <a:pt x="349" y="21"/>
                    </a:lnTo>
                    <a:lnTo>
                      <a:pt x="365" y="25"/>
                    </a:lnTo>
                    <a:lnTo>
                      <a:pt x="377" y="30"/>
                    </a:lnTo>
                    <a:lnTo>
                      <a:pt x="386" y="33"/>
                    </a:lnTo>
                    <a:lnTo>
                      <a:pt x="389" y="34"/>
                    </a:lnTo>
                    <a:lnTo>
                      <a:pt x="391" y="35"/>
                    </a:lnTo>
                    <a:lnTo>
                      <a:pt x="394" y="36"/>
                    </a:lnTo>
                    <a:lnTo>
                      <a:pt x="396" y="37"/>
                    </a:lnTo>
                    <a:lnTo>
                      <a:pt x="399" y="40"/>
                    </a:lnTo>
                    <a:lnTo>
                      <a:pt x="401" y="42"/>
                    </a:lnTo>
                    <a:lnTo>
                      <a:pt x="404" y="45"/>
                    </a:lnTo>
                    <a:lnTo>
                      <a:pt x="408" y="48"/>
                    </a:lnTo>
                    <a:lnTo>
                      <a:pt x="409" y="50"/>
                    </a:lnTo>
                    <a:lnTo>
                      <a:pt x="411" y="53"/>
                    </a:lnTo>
                    <a:lnTo>
                      <a:pt x="412" y="56"/>
                    </a:lnTo>
                    <a:lnTo>
                      <a:pt x="413" y="58"/>
                    </a:lnTo>
                    <a:lnTo>
                      <a:pt x="413" y="61"/>
                    </a:lnTo>
                    <a:lnTo>
                      <a:pt x="414" y="64"/>
                    </a:lnTo>
                    <a:lnTo>
                      <a:pt x="415" y="67"/>
                    </a:lnTo>
                    <a:lnTo>
                      <a:pt x="446" y="348"/>
                    </a:lnTo>
                    <a:lnTo>
                      <a:pt x="445" y="361"/>
                    </a:lnTo>
                    <a:lnTo>
                      <a:pt x="441" y="372"/>
                    </a:lnTo>
                    <a:lnTo>
                      <a:pt x="433" y="382"/>
                    </a:lnTo>
                    <a:lnTo>
                      <a:pt x="424" y="388"/>
                    </a:lnTo>
                    <a:lnTo>
                      <a:pt x="412" y="391"/>
                    </a:lnTo>
                    <a:lnTo>
                      <a:pt x="410" y="391"/>
                    </a:lnTo>
                    <a:lnTo>
                      <a:pt x="408" y="391"/>
                    </a:lnTo>
                    <a:lnTo>
                      <a:pt x="394" y="389"/>
                    </a:lnTo>
                    <a:lnTo>
                      <a:pt x="382" y="382"/>
                    </a:lnTo>
                    <a:lnTo>
                      <a:pt x="373" y="371"/>
                    </a:lnTo>
                    <a:lnTo>
                      <a:pt x="369" y="357"/>
                    </a:lnTo>
                    <a:lnTo>
                      <a:pt x="341" y="101"/>
                    </a:lnTo>
                    <a:lnTo>
                      <a:pt x="336" y="98"/>
                    </a:lnTo>
                    <a:lnTo>
                      <a:pt x="330" y="97"/>
                    </a:lnTo>
                    <a:lnTo>
                      <a:pt x="330" y="364"/>
                    </a:lnTo>
                    <a:lnTo>
                      <a:pt x="361" y="751"/>
                    </a:lnTo>
                    <a:lnTo>
                      <a:pt x="360" y="766"/>
                    </a:lnTo>
                    <a:lnTo>
                      <a:pt x="355" y="780"/>
                    </a:lnTo>
                    <a:lnTo>
                      <a:pt x="345" y="791"/>
                    </a:lnTo>
                    <a:lnTo>
                      <a:pt x="334" y="799"/>
                    </a:lnTo>
                    <a:lnTo>
                      <a:pt x="318" y="802"/>
                    </a:lnTo>
                    <a:lnTo>
                      <a:pt x="315" y="802"/>
                    </a:lnTo>
                    <a:lnTo>
                      <a:pt x="301" y="800"/>
                    </a:lnTo>
                    <a:lnTo>
                      <a:pt x="290" y="794"/>
                    </a:lnTo>
                    <a:lnTo>
                      <a:pt x="279" y="785"/>
                    </a:lnTo>
                    <a:lnTo>
                      <a:pt x="272" y="773"/>
                    </a:lnTo>
                    <a:lnTo>
                      <a:pt x="269" y="758"/>
                    </a:lnTo>
                    <a:lnTo>
                      <a:pt x="241" y="409"/>
                    </a:lnTo>
                    <a:lnTo>
                      <a:pt x="233" y="412"/>
                    </a:lnTo>
                    <a:lnTo>
                      <a:pt x="223" y="412"/>
                    </a:lnTo>
                    <a:lnTo>
                      <a:pt x="212" y="412"/>
                    </a:lnTo>
                    <a:lnTo>
                      <a:pt x="204" y="409"/>
                    </a:lnTo>
                    <a:lnTo>
                      <a:pt x="176" y="758"/>
                    </a:lnTo>
                    <a:lnTo>
                      <a:pt x="173" y="773"/>
                    </a:lnTo>
                    <a:lnTo>
                      <a:pt x="166" y="785"/>
                    </a:lnTo>
                    <a:lnTo>
                      <a:pt x="157" y="794"/>
                    </a:lnTo>
                    <a:lnTo>
                      <a:pt x="144" y="800"/>
                    </a:lnTo>
                    <a:lnTo>
                      <a:pt x="130" y="802"/>
                    </a:lnTo>
                    <a:lnTo>
                      <a:pt x="126" y="802"/>
                    </a:lnTo>
                    <a:lnTo>
                      <a:pt x="111" y="799"/>
                    </a:lnTo>
                    <a:lnTo>
                      <a:pt x="100" y="791"/>
                    </a:lnTo>
                    <a:lnTo>
                      <a:pt x="91" y="780"/>
                    </a:lnTo>
                    <a:lnTo>
                      <a:pt x="85" y="766"/>
                    </a:lnTo>
                    <a:lnTo>
                      <a:pt x="84" y="751"/>
                    </a:lnTo>
                    <a:lnTo>
                      <a:pt x="115" y="364"/>
                    </a:lnTo>
                    <a:lnTo>
                      <a:pt x="115" y="97"/>
                    </a:lnTo>
                    <a:lnTo>
                      <a:pt x="109" y="98"/>
                    </a:lnTo>
                    <a:lnTo>
                      <a:pt x="104" y="101"/>
                    </a:lnTo>
                    <a:lnTo>
                      <a:pt x="76" y="357"/>
                    </a:lnTo>
                    <a:lnTo>
                      <a:pt x="72" y="371"/>
                    </a:lnTo>
                    <a:lnTo>
                      <a:pt x="63" y="382"/>
                    </a:lnTo>
                    <a:lnTo>
                      <a:pt x="51" y="389"/>
                    </a:lnTo>
                    <a:lnTo>
                      <a:pt x="37" y="391"/>
                    </a:lnTo>
                    <a:lnTo>
                      <a:pt x="35" y="391"/>
                    </a:lnTo>
                    <a:lnTo>
                      <a:pt x="33" y="391"/>
                    </a:lnTo>
                    <a:lnTo>
                      <a:pt x="21" y="388"/>
                    </a:lnTo>
                    <a:lnTo>
                      <a:pt x="12" y="382"/>
                    </a:lnTo>
                    <a:lnTo>
                      <a:pt x="4" y="372"/>
                    </a:lnTo>
                    <a:lnTo>
                      <a:pt x="0" y="361"/>
                    </a:lnTo>
                    <a:lnTo>
                      <a:pt x="0" y="348"/>
                    </a:lnTo>
                    <a:lnTo>
                      <a:pt x="30" y="67"/>
                    </a:lnTo>
                    <a:lnTo>
                      <a:pt x="31" y="64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4" y="54"/>
                    </a:lnTo>
                    <a:lnTo>
                      <a:pt x="36" y="50"/>
                    </a:lnTo>
                    <a:lnTo>
                      <a:pt x="37" y="47"/>
                    </a:lnTo>
                    <a:lnTo>
                      <a:pt x="41" y="44"/>
                    </a:lnTo>
                    <a:lnTo>
                      <a:pt x="44" y="42"/>
                    </a:lnTo>
                    <a:lnTo>
                      <a:pt x="46" y="40"/>
                    </a:lnTo>
                    <a:lnTo>
                      <a:pt x="49" y="37"/>
                    </a:lnTo>
                    <a:lnTo>
                      <a:pt x="52" y="36"/>
                    </a:lnTo>
                    <a:lnTo>
                      <a:pt x="55" y="34"/>
                    </a:lnTo>
                    <a:lnTo>
                      <a:pt x="59" y="33"/>
                    </a:lnTo>
                    <a:lnTo>
                      <a:pt x="67" y="30"/>
                    </a:lnTo>
                    <a:lnTo>
                      <a:pt x="80" y="25"/>
                    </a:lnTo>
                    <a:lnTo>
                      <a:pt x="96" y="21"/>
                    </a:lnTo>
                    <a:lnTo>
                      <a:pt x="116" y="16"/>
                    </a:lnTo>
                    <a:lnTo>
                      <a:pt x="137" y="11"/>
                    </a:lnTo>
                    <a:lnTo>
                      <a:pt x="160" y="6"/>
                    </a:lnTo>
                    <a:lnTo>
                      <a:pt x="183" y="3"/>
                    </a:lnTo>
                    <a:lnTo>
                      <a:pt x="2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-961" y="2548"/>
                <a:ext cx="66" cy="74"/>
              </a:xfrm>
              <a:custGeom>
                <a:avLst/>
                <a:gdLst>
                  <a:gd name="T0" fmla="*/ 98 w 198"/>
                  <a:gd name="T1" fmla="*/ 0 h 220"/>
                  <a:gd name="T2" fmla="*/ 121 w 198"/>
                  <a:gd name="T3" fmla="*/ 3 h 220"/>
                  <a:gd name="T4" fmla="*/ 142 w 198"/>
                  <a:gd name="T5" fmla="*/ 10 h 220"/>
                  <a:gd name="T6" fmla="*/ 160 w 198"/>
                  <a:gd name="T7" fmla="*/ 22 h 220"/>
                  <a:gd name="T8" fmla="*/ 175 w 198"/>
                  <a:gd name="T9" fmla="*/ 38 h 220"/>
                  <a:gd name="T10" fmla="*/ 187 w 198"/>
                  <a:gd name="T11" fmla="*/ 57 h 220"/>
                  <a:gd name="T12" fmla="*/ 194 w 198"/>
                  <a:gd name="T13" fmla="*/ 77 h 220"/>
                  <a:gd name="T14" fmla="*/ 198 w 198"/>
                  <a:gd name="T15" fmla="*/ 100 h 220"/>
                  <a:gd name="T16" fmla="*/ 195 w 198"/>
                  <a:gd name="T17" fmla="*/ 121 h 220"/>
                  <a:gd name="T18" fmla="*/ 189 w 198"/>
                  <a:gd name="T19" fmla="*/ 141 h 220"/>
                  <a:gd name="T20" fmla="*/ 180 w 198"/>
                  <a:gd name="T21" fmla="*/ 162 h 220"/>
                  <a:gd name="T22" fmla="*/ 169 w 198"/>
                  <a:gd name="T23" fmla="*/ 181 h 220"/>
                  <a:gd name="T24" fmla="*/ 154 w 198"/>
                  <a:gd name="T25" fmla="*/ 196 h 220"/>
                  <a:gd name="T26" fmla="*/ 136 w 198"/>
                  <a:gd name="T27" fmla="*/ 209 h 220"/>
                  <a:gd name="T28" fmla="*/ 118 w 198"/>
                  <a:gd name="T29" fmla="*/ 217 h 220"/>
                  <a:gd name="T30" fmla="*/ 98 w 198"/>
                  <a:gd name="T31" fmla="*/ 220 h 220"/>
                  <a:gd name="T32" fmla="*/ 78 w 198"/>
                  <a:gd name="T33" fmla="*/ 217 h 220"/>
                  <a:gd name="T34" fmla="*/ 60 w 198"/>
                  <a:gd name="T35" fmla="*/ 209 h 220"/>
                  <a:gd name="T36" fmla="*/ 43 w 198"/>
                  <a:gd name="T37" fmla="*/ 196 h 220"/>
                  <a:gd name="T38" fmla="*/ 29 w 198"/>
                  <a:gd name="T39" fmla="*/ 181 h 220"/>
                  <a:gd name="T40" fmla="*/ 16 w 198"/>
                  <a:gd name="T41" fmla="*/ 162 h 220"/>
                  <a:gd name="T42" fmla="*/ 8 w 198"/>
                  <a:gd name="T43" fmla="*/ 141 h 220"/>
                  <a:gd name="T44" fmla="*/ 2 w 198"/>
                  <a:gd name="T45" fmla="*/ 121 h 220"/>
                  <a:gd name="T46" fmla="*/ 0 w 198"/>
                  <a:gd name="T47" fmla="*/ 100 h 220"/>
                  <a:gd name="T48" fmla="*/ 2 w 198"/>
                  <a:gd name="T49" fmla="*/ 77 h 220"/>
                  <a:gd name="T50" fmla="*/ 10 w 198"/>
                  <a:gd name="T51" fmla="*/ 57 h 220"/>
                  <a:gd name="T52" fmla="*/ 22 w 198"/>
                  <a:gd name="T53" fmla="*/ 38 h 220"/>
                  <a:gd name="T54" fmla="*/ 37 w 198"/>
                  <a:gd name="T55" fmla="*/ 22 h 220"/>
                  <a:gd name="T56" fmla="*/ 55 w 198"/>
                  <a:gd name="T57" fmla="*/ 10 h 220"/>
                  <a:gd name="T58" fmla="*/ 75 w 198"/>
                  <a:gd name="T59" fmla="*/ 3 h 220"/>
                  <a:gd name="T60" fmla="*/ 98 w 198"/>
                  <a:gd name="T6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8" h="220">
                    <a:moveTo>
                      <a:pt x="98" y="0"/>
                    </a:moveTo>
                    <a:lnTo>
                      <a:pt x="121" y="3"/>
                    </a:lnTo>
                    <a:lnTo>
                      <a:pt x="142" y="10"/>
                    </a:lnTo>
                    <a:lnTo>
                      <a:pt x="160" y="22"/>
                    </a:lnTo>
                    <a:lnTo>
                      <a:pt x="175" y="38"/>
                    </a:lnTo>
                    <a:lnTo>
                      <a:pt x="187" y="57"/>
                    </a:lnTo>
                    <a:lnTo>
                      <a:pt x="194" y="77"/>
                    </a:lnTo>
                    <a:lnTo>
                      <a:pt x="198" y="100"/>
                    </a:lnTo>
                    <a:lnTo>
                      <a:pt x="195" y="121"/>
                    </a:lnTo>
                    <a:lnTo>
                      <a:pt x="189" y="141"/>
                    </a:lnTo>
                    <a:lnTo>
                      <a:pt x="180" y="162"/>
                    </a:lnTo>
                    <a:lnTo>
                      <a:pt x="169" y="181"/>
                    </a:lnTo>
                    <a:lnTo>
                      <a:pt x="154" y="196"/>
                    </a:lnTo>
                    <a:lnTo>
                      <a:pt x="136" y="209"/>
                    </a:lnTo>
                    <a:lnTo>
                      <a:pt x="118" y="217"/>
                    </a:lnTo>
                    <a:lnTo>
                      <a:pt x="98" y="220"/>
                    </a:lnTo>
                    <a:lnTo>
                      <a:pt x="78" y="217"/>
                    </a:lnTo>
                    <a:lnTo>
                      <a:pt x="60" y="209"/>
                    </a:lnTo>
                    <a:lnTo>
                      <a:pt x="43" y="196"/>
                    </a:lnTo>
                    <a:lnTo>
                      <a:pt x="29" y="181"/>
                    </a:lnTo>
                    <a:lnTo>
                      <a:pt x="16" y="162"/>
                    </a:lnTo>
                    <a:lnTo>
                      <a:pt x="8" y="141"/>
                    </a:lnTo>
                    <a:lnTo>
                      <a:pt x="2" y="121"/>
                    </a:lnTo>
                    <a:lnTo>
                      <a:pt x="0" y="100"/>
                    </a:lnTo>
                    <a:lnTo>
                      <a:pt x="2" y="77"/>
                    </a:lnTo>
                    <a:lnTo>
                      <a:pt x="10" y="57"/>
                    </a:lnTo>
                    <a:lnTo>
                      <a:pt x="22" y="38"/>
                    </a:lnTo>
                    <a:lnTo>
                      <a:pt x="37" y="22"/>
                    </a:lnTo>
                    <a:lnTo>
                      <a:pt x="55" y="10"/>
                    </a:lnTo>
                    <a:lnTo>
                      <a:pt x="75" y="3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-1001" y="2627"/>
                <a:ext cx="145" cy="265"/>
              </a:xfrm>
              <a:custGeom>
                <a:avLst/>
                <a:gdLst>
                  <a:gd name="T0" fmla="*/ 241 w 435"/>
                  <a:gd name="T1" fmla="*/ 2 h 795"/>
                  <a:gd name="T2" fmla="*/ 285 w 435"/>
                  <a:gd name="T3" fmla="*/ 15 h 795"/>
                  <a:gd name="T4" fmla="*/ 322 w 435"/>
                  <a:gd name="T5" fmla="*/ 36 h 795"/>
                  <a:gd name="T6" fmla="*/ 348 w 435"/>
                  <a:gd name="T7" fmla="*/ 57 h 795"/>
                  <a:gd name="T8" fmla="*/ 363 w 435"/>
                  <a:gd name="T9" fmla="*/ 72 h 795"/>
                  <a:gd name="T10" fmla="*/ 366 w 435"/>
                  <a:gd name="T11" fmla="*/ 75 h 795"/>
                  <a:gd name="T12" fmla="*/ 368 w 435"/>
                  <a:gd name="T13" fmla="*/ 77 h 795"/>
                  <a:gd name="T14" fmla="*/ 370 w 435"/>
                  <a:gd name="T15" fmla="*/ 83 h 795"/>
                  <a:gd name="T16" fmla="*/ 372 w 435"/>
                  <a:gd name="T17" fmla="*/ 86 h 795"/>
                  <a:gd name="T18" fmla="*/ 372 w 435"/>
                  <a:gd name="T19" fmla="*/ 87 h 795"/>
                  <a:gd name="T20" fmla="*/ 435 w 435"/>
                  <a:gd name="T21" fmla="*/ 353 h 795"/>
                  <a:gd name="T22" fmla="*/ 423 w 435"/>
                  <a:gd name="T23" fmla="*/ 374 h 795"/>
                  <a:gd name="T24" fmla="*/ 408 w 435"/>
                  <a:gd name="T25" fmla="*/ 379 h 795"/>
                  <a:gd name="T26" fmla="*/ 394 w 435"/>
                  <a:gd name="T27" fmla="*/ 378 h 795"/>
                  <a:gd name="T28" fmla="*/ 378 w 435"/>
                  <a:gd name="T29" fmla="*/ 366 h 795"/>
                  <a:gd name="T30" fmla="*/ 314 w 435"/>
                  <a:gd name="T31" fmla="*/ 112 h 795"/>
                  <a:gd name="T32" fmla="*/ 400 w 435"/>
                  <a:gd name="T33" fmla="*/ 464 h 795"/>
                  <a:gd name="T34" fmla="*/ 387 w 435"/>
                  <a:gd name="T35" fmla="*/ 474 h 795"/>
                  <a:gd name="T36" fmla="*/ 352 w 435"/>
                  <a:gd name="T37" fmla="*/ 487 h 795"/>
                  <a:gd name="T38" fmla="*/ 298 w 435"/>
                  <a:gd name="T39" fmla="*/ 498 h 795"/>
                  <a:gd name="T40" fmla="*/ 318 w 435"/>
                  <a:gd name="T41" fmla="*/ 765 h 795"/>
                  <a:gd name="T42" fmla="*/ 305 w 435"/>
                  <a:gd name="T43" fmla="*/ 785 h 795"/>
                  <a:gd name="T44" fmla="*/ 282 w 435"/>
                  <a:gd name="T45" fmla="*/ 795 h 795"/>
                  <a:gd name="T46" fmla="*/ 265 w 435"/>
                  <a:gd name="T47" fmla="*/ 792 h 795"/>
                  <a:gd name="T48" fmla="*/ 245 w 435"/>
                  <a:gd name="T49" fmla="*/ 772 h 795"/>
                  <a:gd name="T50" fmla="*/ 221 w 435"/>
                  <a:gd name="T51" fmla="*/ 504 h 795"/>
                  <a:gd name="T52" fmla="*/ 194 w 435"/>
                  <a:gd name="T53" fmla="*/ 758 h 795"/>
                  <a:gd name="T54" fmla="*/ 181 w 435"/>
                  <a:gd name="T55" fmla="*/ 784 h 795"/>
                  <a:gd name="T56" fmla="*/ 156 w 435"/>
                  <a:gd name="T57" fmla="*/ 795 h 795"/>
                  <a:gd name="T58" fmla="*/ 137 w 435"/>
                  <a:gd name="T59" fmla="*/ 790 h 795"/>
                  <a:gd name="T60" fmla="*/ 118 w 435"/>
                  <a:gd name="T61" fmla="*/ 768 h 795"/>
                  <a:gd name="T62" fmla="*/ 136 w 435"/>
                  <a:gd name="T63" fmla="*/ 498 h 795"/>
                  <a:gd name="T64" fmla="*/ 83 w 435"/>
                  <a:gd name="T65" fmla="*/ 487 h 795"/>
                  <a:gd name="T66" fmla="*/ 47 w 435"/>
                  <a:gd name="T67" fmla="*/ 474 h 795"/>
                  <a:gd name="T68" fmla="*/ 34 w 435"/>
                  <a:gd name="T69" fmla="*/ 464 h 795"/>
                  <a:gd name="T70" fmla="*/ 121 w 435"/>
                  <a:gd name="T71" fmla="*/ 112 h 795"/>
                  <a:gd name="T72" fmla="*/ 57 w 435"/>
                  <a:gd name="T73" fmla="*/ 366 h 795"/>
                  <a:gd name="T74" fmla="*/ 41 w 435"/>
                  <a:gd name="T75" fmla="*/ 378 h 795"/>
                  <a:gd name="T76" fmla="*/ 27 w 435"/>
                  <a:gd name="T77" fmla="*/ 379 h 795"/>
                  <a:gd name="T78" fmla="*/ 12 w 435"/>
                  <a:gd name="T79" fmla="*/ 374 h 795"/>
                  <a:gd name="T80" fmla="*/ 0 w 435"/>
                  <a:gd name="T81" fmla="*/ 353 h 795"/>
                  <a:gd name="T82" fmla="*/ 62 w 435"/>
                  <a:gd name="T83" fmla="*/ 87 h 795"/>
                  <a:gd name="T84" fmla="*/ 63 w 435"/>
                  <a:gd name="T85" fmla="*/ 86 h 795"/>
                  <a:gd name="T86" fmla="*/ 64 w 435"/>
                  <a:gd name="T87" fmla="*/ 83 h 795"/>
                  <a:gd name="T88" fmla="*/ 67 w 435"/>
                  <a:gd name="T89" fmla="*/ 79 h 795"/>
                  <a:gd name="T90" fmla="*/ 69 w 435"/>
                  <a:gd name="T91" fmla="*/ 75 h 795"/>
                  <a:gd name="T92" fmla="*/ 72 w 435"/>
                  <a:gd name="T93" fmla="*/ 72 h 795"/>
                  <a:gd name="T94" fmla="*/ 87 w 435"/>
                  <a:gd name="T95" fmla="*/ 57 h 795"/>
                  <a:gd name="T96" fmla="*/ 113 w 435"/>
                  <a:gd name="T97" fmla="*/ 36 h 795"/>
                  <a:gd name="T98" fmla="*/ 149 w 435"/>
                  <a:gd name="T99" fmla="*/ 15 h 795"/>
                  <a:gd name="T100" fmla="*/ 193 w 435"/>
                  <a:gd name="T101" fmla="*/ 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5" h="795">
                    <a:moveTo>
                      <a:pt x="217" y="0"/>
                    </a:moveTo>
                    <a:lnTo>
                      <a:pt x="241" y="2"/>
                    </a:lnTo>
                    <a:lnTo>
                      <a:pt x="264" y="8"/>
                    </a:lnTo>
                    <a:lnTo>
                      <a:pt x="285" y="15"/>
                    </a:lnTo>
                    <a:lnTo>
                      <a:pt x="305" y="25"/>
                    </a:lnTo>
                    <a:lnTo>
                      <a:pt x="322" y="36"/>
                    </a:lnTo>
                    <a:lnTo>
                      <a:pt x="336" y="47"/>
                    </a:lnTo>
                    <a:lnTo>
                      <a:pt x="348" y="57"/>
                    </a:lnTo>
                    <a:lnTo>
                      <a:pt x="357" y="65"/>
                    </a:lnTo>
                    <a:lnTo>
                      <a:pt x="363" y="72"/>
                    </a:lnTo>
                    <a:lnTo>
                      <a:pt x="365" y="74"/>
                    </a:lnTo>
                    <a:lnTo>
                      <a:pt x="366" y="75"/>
                    </a:lnTo>
                    <a:lnTo>
                      <a:pt x="366" y="75"/>
                    </a:lnTo>
                    <a:lnTo>
                      <a:pt x="368" y="77"/>
                    </a:lnTo>
                    <a:lnTo>
                      <a:pt x="369" y="81"/>
                    </a:lnTo>
                    <a:lnTo>
                      <a:pt x="370" y="83"/>
                    </a:lnTo>
                    <a:lnTo>
                      <a:pt x="371" y="84"/>
                    </a:lnTo>
                    <a:lnTo>
                      <a:pt x="372" y="86"/>
                    </a:lnTo>
                    <a:lnTo>
                      <a:pt x="372" y="87"/>
                    </a:lnTo>
                    <a:lnTo>
                      <a:pt x="372" y="87"/>
                    </a:lnTo>
                    <a:lnTo>
                      <a:pt x="435" y="341"/>
                    </a:lnTo>
                    <a:lnTo>
                      <a:pt x="435" y="353"/>
                    </a:lnTo>
                    <a:lnTo>
                      <a:pt x="431" y="364"/>
                    </a:lnTo>
                    <a:lnTo>
                      <a:pt x="423" y="374"/>
                    </a:lnTo>
                    <a:lnTo>
                      <a:pt x="412" y="379"/>
                    </a:lnTo>
                    <a:lnTo>
                      <a:pt x="408" y="379"/>
                    </a:lnTo>
                    <a:lnTo>
                      <a:pt x="404" y="380"/>
                    </a:lnTo>
                    <a:lnTo>
                      <a:pt x="394" y="378"/>
                    </a:lnTo>
                    <a:lnTo>
                      <a:pt x="385" y="374"/>
                    </a:lnTo>
                    <a:lnTo>
                      <a:pt x="378" y="366"/>
                    </a:lnTo>
                    <a:lnTo>
                      <a:pt x="373" y="356"/>
                    </a:lnTo>
                    <a:lnTo>
                      <a:pt x="314" y="112"/>
                    </a:lnTo>
                    <a:lnTo>
                      <a:pt x="298" y="261"/>
                    </a:lnTo>
                    <a:lnTo>
                      <a:pt x="400" y="464"/>
                    </a:lnTo>
                    <a:lnTo>
                      <a:pt x="397" y="468"/>
                    </a:lnTo>
                    <a:lnTo>
                      <a:pt x="387" y="474"/>
                    </a:lnTo>
                    <a:lnTo>
                      <a:pt x="372" y="480"/>
                    </a:lnTo>
                    <a:lnTo>
                      <a:pt x="352" y="487"/>
                    </a:lnTo>
                    <a:lnTo>
                      <a:pt x="327" y="492"/>
                    </a:lnTo>
                    <a:lnTo>
                      <a:pt x="298" y="498"/>
                    </a:lnTo>
                    <a:lnTo>
                      <a:pt x="319" y="752"/>
                    </a:lnTo>
                    <a:lnTo>
                      <a:pt x="318" y="765"/>
                    </a:lnTo>
                    <a:lnTo>
                      <a:pt x="313" y="776"/>
                    </a:lnTo>
                    <a:lnTo>
                      <a:pt x="305" y="785"/>
                    </a:lnTo>
                    <a:lnTo>
                      <a:pt x="295" y="792"/>
                    </a:lnTo>
                    <a:lnTo>
                      <a:pt x="282" y="795"/>
                    </a:lnTo>
                    <a:lnTo>
                      <a:pt x="280" y="795"/>
                    </a:lnTo>
                    <a:lnTo>
                      <a:pt x="265" y="792"/>
                    </a:lnTo>
                    <a:lnTo>
                      <a:pt x="253" y="784"/>
                    </a:lnTo>
                    <a:lnTo>
                      <a:pt x="245" y="772"/>
                    </a:lnTo>
                    <a:lnTo>
                      <a:pt x="240" y="758"/>
                    </a:lnTo>
                    <a:lnTo>
                      <a:pt x="221" y="504"/>
                    </a:lnTo>
                    <a:lnTo>
                      <a:pt x="215" y="504"/>
                    </a:lnTo>
                    <a:lnTo>
                      <a:pt x="194" y="758"/>
                    </a:lnTo>
                    <a:lnTo>
                      <a:pt x="190" y="772"/>
                    </a:lnTo>
                    <a:lnTo>
                      <a:pt x="181" y="784"/>
                    </a:lnTo>
                    <a:lnTo>
                      <a:pt x="170" y="792"/>
                    </a:lnTo>
                    <a:lnTo>
                      <a:pt x="156" y="795"/>
                    </a:lnTo>
                    <a:lnTo>
                      <a:pt x="152" y="795"/>
                    </a:lnTo>
                    <a:lnTo>
                      <a:pt x="137" y="790"/>
                    </a:lnTo>
                    <a:lnTo>
                      <a:pt x="126" y="781"/>
                    </a:lnTo>
                    <a:lnTo>
                      <a:pt x="118" y="768"/>
                    </a:lnTo>
                    <a:lnTo>
                      <a:pt x="116" y="752"/>
                    </a:lnTo>
                    <a:lnTo>
                      <a:pt x="136" y="498"/>
                    </a:lnTo>
                    <a:lnTo>
                      <a:pt x="108" y="492"/>
                    </a:lnTo>
                    <a:lnTo>
                      <a:pt x="83" y="487"/>
                    </a:lnTo>
                    <a:lnTo>
                      <a:pt x="62" y="480"/>
                    </a:lnTo>
                    <a:lnTo>
                      <a:pt x="47" y="474"/>
                    </a:lnTo>
                    <a:lnTo>
                      <a:pt x="38" y="468"/>
                    </a:lnTo>
                    <a:lnTo>
                      <a:pt x="34" y="464"/>
                    </a:lnTo>
                    <a:lnTo>
                      <a:pt x="136" y="261"/>
                    </a:lnTo>
                    <a:lnTo>
                      <a:pt x="121" y="112"/>
                    </a:lnTo>
                    <a:lnTo>
                      <a:pt x="61" y="356"/>
                    </a:lnTo>
                    <a:lnTo>
                      <a:pt x="57" y="366"/>
                    </a:lnTo>
                    <a:lnTo>
                      <a:pt x="49" y="374"/>
                    </a:lnTo>
                    <a:lnTo>
                      <a:pt x="41" y="378"/>
                    </a:lnTo>
                    <a:lnTo>
                      <a:pt x="31" y="380"/>
                    </a:lnTo>
                    <a:lnTo>
                      <a:pt x="27" y="379"/>
                    </a:lnTo>
                    <a:lnTo>
                      <a:pt x="23" y="379"/>
                    </a:lnTo>
                    <a:lnTo>
                      <a:pt x="12" y="374"/>
                    </a:lnTo>
                    <a:lnTo>
                      <a:pt x="3" y="365"/>
                    </a:lnTo>
                    <a:lnTo>
                      <a:pt x="0" y="353"/>
                    </a:lnTo>
                    <a:lnTo>
                      <a:pt x="0" y="341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3" y="86"/>
                    </a:lnTo>
                    <a:lnTo>
                      <a:pt x="63" y="84"/>
                    </a:lnTo>
                    <a:lnTo>
                      <a:pt x="64" y="83"/>
                    </a:lnTo>
                    <a:lnTo>
                      <a:pt x="66" y="81"/>
                    </a:lnTo>
                    <a:lnTo>
                      <a:pt x="67" y="79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9" y="74"/>
                    </a:lnTo>
                    <a:lnTo>
                      <a:pt x="72" y="72"/>
                    </a:lnTo>
                    <a:lnTo>
                      <a:pt x="77" y="65"/>
                    </a:lnTo>
                    <a:lnTo>
                      <a:pt x="87" y="57"/>
                    </a:lnTo>
                    <a:lnTo>
                      <a:pt x="99" y="47"/>
                    </a:lnTo>
                    <a:lnTo>
                      <a:pt x="113" y="36"/>
                    </a:lnTo>
                    <a:lnTo>
                      <a:pt x="130" y="25"/>
                    </a:lnTo>
                    <a:lnTo>
                      <a:pt x="149" y="15"/>
                    </a:lnTo>
                    <a:lnTo>
                      <a:pt x="171" y="8"/>
                    </a:lnTo>
                    <a:lnTo>
                      <a:pt x="193" y="2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-625" y="2548"/>
                <a:ext cx="66" cy="74"/>
              </a:xfrm>
              <a:custGeom>
                <a:avLst/>
                <a:gdLst>
                  <a:gd name="T0" fmla="*/ 99 w 198"/>
                  <a:gd name="T1" fmla="*/ 0 h 220"/>
                  <a:gd name="T2" fmla="*/ 122 w 198"/>
                  <a:gd name="T3" fmla="*/ 3 h 220"/>
                  <a:gd name="T4" fmla="*/ 143 w 198"/>
                  <a:gd name="T5" fmla="*/ 10 h 220"/>
                  <a:gd name="T6" fmla="*/ 161 w 198"/>
                  <a:gd name="T7" fmla="*/ 22 h 220"/>
                  <a:gd name="T8" fmla="*/ 176 w 198"/>
                  <a:gd name="T9" fmla="*/ 38 h 220"/>
                  <a:gd name="T10" fmla="*/ 188 w 198"/>
                  <a:gd name="T11" fmla="*/ 57 h 220"/>
                  <a:gd name="T12" fmla="*/ 196 w 198"/>
                  <a:gd name="T13" fmla="*/ 77 h 220"/>
                  <a:gd name="T14" fmla="*/ 198 w 198"/>
                  <a:gd name="T15" fmla="*/ 100 h 220"/>
                  <a:gd name="T16" fmla="*/ 196 w 198"/>
                  <a:gd name="T17" fmla="*/ 121 h 220"/>
                  <a:gd name="T18" fmla="*/ 190 w 198"/>
                  <a:gd name="T19" fmla="*/ 141 h 220"/>
                  <a:gd name="T20" fmla="*/ 181 w 198"/>
                  <a:gd name="T21" fmla="*/ 162 h 220"/>
                  <a:gd name="T22" fmla="*/ 169 w 198"/>
                  <a:gd name="T23" fmla="*/ 181 h 220"/>
                  <a:gd name="T24" fmla="*/ 155 w 198"/>
                  <a:gd name="T25" fmla="*/ 196 h 220"/>
                  <a:gd name="T26" fmla="*/ 138 w 198"/>
                  <a:gd name="T27" fmla="*/ 209 h 220"/>
                  <a:gd name="T28" fmla="*/ 120 w 198"/>
                  <a:gd name="T29" fmla="*/ 217 h 220"/>
                  <a:gd name="T30" fmla="*/ 99 w 198"/>
                  <a:gd name="T31" fmla="*/ 220 h 220"/>
                  <a:gd name="T32" fmla="*/ 80 w 198"/>
                  <a:gd name="T33" fmla="*/ 217 h 220"/>
                  <a:gd name="T34" fmla="*/ 62 w 198"/>
                  <a:gd name="T35" fmla="*/ 209 h 220"/>
                  <a:gd name="T36" fmla="*/ 44 w 198"/>
                  <a:gd name="T37" fmla="*/ 196 h 220"/>
                  <a:gd name="T38" fmla="*/ 29 w 198"/>
                  <a:gd name="T39" fmla="*/ 181 h 220"/>
                  <a:gd name="T40" fmla="*/ 18 w 198"/>
                  <a:gd name="T41" fmla="*/ 162 h 220"/>
                  <a:gd name="T42" fmla="*/ 9 w 198"/>
                  <a:gd name="T43" fmla="*/ 141 h 220"/>
                  <a:gd name="T44" fmla="*/ 3 w 198"/>
                  <a:gd name="T45" fmla="*/ 121 h 220"/>
                  <a:gd name="T46" fmla="*/ 0 w 198"/>
                  <a:gd name="T47" fmla="*/ 100 h 220"/>
                  <a:gd name="T48" fmla="*/ 4 w 198"/>
                  <a:gd name="T49" fmla="*/ 77 h 220"/>
                  <a:gd name="T50" fmla="*/ 11 w 198"/>
                  <a:gd name="T51" fmla="*/ 57 h 220"/>
                  <a:gd name="T52" fmla="*/ 23 w 198"/>
                  <a:gd name="T53" fmla="*/ 38 h 220"/>
                  <a:gd name="T54" fmla="*/ 38 w 198"/>
                  <a:gd name="T55" fmla="*/ 22 h 220"/>
                  <a:gd name="T56" fmla="*/ 56 w 198"/>
                  <a:gd name="T57" fmla="*/ 10 h 220"/>
                  <a:gd name="T58" fmla="*/ 77 w 198"/>
                  <a:gd name="T59" fmla="*/ 3 h 220"/>
                  <a:gd name="T60" fmla="*/ 99 w 198"/>
                  <a:gd name="T6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8" h="220">
                    <a:moveTo>
                      <a:pt x="99" y="0"/>
                    </a:moveTo>
                    <a:lnTo>
                      <a:pt x="122" y="3"/>
                    </a:lnTo>
                    <a:lnTo>
                      <a:pt x="143" y="10"/>
                    </a:lnTo>
                    <a:lnTo>
                      <a:pt x="161" y="22"/>
                    </a:lnTo>
                    <a:lnTo>
                      <a:pt x="176" y="38"/>
                    </a:lnTo>
                    <a:lnTo>
                      <a:pt x="188" y="57"/>
                    </a:lnTo>
                    <a:lnTo>
                      <a:pt x="196" y="77"/>
                    </a:lnTo>
                    <a:lnTo>
                      <a:pt x="198" y="100"/>
                    </a:lnTo>
                    <a:lnTo>
                      <a:pt x="196" y="121"/>
                    </a:lnTo>
                    <a:lnTo>
                      <a:pt x="190" y="141"/>
                    </a:lnTo>
                    <a:lnTo>
                      <a:pt x="181" y="162"/>
                    </a:lnTo>
                    <a:lnTo>
                      <a:pt x="169" y="181"/>
                    </a:lnTo>
                    <a:lnTo>
                      <a:pt x="155" y="196"/>
                    </a:lnTo>
                    <a:lnTo>
                      <a:pt x="138" y="209"/>
                    </a:lnTo>
                    <a:lnTo>
                      <a:pt x="120" y="217"/>
                    </a:lnTo>
                    <a:lnTo>
                      <a:pt x="99" y="220"/>
                    </a:lnTo>
                    <a:lnTo>
                      <a:pt x="80" y="217"/>
                    </a:lnTo>
                    <a:lnTo>
                      <a:pt x="62" y="209"/>
                    </a:lnTo>
                    <a:lnTo>
                      <a:pt x="44" y="196"/>
                    </a:lnTo>
                    <a:lnTo>
                      <a:pt x="29" y="181"/>
                    </a:lnTo>
                    <a:lnTo>
                      <a:pt x="18" y="162"/>
                    </a:lnTo>
                    <a:lnTo>
                      <a:pt x="9" y="141"/>
                    </a:lnTo>
                    <a:lnTo>
                      <a:pt x="3" y="121"/>
                    </a:lnTo>
                    <a:lnTo>
                      <a:pt x="0" y="100"/>
                    </a:lnTo>
                    <a:lnTo>
                      <a:pt x="4" y="77"/>
                    </a:lnTo>
                    <a:lnTo>
                      <a:pt x="11" y="57"/>
                    </a:lnTo>
                    <a:lnTo>
                      <a:pt x="23" y="38"/>
                    </a:lnTo>
                    <a:lnTo>
                      <a:pt x="38" y="22"/>
                    </a:lnTo>
                    <a:lnTo>
                      <a:pt x="56" y="10"/>
                    </a:lnTo>
                    <a:lnTo>
                      <a:pt x="77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-665" y="2627"/>
                <a:ext cx="145" cy="265"/>
              </a:xfrm>
              <a:custGeom>
                <a:avLst/>
                <a:gdLst>
                  <a:gd name="T0" fmla="*/ 243 w 436"/>
                  <a:gd name="T1" fmla="*/ 2 h 795"/>
                  <a:gd name="T2" fmla="*/ 287 w 436"/>
                  <a:gd name="T3" fmla="*/ 15 h 795"/>
                  <a:gd name="T4" fmla="*/ 322 w 436"/>
                  <a:gd name="T5" fmla="*/ 36 h 795"/>
                  <a:gd name="T6" fmla="*/ 349 w 436"/>
                  <a:gd name="T7" fmla="*/ 57 h 795"/>
                  <a:gd name="T8" fmla="*/ 364 w 436"/>
                  <a:gd name="T9" fmla="*/ 72 h 795"/>
                  <a:gd name="T10" fmla="*/ 366 w 436"/>
                  <a:gd name="T11" fmla="*/ 75 h 795"/>
                  <a:gd name="T12" fmla="*/ 368 w 436"/>
                  <a:gd name="T13" fmla="*/ 77 h 795"/>
                  <a:gd name="T14" fmla="*/ 372 w 436"/>
                  <a:gd name="T15" fmla="*/ 84 h 795"/>
                  <a:gd name="T16" fmla="*/ 374 w 436"/>
                  <a:gd name="T17" fmla="*/ 87 h 795"/>
                  <a:gd name="T18" fmla="*/ 436 w 436"/>
                  <a:gd name="T19" fmla="*/ 353 h 795"/>
                  <a:gd name="T20" fmla="*/ 424 w 436"/>
                  <a:gd name="T21" fmla="*/ 374 h 795"/>
                  <a:gd name="T22" fmla="*/ 410 w 436"/>
                  <a:gd name="T23" fmla="*/ 379 h 795"/>
                  <a:gd name="T24" fmla="*/ 406 w 436"/>
                  <a:gd name="T25" fmla="*/ 380 h 795"/>
                  <a:gd name="T26" fmla="*/ 387 w 436"/>
                  <a:gd name="T27" fmla="*/ 374 h 795"/>
                  <a:gd name="T28" fmla="*/ 376 w 436"/>
                  <a:gd name="T29" fmla="*/ 356 h 795"/>
                  <a:gd name="T30" fmla="*/ 300 w 436"/>
                  <a:gd name="T31" fmla="*/ 261 h 795"/>
                  <a:gd name="T32" fmla="*/ 398 w 436"/>
                  <a:gd name="T33" fmla="*/ 468 h 795"/>
                  <a:gd name="T34" fmla="*/ 374 w 436"/>
                  <a:gd name="T35" fmla="*/ 480 h 795"/>
                  <a:gd name="T36" fmla="*/ 329 w 436"/>
                  <a:gd name="T37" fmla="*/ 492 h 795"/>
                  <a:gd name="T38" fmla="*/ 320 w 436"/>
                  <a:gd name="T39" fmla="*/ 752 h 795"/>
                  <a:gd name="T40" fmla="*/ 310 w 436"/>
                  <a:gd name="T41" fmla="*/ 781 h 795"/>
                  <a:gd name="T42" fmla="*/ 284 w 436"/>
                  <a:gd name="T43" fmla="*/ 795 h 795"/>
                  <a:gd name="T44" fmla="*/ 266 w 436"/>
                  <a:gd name="T45" fmla="*/ 792 h 795"/>
                  <a:gd name="T46" fmla="*/ 246 w 436"/>
                  <a:gd name="T47" fmla="*/ 772 h 795"/>
                  <a:gd name="T48" fmla="*/ 221 w 436"/>
                  <a:gd name="T49" fmla="*/ 504 h 795"/>
                  <a:gd name="T50" fmla="*/ 196 w 436"/>
                  <a:gd name="T51" fmla="*/ 758 h 795"/>
                  <a:gd name="T52" fmla="*/ 183 w 436"/>
                  <a:gd name="T53" fmla="*/ 784 h 795"/>
                  <a:gd name="T54" fmla="*/ 156 w 436"/>
                  <a:gd name="T55" fmla="*/ 795 h 795"/>
                  <a:gd name="T56" fmla="*/ 138 w 436"/>
                  <a:gd name="T57" fmla="*/ 790 h 795"/>
                  <a:gd name="T58" fmla="*/ 119 w 436"/>
                  <a:gd name="T59" fmla="*/ 768 h 795"/>
                  <a:gd name="T60" fmla="*/ 137 w 436"/>
                  <a:gd name="T61" fmla="*/ 498 h 795"/>
                  <a:gd name="T62" fmla="*/ 90 w 436"/>
                  <a:gd name="T63" fmla="*/ 488 h 795"/>
                  <a:gd name="T64" fmla="*/ 56 w 436"/>
                  <a:gd name="T65" fmla="*/ 477 h 795"/>
                  <a:gd name="T66" fmla="*/ 38 w 436"/>
                  <a:gd name="T67" fmla="*/ 467 h 795"/>
                  <a:gd name="T68" fmla="*/ 137 w 436"/>
                  <a:gd name="T69" fmla="*/ 261 h 795"/>
                  <a:gd name="T70" fmla="*/ 62 w 436"/>
                  <a:gd name="T71" fmla="*/ 356 h 795"/>
                  <a:gd name="T72" fmla="*/ 51 w 436"/>
                  <a:gd name="T73" fmla="*/ 374 h 795"/>
                  <a:gd name="T74" fmla="*/ 31 w 436"/>
                  <a:gd name="T75" fmla="*/ 380 h 795"/>
                  <a:gd name="T76" fmla="*/ 27 w 436"/>
                  <a:gd name="T77" fmla="*/ 379 h 795"/>
                  <a:gd name="T78" fmla="*/ 13 w 436"/>
                  <a:gd name="T79" fmla="*/ 374 h 795"/>
                  <a:gd name="T80" fmla="*/ 0 w 436"/>
                  <a:gd name="T81" fmla="*/ 353 h 795"/>
                  <a:gd name="T82" fmla="*/ 64 w 436"/>
                  <a:gd name="T83" fmla="*/ 87 h 795"/>
                  <a:gd name="T84" fmla="*/ 64 w 436"/>
                  <a:gd name="T85" fmla="*/ 86 h 795"/>
                  <a:gd name="T86" fmla="*/ 67 w 436"/>
                  <a:gd name="T87" fmla="*/ 81 h 795"/>
                  <a:gd name="T88" fmla="*/ 70 w 436"/>
                  <a:gd name="T89" fmla="*/ 75 h 795"/>
                  <a:gd name="T90" fmla="*/ 71 w 436"/>
                  <a:gd name="T91" fmla="*/ 74 h 795"/>
                  <a:gd name="T92" fmla="*/ 79 w 436"/>
                  <a:gd name="T93" fmla="*/ 65 h 795"/>
                  <a:gd name="T94" fmla="*/ 100 w 436"/>
                  <a:gd name="T95" fmla="*/ 47 h 795"/>
                  <a:gd name="T96" fmla="*/ 131 w 436"/>
                  <a:gd name="T97" fmla="*/ 25 h 795"/>
                  <a:gd name="T98" fmla="*/ 172 w 436"/>
                  <a:gd name="T99" fmla="*/ 8 h 795"/>
                  <a:gd name="T100" fmla="*/ 218 w 436"/>
                  <a:gd name="T101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6" h="795">
                    <a:moveTo>
                      <a:pt x="218" y="0"/>
                    </a:moveTo>
                    <a:lnTo>
                      <a:pt x="243" y="2"/>
                    </a:lnTo>
                    <a:lnTo>
                      <a:pt x="265" y="8"/>
                    </a:lnTo>
                    <a:lnTo>
                      <a:pt x="287" y="15"/>
                    </a:lnTo>
                    <a:lnTo>
                      <a:pt x="305" y="25"/>
                    </a:lnTo>
                    <a:lnTo>
                      <a:pt x="322" y="36"/>
                    </a:lnTo>
                    <a:lnTo>
                      <a:pt x="337" y="47"/>
                    </a:lnTo>
                    <a:lnTo>
                      <a:pt x="349" y="57"/>
                    </a:lnTo>
                    <a:lnTo>
                      <a:pt x="358" y="65"/>
                    </a:lnTo>
                    <a:lnTo>
                      <a:pt x="364" y="72"/>
                    </a:lnTo>
                    <a:lnTo>
                      <a:pt x="366" y="74"/>
                    </a:lnTo>
                    <a:lnTo>
                      <a:pt x="366" y="75"/>
                    </a:lnTo>
                    <a:lnTo>
                      <a:pt x="367" y="75"/>
                    </a:lnTo>
                    <a:lnTo>
                      <a:pt x="368" y="77"/>
                    </a:lnTo>
                    <a:lnTo>
                      <a:pt x="370" y="81"/>
                    </a:lnTo>
                    <a:lnTo>
                      <a:pt x="372" y="84"/>
                    </a:lnTo>
                    <a:lnTo>
                      <a:pt x="373" y="86"/>
                    </a:lnTo>
                    <a:lnTo>
                      <a:pt x="374" y="87"/>
                    </a:lnTo>
                    <a:lnTo>
                      <a:pt x="435" y="341"/>
                    </a:lnTo>
                    <a:lnTo>
                      <a:pt x="436" y="353"/>
                    </a:lnTo>
                    <a:lnTo>
                      <a:pt x="432" y="364"/>
                    </a:lnTo>
                    <a:lnTo>
                      <a:pt x="424" y="374"/>
                    </a:lnTo>
                    <a:lnTo>
                      <a:pt x="412" y="379"/>
                    </a:lnTo>
                    <a:lnTo>
                      <a:pt x="410" y="379"/>
                    </a:lnTo>
                    <a:lnTo>
                      <a:pt x="408" y="380"/>
                    </a:lnTo>
                    <a:lnTo>
                      <a:pt x="406" y="380"/>
                    </a:lnTo>
                    <a:lnTo>
                      <a:pt x="395" y="378"/>
                    </a:lnTo>
                    <a:lnTo>
                      <a:pt x="387" y="374"/>
                    </a:lnTo>
                    <a:lnTo>
                      <a:pt x="379" y="366"/>
                    </a:lnTo>
                    <a:lnTo>
                      <a:pt x="376" y="356"/>
                    </a:lnTo>
                    <a:lnTo>
                      <a:pt x="316" y="112"/>
                    </a:lnTo>
                    <a:lnTo>
                      <a:pt x="300" y="261"/>
                    </a:lnTo>
                    <a:lnTo>
                      <a:pt x="402" y="464"/>
                    </a:lnTo>
                    <a:lnTo>
                      <a:pt x="398" y="468"/>
                    </a:lnTo>
                    <a:lnTo>
                      <a:pt x="389" y="474"/>
                    </a:lnTo>
                    <a:lnTo>
                      <a:pt x="374" y="480"/>
                    </a:lnTo>
                    <a:lnTo>
                      <a:pt x="353" y="487"/>
                    </a:lnTo>
                    <a:lnTo>
                      <a:pt x="329" y="492"/>
                    </a:lnTo>
                    <a:lnTo>
                      <a:pt x="300" y="498"/>
                    </a:lnTo>
                    <a:lnTo>
                      <a:pt x="320" y="752"/>
                    </a:lnTo>
                    <a:lnTo>
                      <a:pt x="318" y="768"/>
                    </a:lnTo>
                    <a:lnTo>
                      <a:pt x="310" y="781"/>
                    </a:lnTo>
                    <a:lnTo>
                      <a:pt x="299" y="791"/>
                    </a:lnTo>
                    <a:lnTo>
                      <a:pt x="284" y="795"/>
                    </a:lnTo>
                    <a:lnTo>
                      <a:pt x="280" y="795"/>
                    </a:lnTo>
                    <a:lnTo>
                      <a:pt x="266" y="792"/>
                    </a:lnTo>
                    <a:lnTo>
                      <a:pt x="255" y="784"/>
                    </a:lnTo>
                    <a:lnTo>
                      <a:pt x="246" y="772"/>
                    </a:lnTo>
                    <a:lnTo>
                      <a:pt x="242" y="758"/>
                    </a:lnTo>
                    <a:lnTo>
                      <a:pt x="221" y="504"/>
                    </a:lnTo>
                    <a:lnTo>
                      <a:pt x="216" y="504"/>
                    </a:lnTo>
                    <a:lnTo>
                      <a:pt x="196" y="758"/>
                    </a:lnTo>
                    <a:lnTo>
                      <a:pt x="191" y="772"/>
                    </a:lnTo>
                    <a:lnTo>
                      <a:pt x="183" y="784"/>
                    </a:lnTo>
                    <a:lnTo>
                      <a:pt x="170" y="792"/>
                    </a:lnTo>
                    <a:lnTo>
                      <a:pt x="156" y="795"/>
                    </a:lnTo>
                    <a:lnTo>
                      <a:pt x="153" y="795"/>
                    </a:lnTo>
                    <a:lnTo>
                      <a:pt x="138" y="790"/>
                    </a:lnTo>
                    <a:lnTo>
                      <a:pt x="127" y="781"/>
                    </a:lnTo>
                    <a:lnTo>
                      <a:pt x="119" y="768"/>
                    </a:lnTo>
                    <a:lnTo>
                      <a:pt x="117" y="752"/>
                    </a:lnTo>
                    <a:lnTo>
                      <a:pt x="137" y="498"/>
                    </a:lnTo>
                    <a:lnTo>
                      <a:pt x="113" y="493"/>
                    </a:lnTo>
                    <a:lnTo>
                      <a:pt x="90" y="488"/>
                    </a:lnTo>
                    <a:lnTo>
                      <a:pt x="72" y="483"/>
                    </a:lnTo>
                    <a:lnTo>
                      <a:pt x="56" y="477"/>
                    </a:lnTo>
                    <a:lnTo>
                      <a:pt x="45" y="472"/>
                    </a:lnTo>
                    <a:lnTo>
                      <a:pt x="38" y="467"/>
                    </a:lnTo>
                    <a:lnTo>
                      <a:pt x="36" y="464"/>
                    </a:lnTo>
                    <a:lnTo>
                      <a:pt x="137" y="261"/>
                    </a:lnTo>
                    <a:lnTo>
                      <a:pt x="122" y="112"/>
                    </a:lnTo>
                    <a:lnTo>
                      <a:pt x="62" y="356"/>
                    </a:lnTo>
                    <a:lnTo>
                      <a:pt x="57" y="366"/>
                    </a:lnTo>
                    <a:lnTo>
                      <a:pt x="51" y="374"/>
                    </a:lnTo>
                    <a:lnTo>
                      <a:pt x="42" y="378"/>
                    </a:lnTo>
                    <a:lnTo>
                      <a:pt x="31" y="380"/>
                    </a:lnTo>
                    <a:lnTo>
                      <a:pt x="29" y="380"/>
                    </a:lnTo>
                    <a:lnTo>
                      <a:pt x="27" y="379"/>
                    </a:lnTo>
                    <a:lnTo>
                      <a:pt x="25" y="379"/>
                    </a:lnTo>
                    <a:lnTo>
                      <a:pt x="13" y="374"/>
                    </a:lnTo>
                    <a:lnTo>
                      <a:pt x="5" y="365"/>
                    </a:lnTo>
                    <a:lnTo>
                      <a:pt x="0" y="353"/>
                    </a:lnTo>
                    <a:lnTo>
                      <a:pt x="1" y="341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64" y="86"/>
                    </a:lnTo>
                    <a:lnTo>
                      <a:pt x="66" y="84"/>
                    </a:lnTo>
                    <a:lnTo>
                      <a:pt x="67" y="81"/>
                    </a:lnTo>
                    <a:lnTo>
                      <a:pt x="68" y="79"/>
                    </a:lnTo>
                    <a:lnTo>
                      <a:pt x="70" y="75"/>
                    </a:lnTo>
                    <a:lnTo>
                      <a:pt x="70" y="75"/>
                    </a:lnTo>
                    <a:lnTo>
                      <a:pt x="71" y="74"/>
                    </a:lnTo>
                    <a:lnTo>
                      <a:pt x="73" y="72"/>
                    </a:lnTo>
                    <a:lnTo>
                      <a:pt x="79" y="65"/>
                    </a:lnTo>
                    <a:lnTo>
                      <a:pt x="88" y="57"/>
                    </a:lnTo>
                    <a:lnTo>
                      <a:pt x="100" y="47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51" y="15"/>
                    </a:lnTo>
                    <a:lnTo>
                      <a:pt x="172" y="8"/>
                    </a:lnTo>
                    <a:lnTo>
                      <a:pt x="195" y="2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91" name="Freeform 6"/>
            <p:cNvSpPr>
              <a:spLocks noEditPoints="1"/>
            </p:cNvSpPr>
            <p:nvPr/>
          </p:nvSpPr>
          <p:spPr bwMode="auto">
            <a:xfrm rot="10800000">
              <a:off x="9607263" y="1704456"/>
              <a:ext cx="412314" cy="431476"/>
            </a:xfrm>
            <a:custGeom>
              <a:avLst/>
              <a:gdLst>
                <a:gd name="T0" fmla="*/ 461 w 3218"/>
                <a:gd name="T1" fmla="*/ 1473 h 3117"/>
                <a:gd name="T2" fmla="*/ 530 w 3218"/>
                <a:gd name="T3" fmla="*/ 1501 h 3117"/>
                <a:gd name="T4" fmla="*/ 2569 w 3218"/>
                <a:gd name="T5" fmla="*/ 1103 h 3117"/>
                <a:gd name="T6" fmla="*/ 2384 w 3218"/>
                <a:gd name="T7" fmla="*/ 1692 h 3117"/>
                <a:gd name="T8" fmla="*/ 2651 w 3218"/>
                <a:gd name="T9" fmla="*/ 1894 h 3117"/>
                <a:gd name="T10" fmla="*/ 3087 w 3218"/>
                <a:gd name="T11" fmla="*/ 1724 h 3117"/>
                <a:gd name="T12" fmla="*/ 2817 w 3218"/>
                <a:gd name="T13" fmla="*/ 999 h 3117"/>
                <a:gd name="T14" fmla="*/ 939 w 3218"/>
                <a:gd name="T15" fmla="*/ 970 h 3117"/>
                <a:gd name="T16" fmla="*/ 774 w 3218"/>
                <a:gd name="T17" fmla="*/ 964 h 3117"/>
                <a:gd name="T18" fmla="*/ 2511 w 3218"/>
                <a:gd name="T19" fmla="*/ 698 h 3117"/>
                <a:gd name="T20" fmla="*/ 2380 w 3218"/>
                <a:gd name="T21" fmla="*/ 725 h 3117"/>
                <a:gd name="T22" fmla="*/ 2484 w 3218"/>
                <a:gd name="T23" fmla="*/ 474 h 3117"/>
                <a:gd name="T24" fmla="*/ 2604 w 3218"/>
                <a:gd name="T25" fmla="*/ 586 h 3117"/>
                <a:gd name="T26" fmla="*/ 2515 w 3218"/>
                <a:gd name="T27" fmla="*/ 598 h 3117"/>
                <a:gd name="T28" fmla="*/ 2381 w 3218"/>
                <a:gd name="T29" fmla="*/ 593 h 3117"/>
                <a:gd name="T30" fmla="*/ 2486 w 3218"/>
                <a:gd name="T31" fmla="*/ 788 h 3117"/>
                <a:gd name="T32" fmla="*/ 2481 w 3218"/>
                <a:gd name="T33" fmla="*/ 1059 h 3117"/>
                <a:gd name="T34" fmla="*/ 2737 w 3218"/>
                <a:gd name="T35" fmla="*/ 852 h 3117"/>
                <a:gd name="T36" fmla="*/ 2765 w 3218"/>
                <a:gd name="T37" fmla="*/ 811 h 3117"/>
                <a:gd name="T38" fmla="*/ 2922 w 3218"/>
                <a:gd name="T39" fmla="*/ 903 h 3117"/>
                <a:gd name="T40" fmla="*/ 1371 w 3218"/>
                <a:gd name="T41" fmla="*/ 438 h 3117"/>
                <a:gd name="T42" fmla="*/ 1514 w 3218"/>
                <a:gd name="T43" fmla="*/ 563 h 3117"/>
                <a:gd name="T44" fmla="*/ 1468 w 3218"/>
                <a:gd name="T45" fmla="*/ 426 h 3117"/>
                <a:gd name="T46" fmla="*/ 825 w 3218"/>
                <a:gd name="T47" fmla="*/ 335 h 3117"/>
                <a:gd name="T48" fmla="*/ 354 w 3218"/>
                <a:gd name="T49" fmla="*/ 1702 h 3117"/>
                <a:gd name="T50" fmla="*/ 477 w 3218"/>
                <a:gd name="T51" fmla="*/ 2246 h 3117"/>
                <a:gd name="T52" fmla="*/ 1079 w 3218"/>
                <a:gd name="T53" fmla="*/ 2892 h 3117"/>
                <a:gd name="T54" fmla="*/ 1432 w 3218"/>
                <a:gd name="T55" fmla="*/ 2830 h 3117"/>
                <a:gd name="T56" fmla="*/ 1624 w 3218"/>
                <a:gd name="T57" fmla="*/ 2528 h 3117"/>
                <a:gd name="T58" fmla="*/ 1480 w 3218"/>
                <a:gd name="T59" fmla="*/ 2260 h 3117"/>
                <a:gd name="T60" fmla="*/ 1107 w 3218"/>
                <a:gd name="T61" fmla="*/ 2027 h 3117"/>
                <a:gd name="T62" fmla="*/ 596 w 3218"/>
                <a:gd name="T63" fmla="*/ 1769 h 3117"/>
                <a:gd name="T64" fmla="*/ 346 w 3218"/>
                <a:gd name="T65" fmla="*/ 1462 h 3117"/>
                <a:gd name="T66" fmla="*/ 267 w 3218"/>
                <a:gd name="T67" fmla="*/ 1251 h 3117"/>
                <a:gd name="T68" fmla="*/ 557 w 3218"/>
                <a:gd name="T69" fmla="*/ 1406 h 3117"/>
                <a:gd name="T70" fmla="*/ 864 w 3218"/>
                <a:gd name="T71" fmla="*/ 1177 h 3117"/>
                <a:gd name="T72" fmla="*/ 1305 w 3218"/>
                <a:gd name="T73" fmla="*/ 1010 h 3117"/>
                <a:gd name="T74" fmla="*/ 1366 w 3218"/>
                <a:gd name="T75" fmla="*/ 914 h 3117"/>
                <a:gd name="T76" fmla="*/ 1484 w 3218"/>
                <a:gd name="T77" fmla="*/ 803 h 3117"/>
                <a:gd name="T78" fmla="*/ 1306 w 3218"/>
                <a:gd name="T79" fmla="*/ 648 h 3117"/>
                <a:gd name="T80" fmla="*/ 1235 w 3218"/>
                <a:gd name="T81" fmla="*/ 547 h 3117"/>
                <a:gd name="T82" fmla="*/ 1276 w 3218"/>
                <a:gd name="T83" fmla="*/ 419 h 3117"/>
                <a:gd name="T84" fmla="*/ 1053 w 3218"/>
                <a:gd name="T85" fmla="*/ 479 h 3117"/>
                <a:gd name="T86" fmla="*/ 983 w 3218"/>
                <a:gd name="T87" fmla="*/ 447 h 3117"/>
                <a:gd name="T88" fmla="*/ 1129 w 3218"/>
                <a:gd name="T89" fmla="*/ 329 h 3117"/>
                <a:gd name="T90" fmla="*/ 1221 w 3218"/>
                <a:gd name="T91" fmla="*/ 389 h 3117"/>
                <a:gd name="T92" fmla="*/ 1315 w 3218"/>
                <a:gd name="T93" fmla="*/ 351 h 3117"/>
                <a:gd name="T94" fmla="*/ 1203 w 3218"/>
                <a:gd name="T95" fmla="*/ 342 h 3117"/>
                <a:gd name="T96" fmla="*/ 2282 w 3218"/>
                <a:gd name="T97" fmla="*/ 273 h 3117"/>
                <a:gd name="T98" fmla="*/ 2442 w 3218"/>
                <a:gd name="T99" fmla="*/ 518 h 3117"/>
                <a:gd name="T100" fmla="*/ 2463 w 3218"/>
                <a:gd name="T101" fmla="*/ 446 h 3117"/>
                <a:gd name="T102" fmla="*/ 1571 w 3218"/>
                <a:gd name="T103" fmla="*/ 245 h 3117"/>
                <a:gd name="T104" fmla="*/ 1531 w 3218"/>
                <a:gd name="T105" fmla="*/ 341 h 3117"/>
                <a:gd name="T106" fmla="*/ 1319 w 3218"/>
                <a:gd name="T107" fmla="*/ 267 h 3117"/>
                <a:gd name="T108" fmla="*/ 1843 w 3218"/>
                <a:gd name="T109" fmla="*/ 215 h 3117"/>
                <a:gd name="T110" fmla="*/ 1699 w 3218"/>
                <a:gd name="T111" fmla="*/ 244 h 3117"/>
                <a:gd name="T112" fmla="*/ 1722 w 3218"/>
                <a:gd name="T113" fmla="*/ 474 h 3117"/>
                <a:gd name="T114" fmla="*/ 1877 w 3218"/>
                <a:gd name="T115" fmla="*/ 571 h 3117"/>
                <a:gd name="T116" fmla="*/ 2009 w 3218"/>
                <a:gd name="T117" fmla="*/ 343 h 3117"/>
                <a:gd name="T118" fmla="*/ 2098 w 3218"/>
                <a:gd name="T119" fmla="*/ 73 h 3117"/>
                <a:gd name="T120" fmla="*/ 3169 w 3218"/>
                <a:gd name="T121" fmla="*/ 1941 h 3117"/>
                <a:gd name="T122" fmla="*/ 1308 w 3218"/>
                <a:gd name="T123" fmla="*/ 3090 h 3117"/>
                <a:gd name="T124" fmla="*/ 13 w 3218"/>
                <a:gd name="T125" fmla="*/ 1363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18" h="3117">
                  <a:moveTo>
                    <a:pt x="713" y="1557"/>
                  </a:moveTo>
                  <a:lnTo>
                    <a:pt x="705" y="1559"/>
                  </a:lnTo>
                  <a:lnTo>
                    <a:pt x="695" y="1563"/>
                  </a:lnTo>
                  <a:lnTo>
                    <a:pt x="686" y="1566"/>
                  </a:lnTo>
                  <a:lnTo>
                    <a:pt x="680" y="1571"/>
                  </a:lnTo>
                  <a:lnTo>
                    <a:pt x="678" y="1577"/>
                  </a:lnTo>
                  <a:lnTo>
                    <a:pt x="677" y="1586"/>
                  </a:lnTo>
                  <a:lnTo>
                    <a:pt x="679" y="1599"/>
                  </a:lnTo>
                  <a:lnTo>
                    <a:pt x="684" y="1617"/>
                  </a:lnTo>
                  <a:lnTo>
                    <a:pt x="695" y="1616"/>
                  </a:lnTo>
                  <a:lnTo>
                    <a:pt x="703" y="1616"/>
                  </a:lnTo>
                  <a:lnTo>
                    <a:pt x="710" y="1617"/>
                  </a:lnTo>
                  <a:lnTo>
                    <a:pt x="717" y="1620"/>
                  </a:lnTo>
                  <a:lnTo>
                    <a:pt x="724" y="1626"/>
                  </a:lnTo>
                  <a:lnTo>
                    <a:pt x="732" y="1634"/>
                  </a:lnTo>
                  <a:lnTo>
                    <a:pt x="742" y="1645"/>
                  </a:lnTo>
                  <a:lnTo>
                    <a:pt x="754" y="1660"/>
                  </a:lnTo>
                  <a:lnTo>
                    <a:pt x="792" y="1627"/>
                  </a:lnTo>
                  <a:lnTo>
                    <a:pt x="763" y="1583"/>
                  </a:lnTo>
                  <a:lnTo>
                    <a:pt x="713" y="1557"/>
                  </a:lnTo>
                  <a:close/>
                  <a:moveTo>
                    <a:pt x="432" y="1447"/>
                  </a:moveTo>
                  <a:lnTo>
                    <a:pt x="436" y="1452"/>
                  </a:lnTo>
                  <a:lnTo>
                    <a:pt x="441" y="1458"/>
                  </a:lnTo>
                  <a:lnTo>
                    <a:pt x="449" y="1465"/>
                  </a:lnTo>
                  <a:lnTo>
                    <a:pt x="461" y="1473"/>
                  </a:lnTo>
                  <a:lnTo>
                    <a:pt x="476" y="1481"/>
                  </a:lnTo>
                  <a:lnTo>
                    <a:pt x="495" y="1491"/>
                  </a:lnTo>
                  <a:lnTo>
                    <a:pt x="521" y="1498"/>
                  </a:lnTo>
                  <a:lnTo>
                    <a:pt x="530" y="1501"/>
                  </a:lnTo>
                  <a:lnTo>
                    <a:pt x="538" y="1514"/>
                  </a:lnTo>
                  <a:lnTo>
                    <a:pt x="545" y="1525"/>
                  </a:lnTo>
                  <a:lnTo>
                    <a:pt x="552" y="1532"/>
                  </a:lnTo>
                  <a:lnTo>
                    <a:pt x="559" y="1538"/>
                  </a:lnTo>
                  <a:lnTo>
                    <a:pt x="568" y="1543"/>
                  </a:lnTo>
                  <a:lnTo>
                    <a:pt x="580" y="1546"/>
                  </a:lnTo>
                  <a:lnTo>
                    <a:pt x="595" y="1550"/>
                  </a:lnTo>
                  <a:lnTo>
                    <a:pt x="616" y="1556"/>
                  </a:lnTo>
                  <a:lnTo>
                    <a:pt x="632" y="1541"/>
                  </a:lnTo>
                  <a:lnTo>
                    <a:pt x="626" y="1538"/>
                  </a:lnTo>
                  <a:lnTo>
                    <a:pt x="620" y="1533"/>
                  </a:lnTo>
                  <a:lnTo>
                    <a:pt x="613" y="1525"/>
                  </a:lnTo>
                  <a:lnTo>
                    <a:pt x="604" y="1513"/>
                  </a:lnTo>
                  <a:lnTo>
                    <a:pt x="595" y="1502"/>
                  </a:lnTo>
                  <a:lnTo>
                    <a:pt x="587" y="1493"/>
                  </a:lnTo>
                  <a:lnTo>
                    <a:pt x="580" y="1488"/>
                  </a:lnTo>
                  <a:lnTo>
                    <a:pt x="573" y="1485"/>
                  </a:lnTo>
                  <a:lnTo>
                    <a:pt x="566" y="1485"/>
                  </a:lnTo>
                  <a:lnTo>
                    <a:pt x="556" y="1488"/>
                  </a:lnTo>
                  <a:lnTo>
                    <a:pt x="545" y="1493"/>
                  </a:lnTo>
                  <a:lnTo>
                    <a:pt x="530" y="1501"/>
                  </a:lnTo>
                  <a:lnTo>
                    <a:pt x="529" y="1495"/>
                  </a:lnTo>
                  <a:lnTo>
                    <a:pt x="528" y="1488"/>
                  </a:lnTo>
                  <a:lnTo>
                    <a:pt x="526" y="1479"/>
                  </a:lnTo>
                  <a:lnTo>
                    <a:pt x="522" y="1471"/>
                  </a:lnTo>
                  <a:lnTo>
                    <a:pt x="516" y="1464"/>
                  </a:lnTo>
                  <a:lnTo>
                    <a:pt x="509" y="1457"/>
                  </a:lnTo>
                  <a:lnTo>
                    <a:pt x="500" y="1453"/>
                  </a:lnTo>
                  <a:lnTo>
                    <a:pt x="487" y="1452"/>
                  </a:lnTo>
                  <a:lnTo>
                    <a:pt x="468" y="1451"/>
                  </a:lnTo>
                  <a:lnTo>
                    <a:pt x="450" y="1449"/>
                  </a:lnTo>
                  <a:lnTo>
                    <a:pt x="432" y="1447"/>
                  </a:lnTo>
                  <a:close/>
                  <a:moveTo>
                    <a:pt x="2802" y="983"/>
                  </a:moveTo>
                  <a:lnTo>
                    <a:pt x="2783" y="993"/>
                  </a:lnTo>
                  <a:lnTo>
                    <a:pt x="2760" y="1006"/>
                  </a:lnTo>
                  <a:lnTo>
                    <a:pt x="2732" y="1020"/>
                  </a:lnTo>
                  <a:lnTo>
                    <a:pt x="2699" y="1034"/>
                  </a:lnTo>
                  <a:lnTo>
                    <a:pt x="2662" y="1048"/>
                  </a:lnTo>
                  <a:lnTo>
                    <a:pt x="2620" y="1062"/>
                  </a:lnTo>
                  <a:lnTo>
                    <a:pt x="2574" y="1076"/>
                  </a:lnTo>
                  <a:lnTo>
                    <a:pt x="2583" y="1086"/>
                  </a:lnTo>
                  <a:lnTo>
                    <a:pt x="2582" y="1093"/>
                  </a:lnTo>
                  <a:lnTo>
                    <a:pt x="2582" y="1100"/>
                  </a:lnTo>
                  <a:lnTo>
                    <a:pt x="2578" y="1101"/>
                  </a:lnTo>
                  <a:lnTo>
                    <a:pt x="2573" y="1102"/>
                  </a:lnTo>
                  <a:lnTo>
                    <a:pt x="2569" y="1103"/>
                  </a:lnTo>
                  <a:lnTo>
                    <a:pt x="2563" y="1104"/>
                  </a:lnTo>
                  <a:lnTo>
                    <a:pt x="2559" y="1105"/>
                  </a:lnTo>
                  <a:lnTo>
                    <a:pt x="2554" y="1106"/>
                  </a:lnTo>
                  <a:lnTo>
                    <a:pt x="2549" y="1108"/>
                  </a:lnTo>
                  <a:lnTo>
                    <a:pt x="2543" y="1109"/>
                  </a:lnTo>
                  <a:lnTo>
                    <a:pt x="2532" y="1138"/>
                  </a:lnTo>
                  <a:lnTo>
                    <a:pt x="2520" y="1165"/>
                  </a:lnTo>
                  <a:lnTo>
                    <a:pt x="2508" y="1193"/>
                  </a:lnTo>
                  <a:lnTo>
                    <a:pt x="2495" y="1222"/>
                  </a:lnTo>
                  <a:lnTo>
                    <a:pt x="2481" y="1251"/>
                  </a:lnTo>
                  <a:lnTo>
                    <a:pt x="2466" y="1282"/>
                  </a:lnTo>
                  <a:lnTo>
                    <a:pt x="2448" y="1313"/>
                  </a:lnTo>
                  <a:lnTo>
                    <a:pt x="2429" y="1346"/>
                  </a:lnTo>
                  <a:lnTo>
                    <a:pt x="2407" y="1381"/>
                  </a:lnTo>
                  <a:lnTo>
                    <a:pt x="2383" y="1418"/>
                  </a:lnTo>
                  <a:lnTo>
                    <a:pt x="2356" y="1458"/>
                  </a:lnTo>
                  <a:lnTo>
                    <a:pt x="2326" y="1501"/>
                  </a:lnTo>
                  <a:lnTo>
                    <a:pt x="2367" y="1533"/>
                  </a:lnTo>
                  <a:lnTo>
                    <a:pt x="2373" y="1571"/>
                  </a:lnTo>
                  <a:lnTo>
                    <a:pt x="2377" y="1601"/>
                  </a:lnTo>
                  <a:lnTo>
                    <a:pt x="2380" y="1627"/>
                  </a:lnTo>
                  <a:lnTo>
                    <a:pt x="2382" y="1648"/>
                  </a:lnTo>
                  <a:lnTo>
                    <a:pt x="2384" y="1666"/>
                  </a:lnTo>
                  <a:lnTo>
                    <a:pt x="2384" y="1680"/>
                  </a:lnTo>
                  <a:lnTo>
                    <a:pt x="2384" y="1692"/>
                  </a:lnTo>
                  <a:lnTo>
                    <a:pt x="2382" y="1704"/>
                  </a:lnTo>
                  <a:lnTo>
                    <a:pt x="2379" y="1714"/>
                  </a:lnTo>
                  <a:lnTo>
                    <a:pt x="2376" y="1724"/>
                  </a:lnTo>
                  <a:lnTo>
                    <a:pt x="2371" y="1734"/>
                  </a:lnTo>
                  <a:lnTo>
                    <a:pt x="2365" y="1746"/>
                  </a:lnTo>
                  <a:lnTo>
                    <a:pt x="2400" y="1777"/>
                  </a:lnTo>
                  <a:lnTo>
                    <a:pt x="2431" y="1803"/>
                  </a:lnTo>
                  <a:lnTo>
                    <a:pt x="2459" y="1826"/>
                  </a:lnTo>
                  <a:lnTo>
                    <a:pt x="2483" y="1847"/>
                  </a:lnTo>
                  <a:lnTo>
                    <a:pt x="2503" y="1864"/>
                  </a:lnTo>
                  <a:lnTo>
                    <a:pt x="2521" y="1878"/>
                  </a:lnTo>
                  <a:lnTo>
                    <a:pt x="2536" y="1890"/>
                  </a:lnTo>
                  <a:lnTo>
                    <a:pt x="2550" y="1901"/>
                  </a:lnTo>
                  <a:lnTo>
                    <a:pt x="2561" y="1910"/>
                  </a:lnTo>
                  <a:lnTo>
                    <a:pt x="2571" y="1917"/>
                  </a:lnTo>
                  <a:lnTo>
                    <a:pt x="2579" y="1922"/>
                  </a:lnTo>
                  <a:lnTo>
                    <a:pt x="2587" y="1926"/>
                  </a:lnTo>
                  <a:lnTo>
                    <a:pt x="2594" y="1930"/>
                  </a:lnTo>
                  <a:lnTo>
                    <a:pt x="2601" y="1933"/>
                  </a:lnTo>
                  <a:lnTo>
                    <a:pt x="2607" y="1935"/>
                  </a:lnTo>
                  <a:lnTo>
                    <a:pt x="2615" y="1937"/>
                  </a:lnTo>
                  <a:lnTo>
                    <a:pt x="2622" y="1939"/>
                  </a:lnTo>
                  <a:lnTo>
                    <a:pt x="2631" y="1925"/>
                  </a:lnTo>
                  <a:lnTo>
                    <a:pt x="2642" y="1910"/>
                  </a:lnTo>
                  <a:lnTo>
                    <a:pt x="2651" y="1894"/>
                  </a:lnTo>
                  <a:lnTo>
                    <a:pt x="2716" y="1879"/>
                  </a:lnTo>
                  <a:lnTo>
                    <a:pt x="2776" y="1864"/>
                  </a:lnTo>
                  <a:lnTo>
                    <a:pt x="2834" y="1847"/>
                  </a:lnTo>
                  <a:lnTo>
                    <a:pt x="2861" y="1839"/>
                  </a:lnTo>
                  <a:lnTo>
                    <a:pt x="2885" y="1831"/>
                  </a:lnTo>
                  <a:lnTo>
                    <a:pt x="2907" y="1826"/>
                  </a:lnTo>
                  <a:lnTo>
                    <a:pt x="2926" y="1823"/>
                  </a:lnTo>
                  <a:lnTo>
                    <a:pt x="2941" y="1822"/>
                  </a:lnTo>
                  <a:lnTo>
                    <a:pt x="2956" y="1824"/>
                  </a:lnTo>
                  <a:lnTo>
                    <a:pt x="2967" y="1828"/>
                  </a:lnTo>
                  <a:lnTo>
                    <a:pt x="2976" y="1837"/>
                  </a:lnTo>
                  <a:lnTo>
                    <a:pt x="2983" y="1848"/>
                  </a:lnTo>
                  <a:lnTo>
                    <a:pt x="2989" y="1864"/>
                  </a:lnTo>
                  <a:lnTo>
                    <a:pt x="2992" y="1883"/>
                  </a:lnTo>
                  <a:lnTo>
                    <a:pt x="2994" y="1909"/>
                  </a:lnTo>
                  <a:lnTo>
                    <a:pt x="2994" y="1938"/>
                  </a:lnTo>
                  <a:lnTo>
                    <a:pt x="2993" y="1973"/>
                  </a:lnTo>
                  <a:lnTo>
                    <a:pt x="2991" y="2013"/>
                  </a:lnTo>
                  <a:lnTo>
                    <a:pt x="2988" y="2059"/>
                  </a:lnTo>
                  <a:lnTo>
                    <a:pt x="2982" y="2112"/>
                  </a:lnTo>
                  <a:lnTo>
                    <a:pt x="3013" y="2037"/>
                  </a:lnTo>
                  <a:lnTo>
                    <a:pt x="3038" y="1961"/>
                  </a:lnTo>
                  <a:lnTo>
                    <a:pt x="3059" y="1884"/>
                  </a:lnTo>
                  <a:lnTo>
                    <a:pt x="3076" y="1804"/>
                  </a:lnTo>
                  <a:lnTo>
                    <a:pt x="3087" y="1724"/>
                  </a:lnTo>
                  <a:lnTo>
                    <a:pt x="3094" y="1642"/>
                  </a:lnTo>
                  <a:lnTo>
                    <a:pt x="3098" y="1558"/>
                  </a:lnTo>
                  <a:lnTo>
                    <a:pt x="3093" y="1460"/>
                  </a:lnTo>
                  <a:lnTo>
                    <a:pt x="3084" y="1365"/>
                  </a:lnTo>
                  <a:lnTo>
                    <a:pt x="3067" y="1271"/>
                  </a:lnTo>
                  <a:lnTo>
                    <a:pt x="3045" y="1179"/>
                  </a:lnTo>
                  <a:lnTo>
                    <a:pt x="3017" y="1090"/>
                  </a:lnTo>
                  <a:lnTo>
                    <a:pt x="2982" y="1003"/>
                  </a:lnTo>
                  <a:lnTo>
                    <a:pt x="2967" y="1009"/>
                  </a:lnTo>
                  <a:lnTo>
                    <a:pt x="2948" y="1016"/>
                  </a:lnTo>
                  <a:lnTo>
                    <a:pt x="2949" y="1025"/>
                  </a:lnTo>
                  <a:lnTo>
                    <a:pt x="2948" y="1034"/>
                  </a:lnTo>
                  <a:lnTo>
                    <a:pt x="2947" y="1042"/>
                  </a:lnTo>
                  <a:lnTo>
                    <a:pt x="2945" y="1051"/>
                  </a:lnTo>
                  <a:lnTo>
                    <a:pt x="2941" y="1063"/>
                  </a:lnTo>
                  <a:lnTo>
                    <a:pt x="2937" y="1078"/>
                  </a:lnTo>
                  <a:lnTo>
                    <a:pt x="2925" y="1075"/>
                  </a:lnTo>
                  <a:lnTo>
                    <a:pt x="2911" y="1070"/>
                  </a:lnTo>
                  <a:lnTo>
                    <a:pt x="2896" y="1061"/>
                  </a:lnTo>
                  <a:lnTo>
                    <a:pt x="2882" y="1051"/>
                  </a:lnTo>
                  <a:lnTo>
                    <a:pt x="2866" y="1040"/>
                  </a:lnTo>
                  <a:lnTo>
                    <a:pt x="2852" y="1029"/>
                  </a:lnTo>
                  <a:lnTo>
                    <a:pt x="2839" y="1018"/>
                  </a:lnTo>
                  <a:lnTo>
                    <a:pt x="2827" y="1008"/>
                  </a:lnTo>
                  <a:lnTo>
                    <a:pt x="2817" y="999"/>
                  </a:lnTo>
                  <a:lnTo>
                    <a:pt x="2809" y="990"/>
                  </a:lnTo>
                  <a:lnTo>
                    <a:pt x="2804" y="985"/>
                  </a:lnTo>
                  <a:lnTo>
                    <a:pt x="2802" y="983"/>
                  </a:lnTo>
                  <a:close/>
                  <a:moveTo>
                    <a:pt x="1384" y="929"/>
                  </a:moveTo>
                  <a:lnTo>
                    <a:pt x="1384" y="930"/>
                  </a:lnTo>
                  <a:lnTo>
                    <a:pt x="1386" y="932"/>
                  </a:lnTo>
                  <a:lnTo>
                    <a:pt x="1392" y="936"/>
                  </a:lnTo>
                  <a:lnTo>
                    <a:pt x="1399" y="942"/>
                  </a:lnTo>
                  <a:lnTo>
                    <a:pt x="1408" y="949"/>
                  </a:lnTo>
                  <a:lnTo>
                    <a:pt x="1417" y="958"/>
                  </a:lnTo>
                  <a:lnTo>
                    <a:pt x="1426" y="966"/>
                  </a:lnTo>
                  <a:lnTo>
                    <a:pt x="1433" y="974"/>
                  </a:lnTo>
                  <a:lnTo>
                    <a:pt x="1437" y="981"/>
                  </a:lnTo>
                  <a:lnTo>
                    <a:pt x="1472" y="944"/>
                  </a:lnTo>
                  <a:lnTo>
                    <a:pt x="1384" y="929"/>
                  </a:lnTo>
                  <a:close/>
                  <a:moveTo>
                    <a:pt x="806" y="839"/>
                  </a:moveTo>
                  <a:lnTo>
                    <a:pt x="823" y="841"/>
                  </a:lnTo>
                  <a:lnTo>
                    <a:pt x="843" y="846"/>
                  </a:lnTo>
                  <a:lnTo>
                    <a:pt x="867" y="854"/>
                  </a:lnTo>
                  <a:lnTo>
                    <a:pt x="876" y="882"/>
                  </a:lnTo>
                  <a:lnTo>
                    <a:pt x="884" y="906"/>
                  </a:lnTo>
                  <a:lnTo>
                    <a:pt x="894" y="927"/>
                  </a:lnTo>
                  <a:lnTo>
                    <a:pt x="905" y="944"/>
                  </a:lnTo>
                  <a:lnTo>
                    <a:pt x="920" y="959"/>
                  </a:lnTo>
                  <a:lnTo>
                    <a:pt x="939" y="970"/>
                  </a:lnTo>
                  <a:lnTo>
                    <a:pt x="936" y="971"/>
                  </a:lnTo>
                  <a:lnTo>
                    <a:pt x="919" y="979"/>
                  </a:lnTo>
                  <a:lnTo>
                    <a:pt x="902" y="989"/>
                  </a:lnTo>
                  <a:lnTo>
                    <a:pt x="886" y="1000"/>
                  </a:lnTo>
                  <a:lnTo>
                    <a:pt x="869" y="1011"/>
                  </a:lnTo>
                  <a:lnTo>
                    <a:pt x="853" y="1021"/>
                  </a:lnTo>
                  <a:lnTo>
                    <a:pt x="835" y="1030"/>
                  </a:lnTo>
                  <a:lnTo>
                    <a:pt x="817" y="1037"/>
                  </a:lnTo>
                  <a:lnTo>
                    <a:pt x="797" y="1040"/>
                  </a:lnTo>
                  <a:lnTo>
                    <a:pt x="775" y="1040"/>
                  </a:lnTo>
                  <a:lnTo>
                    <a:pt x="781" y="1026"/>
                  </a:lnTo>
                  <a:lnTo>
                    <a:pt x="789" y="1012"/>
                  </a:lnTo>
                  <a:lnTo>
                    <a:pt x="796" y="998"/>
                  </a:lnTo>
                  <a:lnTo>
                    <a:pt x="800" y="983"/>
                  </a:lnTo>
                  <a:lnTo>
                    <a:pt x="802" y="967"/>
                  </a:lnTo>
                  <a:lnTo>
                    <a:pt x="842" y="942"/>
                  </a:lnTo>
                  <a:lnTo>
                    <a:pt x="835" y="942"/>
                  </a:lnTo>
                  <a:lnTo>
                    <a:pt x="827" y="942"/>
                  </a:lnTo>
                  <a:lnTo>
                    <a:pt x="816" y="942"/>
                  </a:lnTo>
                  <a:lnTo>
                    <a:pt x="806" y="942"/>
                  </a:lnTo>
                  <a:lnTo>
                    <a:pt x="796" y="945"/>
                  </a:lnTo>
                  <a:lnTo>
                    <a:pt x="795" y="947"/>
                  </a:lnTo>
                  <a:lnTo>
                    <a:pt x="790" y="950"/>
                  </a:lnTo>
                  <a:lnTo>
                    <a:pt x="783" y="956"/>
                  </a:lnTo>
                  <a:lnTo>
                    <a:pt x="774" y="964"/>
                  </a:lnTo>
                  <a:lnTo>
                    <a:pt x="764" y="972"/>
                  </a:lnTo>
                  <a:lnTo>
                    <a:pt x="753" y="982"/>
                  </a:lnTo>
                  <a:lnTo>
                    <a:pt x="742" y="992"/>
                  </a:lnTo>
                  <a:lnTo>
                    <a:pt x="734" y="999"/>
                  </a:lnTo>
                  <a:lnTo>
                    <a:pt x="725" y="1006"/>
                  </a:lnTo>
                  <a:lnTo>
                    <a:pt x="712" y="1014"/>
                  </a:lnTo>
                  <a:lnTo>
                    <a:pt x="695" y="1023"/>
                  </a:lnTo>
                  <a:lnTo>
                    <a:pt x="698" y="1009"/>
                  </a:lnTo>
                  <a:lnTo>
                    <a:pt x="702" y="994"/>
                  </a:lnTo>
                  <a:lnTo>
                    <a:pt x="708" y="981"/>
                  </a:lnTo>
                  <a:lnTo>
                    <a:pt x="717" y="968"/>
                  </a:lnTo>
                  <a:lnTo>
                    <a:pt x="728" y="954"/>
                  </a:lnTo>
                  <a:lnTo>
                    <a:pt x="743" y="940"/>
                  </a:lnTo>
                  <a:lnTo>
                    <a:pt x="763" y="926"/>
                  </a:lnTo>
                  <a:lnTo>
                    <a:pt x="787" y="910"/>
                  </a:lnTo>
                  <a:lnTo>
                    <a:pt x="774" y="901"/>
                  </a:lnTo>
                  <a:lnTo>
                    <a:pt x="762" y="892"/>
                  </a:lnTo>
                  <a:lnTo>
                    <a:pt x="748" y="883"/>
                  </a:lnTo>
                  <a:lnTo>
                    <a:pt x="733" y="877"/>
                  </a:lnTo>
                  <a:lnTo>
                    <a:pt x="749" y="862"/>
                  </a:lnTo>
                  <a:lnTo>
                    <a:pt x="764" y="851"/>
                  </a:lnTo>
                  <a:lnTo>
                    <a:pt x="777" y="843"/>
                  </a:lnTo>
                  <a:lnTo>
                    <a:pt x="791" y="839"/>
                  </a:lnTo>
                  <a:lnTo>
                    <a:pt x="806" y="839"/>
                  </a:lnTo>
                  <a:close/>
                  <a:moveTo>
                    <a:pt x="2511" y="698"/>
                  </a:moveTo>
                  <a:lnTo>
                    <a:pt x="2513" y="730"/>
                  </a:lnTo>
                  <a:lnTo>
                    <a:pt x="2473" y="752"/>
                  </a:lnTo>
                  <a:lnTo>
                    <a:pt x="2481" y="737"/>
                  </a:lnTo>
                  <a:lnTo>
                    <a:pt x="2491" y="724"/>
                  </a:lnTo>
                  <a:lnTo>
                    <a:pt x="2501" y="711"/>
                  </a:lnTo>
                  <a:lnTo>
                    <a:pt x="2511" y="698"/>
                  </a:lnTo>
                  <a:close/>
                  <a:moveTo>
                    <a:pt x="2361" y="660"/>
                  </a:moveTo>
                  <a:lnTo>
                    <a:pt x="2360" y="660"/>
                  </a:lnTo>
                  <a:lnTo>
                    <a:pt x="2350" y="668"/>
                  </a:lnTo>
                  <a:lnTo>
                    <a:pt x="2340" y="678"/>
                  </a:lnTo>
                  <a:lnTo>
                    <a:pt x="2333" y="690"/>
                  </a:lnTo>
                  <a:lnTo>
                    <a:pt x="2327" y="703"/>
                  </a:lnTo>
                  <a:lnTo>
                    <a:pt x="2330" y="706"/>
                  </a:lnTo>
                  <a:lnTo>
                    <a:pt x="2332" y="710"/>
                  </a:lnTo>
                  <a:lnTo>
                    <a:pt x="2341" y="726"/>
                  </a:lnTo>
                  <a:lnTo>
                    <a:pt x="2344" y="730"/>
                  </a:lnTo>
                  <a:lnTo>
                    <a:pt x="2345" y="734"/>
                  </a:lnTo>
                  <a:lnTo>
                    <a:pt x="2355" y="749"/>
                  </a:lnTo>
                  <a:lnTo>
                    <a:pt x="2358" y="753"/>
                  </a:lnTo>
                  <a:lnTo>
                    <a:pt x="2360" y="757"/>
                  </a:lnTo>
                  <a:lnTo>
                    <a:pt x="2361" y="761"/>
                  </a:lnTo>
                  <a:lnTo>
                    <a:pt x="2364" y="764"/>
                  </a:lnTo>
                  <a:lnTo>
                    <a:pt x="2366" y="747"/>
                  </a:lnTo>
                  <a:lnTo>
                    <a:pt x="2372" y="734"/>
                  </a:lnTo>
                  <a:lnTo>
                    <a:pt x="2380" y="725"/>
                  </a:lnTo>
                  <a:lnTo>
                    <a:pt x="2392" y="719"/>
                  </a:lnTo>
                  <a:lnTo>
                    <a:pt x="2361" y="660"/>
                  </a:lnTo>
                  <a:close/>
                  <a:moveTo>
                    <a:pt x="2136" y="509"/>
                  </a:moveTo>
                  <a:lnTo>
                    <a:pt x="2115" y="509"/>
                  </a:lnTo>
                  <a:lnTo>
                    <a:pt x="2093" y="512"/>
                  </a:lnTo>
                  <a:lnTo>
                    <a:pt x="2075" y="516"/>
                  </a:lnTo>
                  <a:lnTo>
                    <a:pt x="2059" y="522"/>
                  </a:lnTo>
                  <a:lnTo>
                    <a:pt x="2045" y="529"/>
                  </a:lnTo>
                  <a:lnTo>
                    <a:pt x="2057" y="537"/>
                  </a:lnTo>
                  <a:lnTo>
                    <a:pt x="2071" y="546"/>
                  </a:lnTo>
                  <a:lnTo>
                    <a:pt x="2082" y="554"/>
                  </a:lnTo>
                  <a:lnTo>
                    <a:pt x="2108" y="549"/>
                  </a:lnTo>
                  <a:lnTo>
                    <a:pt x="2125" y="545"/>
                  </a:lnTo>
                  <a:lnTo>
                    <a:pt x="2139" y="540"/>
                  </a:lnTo>
                  <a:lnTo>
                    <a:pt x="2147" y="535"/>
                  </a:lnTo>
                  <a:lnTo>
                    <a:pt x="2154" y="530"/>
                  </a:lnTo>
                  <a:lnTo>
                    <a:pt x="2156" y="525"/>
                  </a:lnTo>
                  <a:lnTo>
                    <a:pt x="2157" y="520"/>
                  </a:lnTo>
                  <a:lnTo>
                    <a:pt x="2157" y="515"/>
                  </a:lnTo>
                  <a:lnTo>
                    <a:pt x="2157" y="510"/>
                  </a:lnTo>
                  <a:lnTo>
                    <a:pt x="2136" y="509"/>
                  </a:lnTo>
                  <a:close/>
                  <a:moveTo>
                    <a:pt x="2480" y="444"/>
                  </a:moveTo>
                  <a:lnTo>
                    <a:pt x="2480" y="446"/>
                  </a:lnTo>
                  <a:lnTo>
                    <a:pt x="2482" y="460"/>
                  </a:lnTo>
                  <a:lnTo>
                    <a:pt x="2484" y="474"/>
                  </a:lnTo>
                  <a:lnTo>
                    <a:pt x="2487" y="477"/>
                  </a:lnTo>
                  <a:lnTo>
                    <a:pt x="2498" y="489"/>
                  </a:lnTo>
                  <a:lnTo>
                    <a:pt x="2507" y="498"/>
                  </a:lnTo>
                  <a:lnTo>
                    <a:pt x="2511" y="504"/>
                  </a:lnTo>
                  <a:lnTo>
                    <a:pt x="2514" y="509"/>
                  </a:lnTo>
                  <a:lnTo>
                    <a:pt x="2515" y="512"/>
                  </a:lnTo>
                  <a:lnTo>
                    <a:pt x="2513" y="508"/>
                  </a:lnTo>
                  <a:lnTo>
                    <a:pt x="2511" y="500"/>
                  </a:lnTo>
                  <a:lnTo>
                    <a:pt x="2506" y="490"/>
                  </a:lnTo>
                  <a:lnTo>
                    <a:pt x="2499" y="478"/>
                  </a:lnTo>
                  <a:lnTo>
                    <a:pt x="2491" y="463"/>
                  </a:lnTo>
                  <a:lnTo>
                    <a:pt x="2481" y="447"/>
                  </a:lnTo>
                  <a:lnTo>
                    <a:pt x="2480" y="444"/>
                  </a:lnTo>
                  <a:close/>
                  <a:moveTo>
                    <a:pt x="2534" y="430"/>
                  </a:moveTo>
                  <a:lnTo>
                    <a:pt x="2550" y="460"/>
                  </a:lnTo>
                  <a:lnTo>
                    <a:pt x="2563" y="484"/>
                  </a:lnTo>
                  <a:lnTo>
                    <a:pt x="2574" y="505"/>
                  </a:lnTo>
                  <a:lnTo>
                    <a:pt x="2582" y="522"/>
                  </a:lnTo>
                  <a:lnTo>
                    <a:pt x="2589" y="536"/>
                  </a:lnTo>
                  <a:lnTo>
                    <a:pt x="2595" y="547"/>
                  </a:lnTo>
                  <a:lnTo>
                    <a:pt x="2598" y="556"/>
                  </a:lnTo>
                  <a:lnTo>
                    <a:pt x="2601" y="564"/>
                  </a:lnTo>
                  <a:lnTo>
                    <a:pt x="2602" y="571"/>
                  </a:lnTo>
                  <a:lnTo>
                    <a:pt x="2603" y="579"/>
                  </a:lnTo>
                  <a:lnTo>
                    <a:pt x="2604" y="586"/>
                  </a:lnTo>
                  <a:lnTo>
                    <a:pt x="2604" y="593"/>
                  </a:lnTo>
                  <a:lnTo>
                    <a:pt x="2597" y="591"/>
                  </a:lnTo>
                  <a:lnTo>
                    <a:pt x="2591" y="589"/>
                  </a:lnTo>
                  <a:lnTo>
                    <a:pt x="2585" y="587"/>
                  </a:lnTo>
                  <a:lnTo>
                    <a:pt x="2580" y="585"/>
                  </a:lnTo>
                  <a:lnTo>
                    <a:pt x="2573" y="581"/>
                  </a:lnTo>
                  <a:lnTo>
                    <a:pt x="2562" y="575"/>
                  </a:lnTo>
                  <a:lnTo>
                    <a:pt x="2558" y="591"/>
                  </a:lnTo>
                  <a:lnTo>
                    <a:pt x="2554" y="605"/>
                  </a:lnTo>
                  <a:lnTo>
                    <a:pt x="2548" y="602"/>
                  </a:lnTo>
                  <a:lnTo>
                    <a:pt x="2542" y="600"/>
                  </a:lnTo>
                  <a:lnTo>
                    <a:pt x="2536" y="597"/>
                  </a:lnTo>
                  <a:lnTo>
                    <a:pt x="2531" y="593"/>
                  </a:lnTo>
                  <a:lnTo>
                    <a:pt x="2523" y="586"/>
                  </a:lnTo>
                  <a:lnTo>
                    <a:pt x="2514" y="578"/>
                  </a:lnTo>
                  <a:lnTo>
                    <a:pt x="2503" y="565"/>
                  </a:lnTo>
                  <a:lnTo>
                    <a:pt x="2488" y="550"/>
                  </a:lnTo>
                  <a:lnTo>
                    <a:pt x="2487" y="554"/>
                  </a:lnTo>
                  <a:lnTo>
                    <a:pt x="2487" y="558"/>
                  </a:lnTo>
                  <a:lnTo>
                    <a:pt x="2488" y="561"/>
                  </a:lnTo>
                  <a:lnTo>
                    <a:pt x="2490" y="565"/>
                  </a:lnTo>
                  <a:lnTo>
                    <a:pt x="2493" y="571"/>
                  </a:lnTo>
                  <a:lnTo>
                    <a:pt x="2498" y="578"/>
                  </a:lnTo>
                  <a:lnTo>
                    <a:pt x="2505" y="587"/>
                  </a:lnTo>
                  <a:lnTo>
                    <a:pt x="2515" y="598"/>
                  </a:lnTo>
                  <a:lnTo>
                    <a:pt x="2527" y="612"/>
                  </a:lnTo>
                  <a:lnTo>
                    <a:pt x="2522" y="620"/>
                  </a:lnTo>
                  <a:lnTo>
                    <a:pt x="2516" y="627"/>
                  </a:lnTo>
                  <a:lnTo>
                    <a:pt x="2510" y="634"/>
                  </a:lnTo>
                  <a:lnTo>
                    <a:pt x="2510" y="659"/>
                  </a:lnTo>
                  <a:lnTo>
                    <a:pt x="2510" y="682"/>
                  </a:lnTo>
                  <a:lnTo>
                    <a:pt x="2492" y="676"/>
                  </a:lnTo>
                  <a:lnTo>
                    <a:pt x="2478" y="671"/>
                  </a:lnTo>
                  <a:lnTo>
                    <a:pt x="2467" y="667"/>
                  </a:lnTo>
                  <a:lnTo>
                    <a:pt x="2459" y="664"/>
                  </a:lnTo>
                  <a:lnTo>
                    <a:pt x="2451" y="661"/>
                  </a:lnTo>
                  <a:lnTo>
                    <a:pt x="2444" y="657"/>
                  </a:lnTo>
                  <a:lnTo>
                    <a:pt x="2436" y="653"/>
                  </a:lnTo>
                  <a:lnTo>
                    <a:pt x="2426" y="648"/>
                  </a:lnTo>
                  <a:lnTo>
                    <a:pt x="2422" y="644"/>
                  </a:lnTo>
                  <a:lnTo>
                    <a:pt x="2420" y="642"/>
                  </a:lnTo>
                  <a:lnTo>
                    <a:pt x="2418" y="640"/>
                  </a:lnTo>
                  <a:lnTo>
                    <a:pt x="2417" y="639"/>
                  </a:lnTo>
                  <a:lnTo>
                    <a:pt x="2416" y="637"/>
                  </a:lnTo>
                  <a:lnTo>
                    <a:pt x="2415" y="636"/>
                  </a:lnTo>
                  <a:lnTo>
                    <a:pt x="2404" y="621"/>
                  </a:lnTo>
                  <a:lnTo>
                    <a:pt x="2398" y="614"/>
                  </a:lnTo>
                  <a:lnTo>
                    <a:pt x="2393" y="607"/>
                  </a:lnTo>
                  <a:lnTo>
                    <a:pt x="2387" y="600"/>
                  </a:lnTo>
                  <a:lnTo>
                    <a:pt x="2381" y="593"/>
                  </a:lnTo>
                  <a:lnTo>
                    <a:pt x="2376" y="586"/>
                  </a:lnTo>
                  <a:lnTo>
                    <a:pt x="2363" y="595"/>
                  </a:lnTo>
                  <a:lnTo>
                    <a:pt x="2351" y="605"/>
                  </a:lnTo>
                  <a:lnTo>
                    <a:pt x="2353" y="608"/>
                  </a:lnTo>
                  <a:lnTo>
                    <a:pt x="2354" y="613"/>
                  </a:lnTo>
                  <a:lnTo>
                    <a:pt x="2357" y="618"/>
                  </a:lnTo>
                  <a:lnTo>
                    <a:pt x="2361" y="625"/>
                  </a:lnTo>
                  <a:lnTo>
                    <a:pt x="2368" y="632"/>
                  </a:lnTo>
                  <a:lnTo>
                    <a:pt x="2378" y="641"/>
                  </a:lnTo>
                  <a:lnTo>
                    <a:pt x="2390" y="652"/>
                  </a:lnTo>
                  <a:lnTo>
                    <a:pt x="2407" y="664"/>
                  </a:lnTo>
                  <a:lnTo>
                    <a:pt x="2428" y="677"/>
                  </a:lnTo>
                  <a:lnTo>
                    <a:pt x="2429" y="695"/>
                  </a:lnTo>
                  <a:lnTo>
                    <a:pt x="2430" y="714"/>
                  </a:lnTo>
                  <a:lnTo>
                    <a:pt x="2430" y="733"/>
                  </a:lnTo>
                  <a:lnTo>
                    <a:pt x="2442" y="744"/>
                  </a:lnTo>
                  <a:lnTo>
                    <a:pt x="2452" y="754"/>
                  </a:lnTo>
                  <a:lnTo>
                    <a:pt x="2450" y="764"/>
                  </a:lnTo>
                  <a:lnTo>
                    <a:pt x="2455" y="765"/>
                  </a:lnTo>
                  <a:lnTo>
                    <a:pt x="2461" y="766"/>
                  </a:lnTo>
                  <a:lnTo>
                    <a:pt x="2465" y="767"/>
                  </a:lnTo>
                  <a:lnTo>
                    <a:pt x="2469" y="770"/>
                  </a:lnTo>
                  <a:lnTo>
                    <a:pt x="2474" y="774"/>
                  </a:lnTo>
                  <a:lnTo>
                    <a:pt x="2480" y="779"/>
                  </a:lnTo>
                  <a:lnTo>
                    <a:pt x="2486" y="788"/>
                  </a:lnTo>
                  <a:lnTo>
                    <a:pt x="2494" y="798"/>
                  </a:lnTo>
                  <a:lnTo>
                    <a:pt x="2504" y="811"/>
                  </a:lnTo>
                  <a:lnTo>
                    <a:pt x="2514" y="826"/>
                  </a:lnTo>
                  <a:lnTo>
                    <a:pt x="2528" y="846"/>
                  </a:lnTo>
                  <a:lnTo>
                    <a:pt x="2544" y="870"/>
                  </a:lnTo>
                  <a:lnTo>
                    <a:pt x="2540" y="872"/>
                  </a:lnTo>
                  <a:lnTo>
                    <a:pt x="2536" y="874"/>
                  </a:lnTo>
                  <a:lnTo>
                    <a:pt x="2530" y="876"/>
                  </a:lnTo>
                  <a:lnTo>
                    <a:pt x="2520" y="878"/>
                  </a:lnTo>
                  <a:lnTo>
                    <a:pt x="2509" y="880"/>
                  </a:lnTo>
                  <a:lnTo>
                    <a:pt x="2492" y="882"/>
                  </a:lnTo>
                  <a:lnTo>
                    <a:pt x="2470" y="884"/>
                  </a:lnTo>
                  <a:lnTo>
                    <a:pt x="2443" y="886"/>
                  </a:lnTo>
                  <a:lnTo>
                    <a:pt x="2408" y="888"/>
                  </a:lnTo>
                  <a:lnTo>
                    <a:pt x="2430" y="928"/>
                  </a:lnTo>
                  <a:lnTo>
                    <a:pt x="2452" y="966"/>
                  </a:lnTo>
                  <a:lnTo>
                    <a:pt x="2474" y="1007"/>
                  </a:lnTo>
                  <a:lnTo>
                    <a:pt x="2463" y="1017"/>
                  </a:lnTo>
                  <a:lnTo>
                    <a:pt x="2468" y="1028"/>
                  </a:lnTo>
                  <a:lnTo>
                    <a:pt x="2470" y="1033"/>
                  </a:lnTo>
                  <a:lnTo>
                    <a:pt x="2472" y="1039"/>
                  </a:lnTo>
                  <a:lnTo>
                    <a:pt x="2474" y="1044"/>
                  </a:lnTo>
                  <a:lnTo>
                    <a:pt x="2476" y="1049"/>
                  </a:lnTo>
                  <a:lnTo>
                    <a:pt x="2477" y="1054"/>
                  </a:lnTo>
                  <a:lnTo>
                    <a:pt x="2481" y="1059"/>
                  </a:lnTo>
                  <a:lnTo>
                    <a:pt x="2508" y="1050"/>
                  </a:lnTo>
                  <a:lnTo>
                    <a:pt x="2531" y="1042"/>
                  </a:lnTo>
                  <a:lnTo>
                    <a:pt x="2550" y="1036"/>
                  </a:lnTo>
                  <a:lnTo>
                    <a:pt x="2565" y="1031"/>
                  </a:lnTo>
                  <a:lnTo>
                    <a:pt x="2579" y="1026"/>
                  </a:lnTo>
                  <a:lnTo>
                    <a:pt x="2591" y="1022"/>
                  </a:lnTo>
                  <a:lnTo>
                    <a:pt x="2602" y="1018"/>
                  </a:lnTo>
                  <a:lnTo>
                    <a:pt x="2614" y="1013"/>
                  </a:lnTo>
                  <a:lnTo>
                    <a:pt x="2625" y="1008"/>
                  </a:lnTo>
                  <a:lnTo>
                    <a:pt x="2640" y="1002"/>
                  </a:lnTo>
                  <a:lnTo>
                    <a:pt x="2624" y="967"/>
                  </a:lnTo>
                  <a:lnTo>
                    <a:pt x="2607" y="934"/>
                  </a:lnTo>
                  <a:lnTo>
                    <a:pt x="2618" y="921"/>
                  </a:lnTo>
                  <a:lnTo>
                    <a:pt x="2625" y="907"/>
                  </a:lnTo>
                  <a:lnTo>
                    <a:pt x="2629" y="892"/>
                  </a:lnTo>
                  <a:lnTo>
                    <a:pt x="2632" y="876"/>
                  </a:lnTo>
                  <a:lnTo>
                    <a:pt x="2636" y="861"/>
                  </a:lnTo>
                  <a:lnTo>
                    <a:pt x="2639" y="845"/>
                  </a:lnTo>
                  <a:lnTo>
                    <a:pt x="2645" y="831"/>
                  </a:lnTo>
                  <a:lnTo>
                    <a:pt x="2654" y="818"/>
                  </a:lnTo>
                  <a:lnTo>
                    <a:pt x="2671" y="811"/>
                  </a:lnTo>
                  <a:lnTo>
                    <a:pt x="2688" y="805"/>
                  </a:lnTo>
                  <a:lnTo>
                    <a:pt x="2707" y="824"/>
                  </a:lnTo>
                  <a:lnTo>
                    <a:pt x="2724" y="839"/>
                  </a:lnTo>
                  <a:lnTo>
                    <a:pt x="2737" y="852"/>
                  </a:lnTo>
                  <a:lnTo>
                    <a:pt x="2750" y="863"/>
                  </a:lnTo>
                  <a:lnTo>
                    <a:pt x="2759" y="869"/>
                  </a:lnTo>
                  <a:lnTo>
                    <a:pt x="2768" y="874"/>
                  </a:lnTo>
                  <a:lnTo>
                    <a:pt x="2776" y="877"/>
                  </a:lnTo>
                  <a:lnTo>
                    <a:pt x="2784" y="877"/>
                  </a:lnTo>
                  <a:lnTo>
                    <a:pt x="2793" y="876"/>
                  </a:lnTo>
                  <a:lnTo>
                    <a:pt x="2802" y="874"/>
                  </a:lnTo>
                  <a:lnTo>
                    <a:pt x="2814" y="870"/>
                  </a:lnTo>
                  <a:lnTo>
                    <a:pt x="2819" y="878"/>
                  </a:lnTo>
                  <a:lnTo>
                    <a:pt x="2823" y="884"/>
                  </a:lnTo>
                  <a:lnTo>
                    <a:pt x="2826" y="890"/>
                  </a:lnTo>
                  <a:lnTo>
                    <a:pt x="2830" y="895"/>
                  </a:lnTo>
                  <a:lnTo>
                    <a:pt x="2837" y="901"/>
                  </a:lnTo>
                  <a:lnTo>
                    <a:pt x="2844" y="910"/>
                  </a:lnTo>
                  <a:lnTo>
                    <a:pt x="2840" y="902"/>
                  </a:lnTo>
                  <a:lnTo>
                    <a:pt x="2835" y="895"/>
                  </a:lnTo>
                  <a:lnTo>
                    <a:pt x="2830" y="887"/>
                  </a:lnTo>
                  <a:lnTo>
                    <a:pt x="2824" y="878"/>
                  </a:lnTo>
                  <a:lnTo>
                    <a:pt x="2818" y="868"/>
                  </a:lnTo>
                  <a:lnTo>
                    <a:pt x="2808" y="855"/>
                  </a:lnTo>
                  <a:lnTo>
                    <a:pt x="2798" y="840"/>
                  </a:lnTo>
                  <a:lnTo>
                    <a:pt x="2785" y="823"/>
                  </a:lnTo>
                  <a:lnTo>
                    <a:pt x="2770" y="803"/>
                  </a:lnTo>
                  <a:lnTo>
                    <a:pt x="2768" y="806"/>
                  </a:lnTo>
                  <a:lnTo>
                    <a:pt x="2765" y="811"/>
                  </a:lnTo>
                  <a:lnTo>
                    <a:pt x="2763" y="814"/>
                  </a:lnTo>
                  <a:lnTo>
                    <a:pt x="2757" y="813"/>
                  </a:lnTo>
                  <a:lnTo>
                    <a:pt x="2752" y="811"/>
                  </a:lnTo>
                  <a:lnTo>
                    <a:pt x="2748" y="809"/>
                  </a:lnTo>
                  <a:lnTo>
                    <a:pt x="2742" y="805"/>
                  </a:lnTo>
                  <a:lnTo>
                    <a:pt x="2735" y="800"/>
                  </a:lnTo>
                  <a:lnTo>
                    <a:pt x="2725" y="792"/>
                  </a:lnTo>
                  <a:lnTo>
                    <a:pt x="2728" y="788"/>
                  </a:lnTo>
                  <a:lnTo>
                    <a:pt x="2731" y="783"/>
                  </a:lnTo>
                  <a:lnTo>
                    <a:pt x="2735" y="779"/>
                  </a:lnTo>
                  <a:lnTo>
                    <a:pt x="2740" y="780"/>
                  </a:lnTo>
                  <a:lnTo>
                    <a:pt x="2746" y="781"/>
                  </a:lnTo>
                  <a:lnTo>
                    <a:pt x="2751" y="782"/>
                  </a:lnTo>
                  <a:lnTo>
                    <a:pt x="2756" y="784"/>
                  </a:lnTo>
                  <a:lnTo>
                    <a:pt x="2762" y="787"/>
                  </a:lnTo>
                  <a:lnTo>
                    <a:pt x="2769" y="791"/>
                  </a:lnTo>
                  <a:lnTo>
                    <a:pt x="2777" y="795"/>
                  </a:lnTo>
                  <a:lnTo>
                    <a:pt x="2786" y="802"/>
                  </a:lnTo>
                  <a:lnTo>
                    <a:pt x="2797" y="809"/>
                  </a:lnTo>
                  <a:lnTo>
                    <a:pt x="2811" y="819"/>
                  </a:lnTo>
                  <a:lnTo>
                    <a:pt x="2826" y="831"/>
                  </a:lnTo>
                  <a:lnTo>
                    <a:pt x="2845" y="844"/>
                  </a:lnTo>
                  <a:lnTo>
                    <a:pt x="2867" y="862"/>
                  </a:lnTo>
                  <a:lnTo>
                    <a:pt x="2892" y="881"/>
                  </a:lnTo>
                  <a:lnTo>
                    <a:pt x="2922" y="903"/>
                  </a:lnTo>
                  <a:lnTo>
                    <a:pt x="2922" y="890"/>
                  </a:lnTo>
                  <a:lnTo>
                    <a:pt x="2919" y="878"/>
                  </a:lnTo>
                  <a:lnTo>
                    <a:pt x="2915" y="867"/>
                  </a:lnTo>
                  <a:lnTo>
                    <a:pt x="2896" y="836"/>
                  </a:lnTo>
                  <a:lnTo>
                    <a:pt x="2882" y="817"/>
                  </a:lnTo>
                  <a:lnTo>
                    <a:pt x="2871" y="797"/>
                  </a:lnTo>
                  <a:lnTo>
                    <a:pt x="2824" y="728"/>
                  </a:lnTo>
                  <a:lnTo>
                    <a:pt x="2773" y="663"/>
                  </a:lnTo>
                  <a:lnTo>
                    <a:pt x="2718" y="600"/>
                  </a:lnTo>
                  <a:lnTo>
                    <a:pt x="2660" y="540"/>
                  </a:lnTo>
                  <a:lnTo>
                    <a:pt x="2598" y="484"/>
                  </a:lnTo>
                  <a:lnTo>
                    <a:pt x="2534" y="430"/>
                  </a:lnTo>
                  <a:close/>
                  <a:moveTo>
                    <a:pt x="1412" y="395"/>
                  </a:moveTo>
                  <a:lnTo>
                    <a:pt x="1411" y="396"/>
                  </a:lnTo>
                  <a:lnTo>
                    <a:pt x="1397" y="400"/>
                  </a:lnTo>
                  <a:lnTo>
                    <a:pt x="1388" y="404"/>
                  </a:lnTo>
                  <a:lnTo>
                    <a:pt x="1381" y="406"/>
                  </a:lnTo>
                  <a:lnTo>
                    <a:pt x="1375" y="410"/>
                  </a:lnTo>
                  <a:lnTo>
                    <a:pt x="1369" y="414"/>
                  </a:lnTo>
                  <a:lnTo>
                    <a:pt x="1362" y="420"/>
                  </a:lnTo>
                  <a:lnTo>
                    <a:pt x="1362" y="420"/>
                  </a:lnTo>
                  <a:lnTo>
                    <a:pt x="1363" y="422"/>
                  </a:lnTo>
                  <a:lnTo>
                    <a:pt x="1365" y="424"/>
                  </a:lnTo>
                  <a:lnTo>
                    <a:pt x="1367" y="429"/>
                  </a:lnTo>
                  <a:lnTo>
                    <a:pt x="1371" y="438"/>
                  </a:lnTo>
                  <a:lnTo>
                    <a:pt x="1378" y="449"/>
                  </a:lnTo>
                  <a:lnTo>
                    <a:pt x="1390" y="446"/>
                  </a:lnTo>
                  <a:lnTo>
                    <a:pt x="1404" y="446"/>
                  </a:lnTo>
                  <a:lnTo>
                    <a:pt x="1419" y="448"/>
                  </a:lnTo>
                  <a:lnTo>
                    <a:pt x="1433" y="453"/>
                  </a:lnTo>
                  <a:lnTo>
                    <a:pt x="1445" y="461"/>
                  </a:lnTo>
                  <a:lnTo>
                    <a:pt x="1454" y="470"/>
                  </a:lnTo>
                  <a:lnTo>
                    <a:pt x="1458" y="481"/>
                  </a:lnTo>
                  <a:lnTo>
                    <a:pt x="1442" y="500"/>
                  </a:lnTo>
                  <a:lnTo>
                    <a:pt x="1429" y="517"/>
                  </a:lnTo>
                  <a:lnTo>
                    <a:pt x="1416" y="533"/>
                  </a:lnTo>
                  <a:lnTo>
                    <a:pt x="1406" y="549"/>
                  </a:lnTo>
                  <a:lnTo>
                    <a:pt x="1394" y="567"/>
                  </a:lnTo>
                  <a:lnTo>
                    <a:pt x="1373" y="568"/>
                  </a:lnTo>
                  <a:lnTo>
                    <a:pt x="1353" y="572"/>
                  </a:lnTo>
                  <a:lnTo>
                    <a:pt x="1334" y="575"/>
                  </a:lnTo>
                  <a:lnTo>
                    <a:pt x="1402" y="582"/>
                  </a:lnTo>
                  <a:lnTo>
                    <a:pt x="1428" y="629"/>
                  </a:lnTo>
                  <a:lnTo>
                    <a:pt x="1442" y="604"/>
                  </a:lnTo>
                  <a:lnTo>
                    <a:pt x="1456" y="586"/>
                  </a:lnTo>
                  <a:lnTo>
                    <a:pt x="1469" y="572"/>
                  </a:lnTo>
                  <a:lnTo>
                    <a:pt x="1480" y="564"/>
                  </a:lnTo>
                  <a:lnTo>
                    <a:pt x="1492" y="560"/>
                  </a:lnTo>
                  <a:lnTo>
                    <a:pt x="1503" y="560"/>
                  </a:lnTo>
                  <a:lnTo>
                    <a:pt x="1514" y="563"/>
                  </a:lnTo>
                  <a:lnTo>
                    <a:pt x="1523" y="569"/>
                  </a:lnTo>
                  <a:lnTo>
                    <a:pt x="1534" y="578"/>
                  </a:lnTo>
                  <a:lnTo>
                    <a:pt x="1544" y="587"/>
                  </a:lnTo>
                  <a:lnTo>
                    <a:pt x="1551" y="579"/>
                  </a:lnTo>
                  <a:lnTo>
                    <a:pt x="1560" y="568"/>
                  </a:lnTo>
                  <a:lnTo>
                    <a:pt x="1567" y="555"/>
                  </a:lnTo>
                  <a:lnTo>
                    <a:pt x="1572" y="539"/>
                  </a:lnTo>
                  <a:lnTo>
                    <a:pt x="1572" y="532"/>
                  </a:lnTo>
                  <a:lnTo>
                    <a:pt x="1565" y="533"/>
                  </a:lnTo>
                  <a:lnTo>
                    <a:pt x="1559" y="531"/>
                  </a:lnTo>
                  <a:lnTo>
                    <a:pt x="1556" y="526"/>
                  </a:lnTo>
                  <a:lnTo>
                    <a:pt x="1552" y="519"/>
                  </a:lnTo>
                  <a:lnTo>
                    <a:pt x="1551" y="511"/>
                  </a:lnTo>
                  <a:lnTo>
                    <a:pt x="1551" y="501"/>
                  </a:lnTo>
                  <a:lnTo>
                    <a:pt x="1551" y="493"/>
                  </a:lnTo>
                  <a:lnTo>
                    <a:pt x="1552" y="485"/>
                  </a:lnTo>
                  <a:lnTo>
                    <a:pt x="1539" y="475"/>
                  </a:lnTo>
                  <a:lnTo>
                    <a:pt x="1530" y="466"/>
                  </a:lnTo>
                  <a:lnTo>
                    <a:pt x="1525" y="456"/>
                  </a:lnTo>
                  <a:lnTo>
                    <a:pt x="1525" y="446"/>
                  </a:lnTo>
                  <a:lnTo>
                    <a:pt x="1517" y="444"/>
                  </a:lnTo>
                  <a:lnTo>
                    <a:pt x="1505" y="440"/>
                  </a:lnTo>
                  <a:lnTo>
                    <a:pt x="1491" y="433"/>
                  </a:lnTo>
                  <a:lnTo>
                    <a:pt x="1477" y="428"/>
                  </a:lnTo>
                  <a:lnTo>
                    <a:pt x="1468" y="426"/>
                  </a:lnTo>
                  <a:lnTo>
                    <a:pt x="1460" y="425"/>
                  </a:lnTo>
                  <a:lnTo>
                    <a:pt x="1455" y="427"/>
                  </a:lnTo>
                  <a:lnTo>
                    <a:pt x="1449" y="413"/>
                  </a:lnTo>
                  <a:lnTo>
                    <a:pt x="1442" y="400"/>
                  </a:lnTo>
                  <a:lnTo>
                    <a:pt x="1435" y="405"/>
                  </a:lnTo>
                  <a:lnTo>
                    <a:pt x="1428" y="410"/>
                  </a:lnTo>
                  <a:lnTo>
                    <a:pt x="1418" y="416"/>
                  </a:lnTo>
                  <a:lnTo>
                    <a:pt x="1408" y="424"/>
                  </a:lnTo>
                  <a:lnTo>
                    <a:pt x="1406" y="421"/>
                  </a:lnTo>
                  <a:lnTo>
                    <a:pt x="1406" y="416"/>
                  </a:lnTo>
                  <a:lnTo>
                    <a:pt x="1408" y="408"/>
                  </a:lnTo>
                  <a:lnTo>
                    <a:pt x="1412" y="395"/>
                  </a:lnTo>
                  <a:close/>
                  <a:moveTo>
                    <a:pt x="1350" y="366"/>
                  </a:moveTo>
                  <a:lnTo>
                    <a:pt x="1349" y="370"/>
                  </a:lnTo>
                  <a:lnTo>
                    <a:pt x="1347" y="374"/>
                  </a:lnTo>
                  <a:lnTo>
                    <a:pt x="1345" y="380"/>
                  </a:lnTo>
                  <a:lnTo>
                    <a:pt x="1343" y="388"/>
                  </a:lnTo>
                  <a:lnTo>
                    <a:pt x="1342" y="398"/>
                  </a:lnTo>
                  <a:lnTo>
                    <a:pt x="1342" y="412"/>
                  </a:lnTo>
                  <a:lnTo>
                    <a:pt x="1344" y="430"/>
                  </a:lnTo>
                  <a:lnTo>
                    <a:pt x="1345" y="433"/>
                  </a:lnTo>
                  <a:lnTo>
                    <a:pt x="1350" y="414"/>
                  </a:lnTo>
                  <a:lnTo>
                    <a:pt x="1352" y="393"/>
                  </a:lnTo>
                  <a:lnTo>
                    <a:pt x="1350" y="366"/>
                  </a:lnTo>
                  <a:close/>
                  <a:moveTo>
                    <a:pt x="825" y="335"/>
                  </a:moveTo>
                  <a:lnTo>
                    <a:pt x="756" y="380"/>
                  </a:lnTo>
                  <a:lnTo>
                    <a:pt x="689" y="427"/>
                  </a:lnTo>
                  <a:lnTo>
                    <a:pt x="626" y="479"/>
                  </a:lnTo>
                  <a:lnTo>
                    <a:pt x="635" y="481"/>
                  </a:lnTo>
                  <a:lnTo>
                    <a:pt x="590" y="521"/>
                  </a:lnTo>
                  <a:lnTo>
                    <a:pt x="549" y="556"/>
                  </a:lnTo>
                  <a:lnTo>
                    <a:pt x="510" y="590"/>
                  </a:lnTo>
                  <a:lnTo>
                    <a:pt x="451" y="657"/>
                  </a:lnTo>
                  <a:lnTo>
                    <a:pt x="396" y="727"/>
                  </a:lnTo>
                  <a:lnTo>
                    <a:pt x="346" y="801"/>
                  </a:lnTo>
                  <a:lnTo>
                    <a:pt x="300" y="877"/>
                  </a:lnTo>
                  <a:lnTo>
                    <a:pt x="259" y="956"/>
                  </a:lnTo>
                  <a:lnTo>
                    <a:pt x="223" y="1038"/>
                  </a:lnTo>
                  <a:lnTo>
                    <a:pt x="192" y="1123"/>
                  </a:lnTo>
                  <a:lnTo>
                    <a:pt x="167" y="1210"/>
                  </a:lnTo>
                  <a:lnTo>
                    <a:pt x="147" y="1299"/>
                  </a:lnTo>
                  <a:lnTo>
                    <a:pt x="133" y="1390"/>
                  </a:lnTo>
                  <a:lnTo>
                    <a:pt x="125" y="1482"/>
                  </a:lnTo>
                  <a:lnTo>
                    <a:pt x="166" y="1511"/>
                  </a:lnTo>
                  <a:lnTo>
                    <a:pt x="203" y="1540"/>
                  </a:lnTo>
                  <a:lnTo>
                    <a:pt x="239" y="1571"/>
                  </a:lnTo>
                  <a:lnTo>
                    <a:pt x="271" y="1603"/>
                  </a:lnTo>
                  <a:lnTo>
                    <a:pt x="302" y="1636"/>
                  </a:lnTo>
                  <a:lnTo>
                    <a:pt x="329" y="1669"/>
                  </a:lnTo>
                  <a:lnTo>
                    <a:pt x="354" y="1702"/>
                  </a:lnTo>
                  <a:lnTo>
                    <a:pt x="377" y="1733"/>
                  </a:lnTo>
                  <a:lnTo>
                    <a:pt x="397" y="1764"/>
                  </a:lnTo>
                  <a:lnTo>
                    <a:pt x="415" y="1793"/>
                  </a:lnTo>
                  <a:lnTo>
                    <a:pt x="431" y="1819"/>
                  </a:lnTo>
                  <a:lnTo>
                    <a:pt x="443" y="1843"/>
                  </a:lnTo>
                  <a:lnTo>
                    <a:pt x="454" y="1864"/>
                  </a:lnTo>
                  <a:lnTo>
                    <a:pt x="462" y="1880"/>
                  </a:lnTo>
                  <a:lnTo>
                    <a:pt x="468" y="1893"/>
                  </a:lnTo>
                  <a:lnTo>
                    <a:pt x="471" y="1901"/>
                  </a:lnTo>
                  <a:lnTo>
                    <a:pt x="472" y="1905"/>
                  </a:lnTo>
                  <a:lnTo>
                    <a:pt x="448" y="1943"/>
                  </a:lnTo>
                  <a:lnTo>
                    <a:pt x="429" y="1980"/>
                  </a:lnTo>
                  <a:lnTo>
                    <a:pt x="415" y="2012"/>
                  </a:lnTo>
                  <a:lnTo>
                    <a:pt x="404" y="2043"/>
                  </a:lnTo>
                  <a:lnTo>
                    <a:pt x="398" y="2071"/>
                  </a:lnTo>
                  <a:lnTo>
                    <a:pt x="395" y="2096"/>
                  </a:lnTo>
                  <a:lnTo>
                    <a:pt x="395" y="2121"/>
                  </a:lnTo>
                  <a:lnTo>
                    <a:pt x="398" y="2142"/>
                  </a:lnTo>
                  <a:lnTo>
                    <a:pt x="404" y="2161"/>
                  </a:lnTo>
                  <a:lnTo>
                    <a:pt x="413" y="2179"/>
                  </a:lnTo>
                  <a:lnTo>
                    <a:pt x="422" y="2196"/>
                  </a:lnTo>
                  <a:lnTo>
                    <a:pt x="435" y="2210"/>
                  </a:lnTo>
                  <a:lnTo>
                    <a:pt x="447" y="2223"/>
                  </a:lnTo>
                  <a:lnTo>
                    <a:pt x="462" y="2235"/>
                  </a:lnTo>
                  <a:lnTo>
                    <a:pt x="477" y="2246"/>
                  </a:lnTo>
                  <a:lnTo>
                    <a:pt x="492" y="2257"/>
                  </a:lnTo>
                  <a:lnTo>
                    <a:pt x="508" y="2266"/>
                  </a:lnTo>
                  <a:lnTo>
                    <a:pt x="524" y="2275"/>
                  </a:lnTo>
                  <a:lnTo>
                    <a:pt x="539" y="2282"/>
                  </a:lnTo>
                  <a:lnTo>
                    <a:pt x="549" y="2316"/>
                  </a:lnTo>
                  <a:lnTo>
                    <a:pt x="558" y="2350"/>
                  </a:lnTo>
                  <a:lnTo>
                    <a:pt x="571" y="2362"/>
                  </a:lnTo>
                  <a:lnTo>
                    <a:pt x="587" y="2376"/>
                  </a:lnTo>
                  <a:lnTo>
                    <a:pt x="607" y="2393"/>
                  </a:lnTo>
                  <a:lnTo>
                    <a:pt x="629" y="2411"/>
                  </a:lnTo>
                  <a:lnTo>
                    <a:pt x="653" y="2429"/>
                  </a:lnTo>
                  <a:lnTo>
                    <a:pt x="678" y="2448"/>
                  </a:lnTo>
                  <a:lnTo>
                    <a:pt x="706" y="2466"/>
                  </a:lnTo>
                  <a:lnTo>
                    <a:pt x="734" y="2483"/>
                  </a:lnTo>
                  <a:lnTo>
                    <a:pt x="763" y="2498"/>
                  </a:lnTo>
                  <a:lnTo>
                    <a:pt x="792" y="2510"/>
                  </a:lnTo>
                  <a:lnTo>
                    <a:pt x="820" y="2520"/>
                  </a:lnTo>
                  <a:lnTo>
                    <a:pt x="835" y="2577"/>
                  </a:lnTo>
                  <a:lnTo>
                    <a:pt x="855" y="2632"/>
                  </a:lnTo>
                  <a:lnTo>
                    <a:pt x="879" y="2683"/>
                  </a:lnTo>
                  <a:lnTo>
                    <a:pt x="909" y="2731"/>
                  </a:lnTo>
                  <a:lnTo>
                    <a:pt x="944" y="2776"/>
                  </a:lnTo>
                  <a:lnTo>
                    <a:pt x="985" y="2818"/>
                  </a:lnTo>
                  <a:lnTo>
                    <a:pt x="1029" y="2856"/>
                  </a:lnTo>
                  <a:lnTo>
                    <a:pt x="1079" y="2892"/>
                  </a:lnTo>
                  <a:lnTo>
                    <a:pt x="1134" y="2924"/>
                  </a:lnTo>
                  <a:lnTo>
                    <a:pt x="1191" y="2941"/>
                  </a:lnTo>
                  <a:lnTo>
                    <a:pt x="1250" y="2957"/>
                  </a:lnTo>
                  <a:lnTo>
                    <a:pt x="1309" y="2971"/>
                  </a:lnTo>
                  <a:lnTo>
                    <a:pt x="1300" y="2958"/>
                  </a:lnTo>
                  <a:lnTo>
                    <a:pt x="1294" y="2947"/>
                  </a:lnTo>
                  <a:lnTo>
                    <a:pt x="1291" y="2939"/>
                  </a:lnTo>
                  <a:lnTo>
                    <a:pt x="1290" y="2931"/>
                  </a:lnTo>
                  <a:lnTo>
                    <a:pt x="1291" y="2922"/>
                  </a:lnTo>
                  <a:lnTo>
                    <a:pt x="1293" y="2911"/>
                  </a:lnTo>
                  <a:lnTo>
                    <a:pt x="1250" y="2902"/>
                  </a:lnTo>
                  <a:lnTo>
                    <a:pt x="1266" y="2898"/>
                  </a:lnTo>
                  <a:lnTo>
                    <a:pt x="1280" y="2896"/>
                  </a:lnTo>
                  <a:lnTo>
                    <a:pt x="1293" y="2894"/>
                  </a:lnTo>
                  <a:lnTo>
                    <a:pt x="1304" y="2893"/>
                  </a:lnTo>
                  <a:lnTo>
                    <a:pt x="1318" y="2893"/>
                  </a:lnTo>
                  <a:lnTo>
                    <a:pt x="1335" y="2893"/>
                  </a:lnTo>
                  <a:lnTo>
                    <a:pt x="1326" y="2881"/>
                  </a:lnTo>
                  <a:lnTo>
                    <a:pt x="1316" y="2868"/>
                  </a:lnTo>
                  <a:lnTo>
                    <a:pt x="1337" y="2860"/>
                  </a:lnTo>
                  <a:lnTo>
                    <a:pt x="1358" y="2854"/>
                  </a:lnTo>
                  <a:lnTo>
                    <a:pt x="1380" y="2847"/>
                  </a:lnTo>
                  <a:lnTo>
                    <a:pt x="1399" y="2838"/>
                  </a:lnTo>
                  <a:lnTo>
                    <a:pt x="1418" y="2827"/>
                  </a:lnTo>
                  <a:lnTo>
                    <a:pt x="1432" y="2830"/>
                  </a:lnTo>
                  <a:lnTo>
                    <a:pt x="1446" y="2834"/>
                  </a:lnTo>
                  <a:lnTo>
                    <a:pt x="1472" y="2815"/>
                  </a:lnTo>
                  <a:lnTo>
                    <a:pt x="1473" y="2792"/>
                  </a:lnTo>
                  <a:lnTo>
                    <a:pt x="1473" y="2774"/>
                  </a:lnTo>
                  <a:lnTo>
                    <a:pt x="1473" y="2761"/>
                  </a:lnTo>
                  <a:lnTo>
                    <a:pt x="1472" y="2750"/>
                  </a:lnTo>
                  <a:lnTo>
                    <a:pt x="1471" y="2740"/>
                  </a:lnTo>
                  <a:lnTo>
                    <a:pt x="1469" y="2730"/>
                  </a:lnTo>
                  <a:lnTo>
                    <a:pt x="1465" y="2720"/>
                  </a:lnTo>
                  <a:lnTo>
                    <a:pt x="1461" y="2707"/>
                  </a:lnTo>
                  <a:lnTo>
                    <a:pt x="1497" y="2686"/>
                  </a:lnTo>
                  <a:lnTo>
                    <a:pt x="1528" y="2668"/>
                  </a:lnTo>
                  <a:lnTo>
                    <a:pt x="1555" y="2652"/>
                  </a:lnTo>
                  <a:lnTo>
                    <a:pt x="1578" y="2638"/>
                  </a:lnTo>
                  <a:lnTo>
                    <a:pt x="1595" y="2626"/>
                  </a:lnTo>
                  <a:lnTo>
                    <a:pt x="1610" y="2616"/>
                  </a:lnTo>
                  <a:lnTo>
                    <a:pt x="1622" y="2606"/>
                  </a:lnTo>
                  <a:lnTo>
                    <a:pt x="1630" y="2596"/>
                  </a:lnTo>
                  <a:lnTo>
                    <a:pt x="1635" y="2588"/>
                  </a:lnTo>
                  <a:lnTo>
                    <a:pt x="1637" y="2580"/>
                  </a:lnTo>
                  <a:lnTo>
                    <a:pt x="1638" y="2571"/>
                  </a:lnTo>
                  <a:lnTo>
                    <a:pt x="1636" y="2562"/>
                  </a:lnTo>
                  <a:lnTo>
                    <a:pt x="1634" y="2552"/>
                  </a:lnTo>
                  <a:lnTo>
                    <a:pt x="1629" y="2541"/>
                  </a:lnTo>
                  <a:lnTo>
                    <a:pt x="1624" y="2528"/>
                  </a:lnTo>
                  <a:lnTo>
                    <a:pt x="1648" y="2504"/>
                  </a:lnTo>
                  <a:lnTo>
                    <a:pt x="1668" y="2483"/>
                  </a:lnTo>
                  <a:lnTo>
                    <a:pt x="1683" y="2466"/>
                  </a:lnTo>
                  <a:lnTo>
                    <a:pt x="1698" y="2450"/>
                  </a:lnTo>
                  <a:lnTo>
                    <a:pt x="1709" y="2437"/>
                  </a:lnTo>
                  <a:lnTo>
                    <a:pt x="1717" y="2425"/>
                  </a:lnTo>
                  <a:lnTo>
                    <a:pt x="1724" y="2415"/>
                  </a:lnTo>
                  <a:lnTo>
                    <a:pt x="1728" y="2405"/>
                  </a:lnTo>
                  <a:lnTo>
                    <a:pt x="1733" y="2395"/>
                  </a:lnTo>
                  <a:lnTo>
                    <a:pt x="1735" y="2383"/>
                  </a:lnTo>
                  <a:lnTo>
                    <a:pt x="1736" y="2372"/>
                  </a:lnTo>
                  <a:lnTo>
                    <a:pt x="1737" y="2359"/>
                  </a:lnTo>
                  <a:lnTo>
                    <a:pt x="1738" y="2344"/>
                  </a:lnTo>
                  <a:lnTo>
                    <a:pt x="1739" y="2331"/>
                  </a:lnTo>
                  <a:lnTo>
                    <a:pt x="1739" y="2316"/>
                  </a:lnTo>
                  <a:lnTo>
                    <a:pt x="1735" y="2316"/>
                  </a:lnTo>
                  <a:lnTo>
                    <a:pt x="1724" y="2315"/>
                  </a:lnTo>
                  <a:lnTo>
                    <a:pt x="1706" y="2314"/>
                  </a:lnTo>
                  <a:lnTo>
                    <a:pt x="1684" y="2311"/>
                  </a:lnTo>
                  <a:lnTo>
                    <a:pt x="1657" y="2307"/>
                  </a:lnTo>
                  <a:lnTo>
                    <a:pt x="1627" y="2302"/>
                  </a:lnTo>
                  <a:lnTo>
                    <a:pt x="1592" y="2295"/>
                  </a:lnTo>
                  <a:lnTo>
                    <a:pt x="1556" y="2286"/>
                  </a:lnTo>
                  <a:lnTo>
                    <a:pt x="1518" y="2274"/>
                  </a:lnTo>
                  <a:lnTo>
                    <a:pt x="1480" y="2260"/>
                  </a:lnTo>
                  <a:lnTo>
                    <a:pt x="1441" y="2242"/>
                  </a:lnTo>
                  <a:lnTo>
                    <a:pt x="1404" y="2221"/>
                  </a:lnTo>
                  <a:lnTo>
                    <a:pt x="1367" y="2198"/>
                  </a:lnTo>
                  <a:lnTo>
                    <a:pt x="1334" y="2169"/>
                  </a:lnTo>
                  <a:lnTo>
                    <a:pt x="1323" y="2170"/>
                  </a:lnTo>
                  <a:lnTo>
                    <a:pt x="1312" y="2172"/>
                  </a:lnTo>
                  <a:lnTo>
                    <a:pt x="1298" y="2175"/>
                  </a:lnTo>
                  <a:lnTo>
                    <a:pt x="1282" y="2179"/>
                  </a:lnTo>
                  <a:lnTo>
                    <a:pt x="1265" y="2188"/>
                  </a:lnTo>
                  <a:lnTo>
                    <a:pt x="1246" y="2199"/>
                  </a:lnTo>
                  <a:lnTo>
                    <a:pt x="1224" y="2214"/>
                  </a:lnTo>
                  <a:lnTo>
                    <a:pt x="1209" y="2204"/>
                  </a:lnTo>
                  <a:lnTo>
                    <a:pt x="1193" y="2194"/>
                  </a:lnTo>
                  <a:lnTo>
                    <a:pt x="1178" y="2184"/>
                  </a:lnTo>
                  <a:lnTo>
                    <a:pt x="1215" y="2147"/>
                  </a:lnTo>
                  <a:lnTo>
                    <a:pt x="1200" y="2119"/>
                  </a:lnTo>
                  <a:lnTo>
                    <a:pt x="1187" y="2095"/>
                  </a:lnTo>
                  <a:lnTo>
                    <a:pt x="1175" y="2077"/>
                  </a:lnTo>
                  <a:lnTo>
                    <a:pt x="1165" y="2062"/>
                  </a:lnTo>
                  <a:lnTo>
                    <a:pt x="1155" y="2051"/>
                  </a:lnTo>
                  <a:lnTo>
                    <a:pt x="1146" y="2043"/>
                  </a:lnTo>
                  <a:lnTo>
                    <a:pt x="1138" y="2036"/>
                  </a:lnTo>
                  <a:lnTo>
                    <a:pt x="1128" y="2032"/>
                  </a:lnTo>
                  <a:lnTo>
                    <a:pt x="1119" y="2029"/>
                  </a:lnTo>
                  <a:lnTo>
                    <a:pt x="1107" y="2027"/>
                  </a:lnTo>
                  <a:lnTo>
                    <a:pt x="1096" y="2026"/>
                  </a:lnTo>
                  <a:lnTo>
                    <a:pt x="1070" y="2022"/>
                  </a:lnTo>
                  <a:lnTo>
                    <a:pt x="1050" y="2019"/>
                  </a:lnTo>
                  <a:lnTo>
                    <a:pt x="1033" y="2015"/>
                  </a:lnTo>
                  <a:lnTo>
                    <a:pt x="1021" y="2010"/>
                  </a:lnTo>
                  <a:lnTo>
                    <a:pt x="1012" y="2002"/>
                  </a:lnTo>
                  <a:lnTo>
                    <a:pt x="1005" y="1992"/>
                  </a:lnTo>
                  <a:lnTo>
                    <a:pt x="997" y="1978"/>
                  </a:lnTo>
                  <a:lnTo>
                    <a:pt x="991" y="1959"/>
                  </a:lnTo>
                  <a:lnTo>
                    <a:pt x="984" y="1935"/>
                  </a:lnTo>
                  <a:lnTo>
                    <a:pt x="962" y="1916"/>
                  </a:lnTo>
                  <a:lnTo>
                    <a:pt x="932" y="1891"/>
                  </a:lnTo>
                  <a:lnTo>
                    <a:pt x="901" y="1871"/>
                  </a:lnTo>
                  <a:lnTo>
                    <a:pt x="868" y="1854"/>
                  </a:lnTo>
                  <a:lnTo>
                    <a:pt x="834" y="1838"/>
                  </a:lnTo>
                  <a:lnTo>
                    <a:pt x="797" y="1823"/>
                  </a:lnTo>
                  <a:lnTo>
                    <a:pt x="761" y="1810"/>
                  </a:lnTo>
                  <a:lnTo>
                    <a:pt x="711" y="1814"/>
                  </a:lnTo>
                  <a:lnTo>
                    <a:pt x="691" y="1803"/>
                  </a:lnTo>
                  <a:lnTo>
                    <a:pt x="675" y="1794"/>
                  </a:lnTo>
                  <a:lnTo>
                    <a:pt x="659" y="1785"/>
                  </a:lnTo>
                  <a:lnTo>
                    <a:pt x="644" y="1776"/>
                  </a:lnTo>
                  <a:lnTo>
                    <a:pt x="629" y="1767"/>
                  </a:lnTo>
                  <a:lnTo>
                    <a:pt x="611" y="1755"/>
                  </a:lnTo>
                  <a:lnTo>
                    <a:pt x="596" y="1769"/>
                  </a:lnTo>
                  <a:lnTo>
                    <a:pt x="582" y="1779"/>
                  </a:lnTo>
                  <a:lnTo>
                    <a:pt x="569" y="1785"/>
                  </a:lnTo>
                  <a:lnTo>
                    <a:pt x="556" y="1788"/>
                  </a:lnTo>
                  <a:lnTo>
                    <a:pt x="543" y="1788"/>
                  </a:lnTo>
                  <a:lnTo>
                    <a:pt x="528" y="1785"/>
                  </a:lnTo>
                  <a:lnTo>
                    <a:pt x="511" y="1778"/>
                  </a:lnTo>
                  <a:lnTo>
                    <a:pt x="492" y="1769"/>
                  </a:lnTo>
                  <a:lnTo>
                    <a:pt x="470" y="1755"/>
                  </a:lnTo>
                  <a:lnTo>
                    <a:pt x="444" y="1739"/>
                  </a:lnTo>
                  <a:lnTo>
                    <a:pt x="414" y="1720"/>
                  </a:lnTo>
                  <a:lnTo>
                    <a:pt x="412" y="1715"/>
                  </a:lnTo>
                  <a:lnTo>
                    <a:pt x="406" y="1705"/>
                  </a:lnTo>
                  <a:lnTo>
                    <a:pt x="399" y="1694"/>
                  </a:lnTo>
                  <a:lnTo>
                    <a:pt x="388" y="1679"/>
                  </a:lnTo>
                  <a:lnTo>
                    <a:pt x="374" y="1664"/>
                  </a:lnTo>
                  <a:lnTo>
                    <a:pt x="357" y="1648"/>
                  </a:lnTo>
                  <a:lnTo>
                    <a:pt x="336" y="1633"/>
                  </a:lnTo>
                  <a:lnTo>
                    <a:pt x="314" y="1617"/>
                  </a:lnTo>
                  <a:lnTo>
                    <a:pt x="302" y="1591"/>
                  </a:lnTo>
                  <a:lnTo>
                    <a:pt x="312" y="1514"/>
                  </a:lnTo>
                  <a:lnTo>
                    <a:pt x="323" y="1503"/>
                  </a:lnTo>
                  <a:lnTo>
                    <a:pt x="331" y="1493"/>
                  </a:lnTo>
                  <a:lnTo>
                    <a:pt x="337" y="1484"/>
                  </a:lnTo>
                  <a:lnTo>
                    <a:pt x="341" y="1473"/>
                  </a:lnTo>
                  <a:lnTo>
                    <a:pt x="346" y="1462"/>
                  </a:lnTo>
                  <a:lnTo>
                    <a:pt x="350" y="1448"/>
                  </a:lnTo>
                  <a:lnTo>
                    <a:pt x="336" y="1448"/>
                  </a:lnTo>
                  <a:lnTo>
                    <a:pt x="323" y="1450"/>
                  </a:lnTo>
                  <a:lnTo>
                    <a:pt x="310" y="1456"/>
                  </a:lnTo>
                  <a:lnTo>
                    <a:pt x="296" y="1465"/>
                  </a:lnTo>
                  <a:lnTo>
                    <a:pt x="283" y="1478"/>
                  </a:lnTo>
                  <a:lnTo>
                    <a:pt x="266" y="1496"/>
                  </a:lnTo>
                  <a:lnTo>
                    <a:pt x="244" y="1487"/>
                  </a:lnTo>
                  <a:lnTo>
                    <a:pt x="223" y="1477"/>
                  </a:lnTo>
                  <a:lnTo>
                    <a:pt x="220" y="1466"/>
                  </a:lnTo>
                  <a:lnTo>
                    <a:pt x="217" y="1449"/>
                  </a:lnTo>
                  <a:lnTo>
                    <a:pt x="214" y="1428"/>
                  </a:lnTo>
                  <a:lnTo>
                    <a:pt x="211" y="1403"/>
                  </a:lnTo>
                  <a:lnTo>
                    <a:pt x="210" y="1375"/>
                  </a:lnTo>
                  <a:lnTo>
                    <a:pt x="210" y="1346"/>
                  </a:lnTo>
                  <a:lnTo>
                    <a:pt x="213" y="1315"/>
                  </a:lnTo>
                  <a:lnTo>
                    <a:pt x="219" y="1312"/>
                  </a:lnTo>
                  <a:lnTo>
                    <a:pt x="225" y="1309"/>
                  </a:lnTo>
                  <a:lnTo>
                    <a:pt x="229" y="1305"/>
                  </a:lnTo>
                  <a:lnTo>
                    <a:pt x="235" y="1301"/>
                  </a:lnTo>
                  <a:lnTo>
                    <a:pt x="240" y="1296"/>
                  </a:lnTo>
                  <a:lnTo>
                    <a:pt x="245" y="1289"/>
                  </a:lnTo>
                  <a:lnTo>
                    <a:pt x="251" y="1280"/>
                  </a:lnTo>
                  <a:lnTo>
                    <a:pt x="259" y="1267"/>
                  </a:lnTo>
                  <a:lnTo>
                    <a:pt x="267" y="1251"/>
                  </a:lnTo>
                  <a:lnTo>
                    <a:pt x="278" y="1233"/>
                  </a:lnTo>
                  <a:lnTo>
                    <a:pt x="291" y="1210"/>
                  </a:lnTo>
                  <a:lnTo>
                    <a:pt x="319" y="1211"/>
                  </a:lnTo>
                  <a:lnTo>
                    <a:pt x="341" y="1212"/>
                  </a:lnTo>
                  <a:lnTo>
                    <a:pt x="360" y="1213"/>
                  </a:lnTo>
                  <a:lnTo>
                    <a:pt x="375" y="1215"/>
                  </a:lnTo>
                  <a:lnTo>
                    <a:pt x="388" y="1219"/>
                  </a:lnTo>
                  <a:lnTo>
                    <a:pt x="399" y="1223"/>
                  </a:lnTo>
                  <a:lnTo>
                    <a:pt x="412" y="1230"/>
                  </a:lnTo>
                  <a:lnTo>
                    <a:pt x="426" y="1238"/>
                  </a:lnTo>
                  <a:lnTo>
                    <a:pt x="443" y="1249"/>
                  </a:lnTo>
                  <a:lnTo>
                    <a:pt x="458" y="1241"/>
                  </a:lnTo>
                  <a:lnTo>
                    <a:pt x="475" y="1233"/>
                  </a:lnTo>
                  <a:lnTo>
                    <a:pt x="490" y="1225"/>
                  </a:lnTo>
                  <a:lnTo>
                    <a:pt x="504" y="1269"/>
                  </a:lnTo>
                  <a:lnTo>
                    <a:pt x="512" y="1269"/>
                  </a:lnTo>
                  <a:lnTo>
                    <a:pt x="519" y="1269"/>
                  </a:lnTo>
                  <a:lnTo>
                    <a:pt x="526" y="1269"/>
                  </a:lnTo>
                  <a:lnTo>
                    <a:pt x="533" y="1267"/>
                  </a:lnTo>
                  <a:lnTo>
                    <a:pt x="543" y="1265"/>
                  </a:lnTo>
                  <a:lnTo>
                    <a:pt x="555" y="1260"/>
                  </a:lnTo>
                  <a:lnTo>
                    <a:pt x="551" y="1297"/>
                  </a:lnTo>
                  <a:lnTo>
                    <a:pt x="551" y="1333"/>
                  </a:lnTo>
                  <a:lnTo>
                    <a:pt x="554" y="1370"/>
                  </a:lnTo>
                  <a:lnTo>
                    <a:pt x="557" y="1406"/>
                  </a:lnTo>
                  <a:lnTo>
                    <a:pt x="557" y="1443"/>
                  </a:lnTo>
                  <a:lnTo>
                    <a:pt x="575" y="1429"/>
                  </a:lnTo>
                  <a:lnTo>
                    <a:pt x="594" y="1413"/>
                  </a:lnTo>
                  <a:lnTo>
                    <a:pt x="614" y="1398"/>
                  </a:lnTo>
                  <a:lnTo>
                    <a:pt x="632" y="1384"/>
                  </a:lnTo>
                  <a:lnTo>
                    <a:pt x="608" y="1335"/>
                  </a:lnTo>
                  <a:lnTo>
                    <a:pt x="612" y="1323"/>
                  </a:lnTo>
                  <a:lnTo>
                    <a:pt x="615" y="1312"/>
                  </a:lnTo>
                  <a:lnTo>
                    <a:pt x="619" y="1302"/>
                  </a:lnTo>
                  <a:lnTo>
                    <a:pt x="624" y="1290"/>
                  </a:lnTo>
                  <a:lnTo>
                    <a:pt x="631" y="1278"/>
                  </a:lnTo>
                  <a:lnTo>
                    <a:pt x="639" y="1262"/>
                  </a:lnTo>
                  <a:lnTo>
                    <a:pt x="649" y="1244"/>
                  </a:lnTo>
                  <a:lnTo>
                    <a:pt x="640" y="1281"/>
                  </a:lnTo>
                  <a:lnTo>
                    <a:pt x="664" y="1267"/>
                  </a:lnTo>
                  <a:lnTo>
                    <a:pt x="690" y="1255"/>
                  </a:lnTo>
                  <a:lnTo>
                    <a:pt x="717" y="1243"/>
                  </a:lnTo>
                  <a:lnTo>
                    <a:pt x="742" y="1230"/>
                  </a:lnTo>
                  <a:lnTo>
                    <a:pt x="767" y="1231"/>
                  </a:lnTo>
                  <a:lnTo>
                    <a:pt x="790" y="1234"/>
                  </a:lnTo>
                  <a:lnTo>
                    <a:pt x="812" y="1238"/>
                  </a:lnTo>
                  <a:lnTo>
                    <a:pt x="829" y="1218"/>
                  </a:lnTo>
                  <a:lnTo>
                    <a:pt x="843" y="1201"/>
                  </a:lnTo>
                  <a:lnTo>
                    <a:pt x="855" y="1188"/>
                  </a:lnTo>
                  <a:lnTo>
                    <a:pt x="864" y="1177"/>
                  </a:lnTo>
                  <a:lnTo>
                    <a:pt x="872" y="1169"/>
                  </a:lnTo>
                  <a:lnTo>
                    <a:pt x="878" y="1162"/>
                  </a:lnTo>
                  <a:lnTo>
                    <a:pt x="883" y="1157"/>
                  </a:lnTo>
                  <a:lnTo>
                    <a:pt x="887" y="1152"/>
                  </a:lnTo>
                  <a:lnTo>
                    <a:pt x="892" y="1148"/>
                  </a:lnTo>
                  <a:lnTo>
                    <a:pt x="897" y="1144"/>
                  </a:lnTo>
                  <a:lnTo>
                    <a:pt x="902" y="1139"/>
                  </a:lnTo>
                  <a:lnTo>
                    <a:pt x="922" y="1130"/>
                  </a:lnTo>
                  <a:lnTo>
                    <a:pt x="939" y="1123"/>
                  </a:lnTo>
                  <a:lnTo>
                    <a:pt x="954" y="1116"/>
                  </a:lnTo>
                  <a:lnTo>
                    <a:pt x="970" y="1110"/>
                  </a:lnTo>
                  <a:lnTo>
                    <a:pt x="985" y="1105"/>
                  </a:lnTo>
                  <a:lnTo>
                    <a:pt x="999" y="1100"/>
                  </a:lnTo>
                  <a:lnTo>
                    <a:pt x="1015" y="1094"/>
                  </a:lnTo>
                  <a:lnTo>
                    <a:pt x="1032" y="1089"/>
                  </a:lnTo>
                  <a:lnTo>
                    <a:pt x="1050" y="1084"/>
                  </a:lnTo>
                  <a:lnTo>
                    <a:pt x="1071" y="1078"/>
                  </a:lnTo>
                  <a:lnTo>
                    <a:pt x="1094" y="1071"/>
                  </a:lnTo>
                  <a:lnTo>
                    <a:pt x="1120" y="1063"/>
                  </a:lnTo>
                  <a:lnTo>
                    <a:pt x="1149" y="1055"/>
                  </a:lnTo>
                  <a:lnTo>
                    <a:pt x="1184" y="1047"/>
                  </a:lnTo>
                  <a:lnTo>
                    <a:pt x="1222" y="1037"/>
                  </a:lnTo>
                  <a:lnTo>
                    <a:pt x="1266" y="1025"/>
                  </a:lnTo>
                  <a:lnTo>
                    <a:pt x="1317" y="1012"/>
                  </a:lnTo>
                  <a:lnTo>
                    <a:pt x="1305" y="1010"/>
                  </a:lnTo>
                  <a:lnTo>
                    <a:pt x="1297" y="1007"/>
                  </a:lnTo>
                  <a:lnTo>
                    <a:pt x="1290" y="1004"/>
                  </a:lnTo>
                  <a:lnTo>
                    <a:pt x="1283" y="999"/>
                  </a:lnTo>
                  <a:lnTo>
                    <a:pt x="1276" y="991"/>
                  </a:lnTo>
                  <a:lnTo>
                    <a:pt x="1266" y="981"/>
                  </a:lnTo>
                  <a:lnTo>
                    <a:pt x="1278" y="969"/>
                  </a:lnTo>
                  <a:lnTo>
                    <a:pt x="1291" y="956"/>
                  </a:lnTo>
                  <a:lnTo>
                    <a:pt x="1302" y="944"/>
                  </a:lnTo>
                  <a:lnTo>
                    <a:pt x="1302" y="944"/>
                  </a:lnTo>
                  <a:lnTo>
                    <a:pt x="1301" y="944"/>
                  </a:lnTo>
                  <a:lnTo>
                    <a:pt x="1298" y="944"/>
                  </a:lnTo>
                  <a:lnTo>
                    <a:pt x="1295" y="945"/>
                  </a:lnTo>
                  <a:lnTo>
                    <a:pt x="1288" y="946"/>
                  </a:lnTo>
                  <a:lnTo>
                    <a:pt x="1279" y="947"/>
                  </a:lnTo>
                  <a:lnTo>
                    <a:pt x="1266" y="949"/>
                  </a:lnTo>
                  <a:lnTo>
                    <a:pt x="1250" y="952"/>
                  </a:lnTo>
                  <a:lnTo>
                    <a:pt x="1228" y="956"/>
                  </a:lnTo>
                  <a:lnTo>
                    <a:pt x="1202" y="960"/>
                  </a:lnTo>
                  <a:lnTo>
                    <a:pt x="1169" y="966"/>
                  </a:lnTo>
                  <a:lnTo>
                    <a:pt x="1197" y="947"/>
                  </a:lnTo>
                  <a:lnTo>
                    <a:pt x="1226" y="934"/>
                  </a:lnTo>
                  <a:lnTo>
                    <a:pt x="1256" y="923"/>
                  </a:lnTo>
                  <a:lnTo>
                    <a:pt x="1288" y="917"/>
                  </a:lnTo>
                  <a:lnTo>
                    <a:pt x="1325" y="914"/>
                  </a:lnTo>
                  <a:lnTo>
                    <a:pt x="1366" y="914"/>
                  </a:lnTo>
                  <a:lnTo>
                    <a:pt x="1412" y="915"/>
                  </a:lnTo>
                  <a:lnTo>
                    <a:pt x="1418" y="915"/>
                  </a:lnTo>
                  <a:lnTo>
                    <a:pt x="1424" y="915"/>
                  </a:lnTo>
                  <a:lnTo>
                    <a:pt x="1429" y="914"/>
                  </a:lnTo>
                  <a:lnTo>
                    <a:pt x="1435" y="913"/>
                  </a:lnTo>
                  <a:lnTo>
                    <a:pt x="1441" y="910"/>
                  </a:lnTo>
                  <a:lnTo>
                    <a:pt x="1449" y="905"/>
                  </a:lnTo>
                  <a:lnTo>
                    <a:pt x="1458" y="899"/>
                  </a:lnTo>
                  <a:lnTo>
                    <a:pt x="1470" y="891"/>
                  </a:lnTo>
                  <a:lnTo>
                    <a:pt x="1484" y="880"/>
                  </a:lnTo>
                  <a:lnTo>
                    <a:pt x="1502" y="866"/>
                  </a:lnTo>
                  <a:lnTo>
                    <a:pt x="1523" y="849"/>
                  </a:lnTo>
                  <a:lnTo>
                    <a:pt x="1548" y="829"/>
                  </a:lnTo>
                  <a:lnTo>
                    <a:pt x="1535" y="830"/>
                  </a:lnTo>
                  <a:lnTo>
                    <a:pt x="1523" y="831"/>
                  </a:lnTo>
                  <a:lnTo>
                    <a:pt x="1512" y="833"/>
                  </a:lnTo>
                  <a:lnTo>
                    <a:pt x="1500" y="837"/>
                  </a:lnTo>
                  <a:lnTo>
                    <a:pt x="1486" y="842"/>
                  </a:lnTo>
                  <a:lnTo>
                    <a:pt x="1469" y="848"/>
                  </a:lnTo>
                  <a:lnTo>
                    <a:pt x="1470" y="839"/>
                  </a:lnTo>
                  <a:lnTo>
                    <a:pt x="1472" y="832"/>
                  </a:lnTo>
                  <a:lnTo>
                    <a:pt x="1474" y="826"/>
                  </a:lnTo>
                  <a:lnTo>
                    <a:pt x="1476" y="820"/>
                  </a:lnTo>
                  <a:lnTo>
                    <a:pt x="1479" y="813"/>
                  </a:lnTo>
                  <a:lnTo>
                    <a:pt x="1484" y="803"/>
                  </a:lnTo>
                  <a:lnTo>
                    <a:pt x="1477" y="789"/>
                  </a:lnTo>
                  <a:lnTo>
                    <a:pt x="1469" y="774"/>
                  </a:lnTo>
                  <a:lnTo>
                    <a:pt x="1461" y="761"/>
                  </a:lnTo>
                  <a:lnTo>
                    <a:pt x="1464" y="751"/>
                  </a:lnTo>
                  <a:lnTo>
                    <a:pt x="1467" y="744"/>
                  </a:lnTo>
                  <a:lnTo>
                    <a:pt x="1470" y="739"/>
                  </a:lnTo>
                  <a:lnTo>
                    <a:pt x="1472" y="733"/>
                  </a:lnTo>
                  <a:lnTo>
                    <a:pt x="1476" y="726"/>
                  </a:lnTo>
                  <a:lnTo>
                    <a:pt x="1481" y="715"/>
                  </a:lnTo>
                  <a:lnTo>
                    <a:pt x="1461" y="707"/>
                  </a:lnTo>
                  <a:lnTo>
                    <a:pt x="1442" y="703"/>
                  </a:lnTo>
                  <a:lnTo>
                    <a:pt x="1424" y="702"/>
                  </a:lnTo>
                  <a:lnTo>
                    <a:pt x="1404" y="704"/>
                  </a:lnTo>
                  <a:lnTo>
                    <a:pt x="1383" y="708"/>
                  </a:lnTo>
                  <a:lnTo>
                    <a:pt x="1369" y="687"/>
                  </a:lnTo>
                  <a:lnTo>
                    <a:pt x="1359" y="670"/>
                  </a:lnTo>
                  <a:lnTo>
                    <a:pt x="1349" y="657"/>
                  </a:lnTo>
                  <a:lnTo>
                    <a:pt x="1343" y="647"/>
                  </a:lnTo>
                  <a:lnTo>
                    <a:pt x="1337" y="638"/>
                  </a:lnTo>
                  <a:lnTo>
                    <a:pt x="1331" y="633"/>
                  </a:lnTo>
                  <a:lnTo>
                    <a:pt x="1326" y="630"/>
                  </a:lnTo>
                  <a:lnTo>
                    <a:pt x="1321" y="627"/>
                  </a:lnTo>
                  <a:lnTo>
                    <a:pt x="1315" y="626"/>
                  </a:lnTo>
                  <a:lnTo>
                    <a:pt x="1307" y="625"/>
                  </a:lnTo>
                  <a:lnTo>
                    <a:pt x="1306" y="648"/>
                  </a:lnTo>
                  <a:lnTo>
                    <a:pt x="1305" y="670"/>
                  </a:lnTo>
                  <a:lnTo>
                    <a:pt x="1256" y="666"/>
                  </a:lnTo>
                  <a:lnTo>
                    <a:pt x="1217" y="705"/>
                  </a:lnTo>
                  <a:lnTo>
                    <a:pt x="1176" y="744"/>
                  </a:lnTo>
                  <a:lnTo>
                    <a:pt x="1134" y="781"/>
                  </a:lnTo>
                  <a:lnTo>
                    <a:pt x="1094" y="820"/>
                  </a:lnTo>
                  <a:lnTo>
                    <a:pt x="1055" y="860"/>
                  </a:lnTo>
                  <a:lnTo>
                    <a:pt x="1044" y="844"/>
                  </a:lnTo>
                  <a:lnTo>
                    <a:pt x="1035" y="825"/>
                  </a:lnTo>
                  <a:lnTo>
                    <a:pt x="1027" y="803"/>
                  </a:lnTo>
                  <a:lnTo>
                    <a:pt x="1019" y="779"/>
                  </a:lnTo>
                  <a:lnTo>
                    <a:pt x="1013" y="754"/>
                  </a:lnTo>
                  <a:lnTo>
                    <a:pt x="1008" y="731"/>
                  </a:lnTo>
                  <a:lnTo>
                    <a:pt x="1005" y="707"/>
                  </a:lnTo>
                  <a:lnTo>
                    <a:pt x="1001" y="688"/>
                  </a:lnTo>
                  <a:lnTo>
                    <a:pt x="1000" y="673"/>
                  </a:lnTo>
                  <a:lnTo>
                    <a:pt x="1021" y="663"/>
                  </a:lnTo>
                  <a:lnTo>
                    <a:pt x="1044" y="652"/>
                  </a:lnTo>
                  <a:lnTo>
                    <a:pt x="1066" y="641"/>
                  </a:lnTo>
                  <a:lnTo>
                    <a:pt x="1116" y="616"/>
                  </a:lnTo>
                  <a:lnTo>
                    <a:pt x="1147" y="598"/>
                  </a:lnTo>
                  <a:lnTo>
                    <a:pt x="1175" y="582"/>
                  </a:lnTo>
                  <a:lnTo>
                    <a:pt x="1198" y="567"/>
                  </a:lnTo>
                  <a:lnTo>
                    <a:pt x="1218" y="556"/>
                  </a:lnTo>
                  <a:lnTo>
                    <a:pt x="1235" y="547"/>
                  </a:lnTo>
                  <a:lnTo>
                    <a:pt x="1250" y="541"/>
                  </a:lnTo>
                  <a:lnTo>
                    <a:pt x="1262" y="536"/>
                  </a:lnTo>
                  <a:lnTo>
                    <a:pt x="1274" y="533"/>
                  </a:lnTo>
                  <a:lnTo>
                    <a:pt x="1283" y="532"/>
                  </a:lnTo>
                  <a:lnTo>
                    <a:pt x="1293" y="533"/>
                  </a:lnTo>
                  <a:lnTo>
                    <a:pt x="1302" y="535"/>
                  </a:lnTo>
                  <a:lnTo>
                    <a:pt x="1312" y="538"/>
                  </a:lnTo>
                  <a:lnTo>
                    <a:pt x="1322" y="542"/>
                  </a:lnTo>
                  <a:lnTo>
                    <a:pt x="1334" y="547"/>
                  </a:lnTo>
                  <a:lnTo>
                    <a:pt x="1348" y="534"/>
                  </a:lnTo>
                  <a:lnTo>
                    <a:pt x="1363" y="521"/>
                  </a:lnTo>
                  <a:lnTo>
                    <a:pt x="1378" y="509"/>
                  </a:lnTo>
                  <a:lnTo>
                    <a:pt x="1367" y="479"/>
                  </a:lnTo>
                  <a:lnTo>
                    <a:pt x="1350" y="486"/>
                  </a:lnTo>
                  <a:lnTo>
                    <a:pt x="1337" y="491"/>
                  </a:lnTo>
                  <a:lnTo>
                    <a:pt x="1326" y="495"/>
                  </a:lnTo>
                  <a:lnTo>
                    <a:pt x="1316" y="498"/>
                  </a:lnTo>
                  <a:lnTo>
                    <a:pt x="1305" y="500"/>
                  </a:lnTo>
                  <a:lnTo>
                    <a:pt x="1298" y="480"/>
                  </a:lnTo>
                  <a:lnTo>
                    <a:pt x="1296" y="460"/>
                  </a:lnTo>
                  <a:lnTo>
                    <a:pt x="1296" y="439"/>
                  </a:lnTo>
                  <a:lnTo>
                    <a:pt x="1297" y="418"/>
                  </a:lnTo>
                  <a:lnTo>
                    <a:pt x="1296" y="397"/>
                  </a:lnTo>
                  <a:lnTo>
                    <a:pt x="1291" y="394"/>
                  </a:lnTo>
                  <a:lnTo>
                    <a:pt x="1276" y="419"/>
                  </a:lnTo>
                  <a:lnTo>
                    <a:pt x="1264" y="441"/>
                  </a:lnTo>
                  <a:lnTo>
                    <a:pt x="1254" y="458"/>
                  </a:lnTo>
                  <a:lnTo>
                    <a:pt x="1244" y="472"/>
                  </a:lnTo>
                  <a:lnTo>
                    <a:pt x="1235" y="482"/>
                  </a:lnTo>
                  <a:lnTo>
                    <a:pt x="1228" y="490"/>
                  </a:lnTo>
                  <a:lnTo>
                    <a:pt x="1219" y="496"/>
                  </a:lnTo>
                  <a:lnTo>
                    <a:pt x="1210" y="499"/>
                  </a:lnTo>
                  <a:lnTo>
                    <a:pt x="1200" y="501"/>
                  </a:lnTo>
                  <a:lnTo>
                    <a:pt x="1189" y="502"/>
                  </a:lnTo>
                  <a:lnTo>
                    <a:pt x="1176" y="502"/>
                  </a:lnTo>
                  <a:lnTo>
                    <a:pt x="1161" y="501"/>
                  </a:lnTo>
                  <a:lnTo>
                    <a:pt x="1158" y="494"/>
                  </a:lnTo>
                  <a:lnTo>
                    <a:pt x="1155" y="487"/>
                  </a:lnTo>
                  <a:lnTo>
                    <a:pt x="1143" y="486"/>
                  </a:lnTo>
                  <a:lnTo>
                    <a:pt x="1132" y="485"/>
                  </a:lnTo>
                  <a:lnTo>
                    <a:pt x="1124" y="483"/>
                  </a:lnTo>
                  <a:lnTo>
                    <a:pt x="1116" y="481"/>
                  </a:lnTo>
                  <a:lnTo>
                    <a:pt x="1105" y="477"/>
                  </a:lnTo>
                  <a:lnTo>
                    <a:pt x="1093" y="472"/>
                  </a:lnTo>
                  <a:lnTo>
                    <a:pt x="1077" y="479"/>
                  </a:lnTo>
                  <a:lnTo>
                    <a:pt x="1061" y="486"/>
                  </a:lnTo>
                  <a:lnTo>
                    <a:pt x="1046" y="492"/>
                  </a:lnTo>
                  <a:lnTo>
                    <a:pt x="1049" y="488"/>
                  </a:lnTo>
                  <a:lnTo>
                    <a:pt x="1051" y="483"/>
                  </a:lnTo>
                  <a:lnTo>
                    <a:pt x="1053" y="479"/>
                  </a:lnTo>
                  <a:lnTo>
                    <a:pt x="1038" y="476"/>
                  </a:lnTo>
                  <a:lnTo>
                    <a:pt x="1023" y="473"/>
                  </a:lnTo>
                  <a:lnTo>
                    <a:pt x="1021" y="457"/>
                  </a:lnTo>
                  <a:lnTo>
                    <a:pt x="1019" y="441"/>
                  </a:lnTo>
                  <a:lnTo>
                    <a:pt x="991" y="455"/>
                  </a:lnTo>
                  <a:lnTo>
                    <a:pt x="967" y="466"/>
                  </a:lnTo>
                  <a:lnTo>
                    <a:pt x="946" y="476"/>
                  </a:lnTo>
                  <a:lnTo>
                    <a:pt x="929" y="483"/>
                  </a:lnTo>
                  <a:lnTo>
                    <a:pt x="914" y="489"/>
                  </a:lnTo>
                  <a:lnTo>
                    <a:pt x="903" y="493"/>
                  </a:lnTo>
                  <a:lnTo>
                    <a:pt x="895" y="495"/>
                  </a:lnTo>
                  <a:lnTo>
                    <a:pt x="887" y="496"/>
                  </a:lnTo>
                  <a:lnTo>
                    <a:pt x="881" y="496"/>
                  </a:lnTo>
                  <a:lnTo>
                    <a:pt x="877" y="494"/>
                  </a:lnTo>
                  <a:lnTo>
                    <a:pt x="873" y="491"/>
                  </a:lnTo>
                  <a:lnTo>
                    <a:pt x="868" y="488"/>
                  </a:lnTo>
                  <a:lnTo>
                    <a:pt x="864" y="483"/>
                  </a:lnTo>
                  <a:lnTo>
                    <a:pt x="883" y="479"/>
                  </a:lnTo>
                  <a:lnTo>
                    <a:pt x="899" y="476"/>
                  </a:lnTo>
                  <a:lnTo>
                    <a:pt x="912" y="473"/>
                  </a:lnTo>
                  <a:lnTo>
                    <a:pt x="925" y="470"/>
                  </a:lnTo>
                  <a:lnTo>
                    <a:pt x="936" y="466"/>
                  </a:lnTo>
                  <a:lnTo>
                    <a:pt x="950" y="461"/>
                  </a:lnTo>
                  <a:lnTo>
                    <a:pt x="965" y="455"/>
                  </a:lnTo>
                  <a:lnTo>
                    <a:pt x="983" y="447"/>
                  </a:lnTo>
                  <a:lnTo>
                    <a:pt x="1005" y="436"/>
                  </a:lnTo>
                  <a:lnTo>
                    <a:pt x="988" y="432"/>
                  </a:lnTo>
                  <a:lnTo>
                    <a:pt x="972" y="427"/>
                  </a:lnTo>
                  <a:lnTo>
                    <a:pt x="985" y="399"/>
                  </a:lnTo>
                  <a:lnTo>
                    <a:pt x="946" y="386"/>
                  </a:lnTo>
                  <a:lnTo>
                    <a:pt x="930" y="392"/>
                  </a:lnTo>
                  <a:lnTo>
                    <a:pt x="918" y="395"/>
                  </a:lnTo>
                  <a:lnTo>
                    <a:pt x="906" y="397"/>
                  </a:lnTo>
                  <a:lnTo>
                    <a:pt x="896" y="396"/>
                  </a:lnTo>
                  <a:lnTo>
                    <a:pt x="884" y="394"/>
                  </a:lnTo>
                  <a:lnTo>
                    <a:pt x="870" y="390"/>
                  </a:lnTo>
                  <a:lnTo>
                    <a:pt x="881" y="376"/>
                  </a:lnTo>
                  <a:lnTo>
                    <a:pt x="891" y="360"/>
                  </a:lnTo>
                  <a:lnTo>
                    <a:pt x="901" y="346"/>
                  </a:lnTo>
                  <a:lnTo>
                    <a:pt x="894" y="344"/>
                  </a:lnTo>
                  <a:lnTo>
                    <a:pt x="886" y="343"/>
                  </a:lnTo>
                  <a:lnTo>
                    <a:pt x="877" y="342"/>
                  </a:lnTo>
                  <a:lnTo>
                    <a:pt x="867" y="343"/>
                  </a:lnTo>
                  <a:lnTo>
                    <a:pt x="854" y="344"/>
                  </a:lnTo>
                  <a:lnTo>
                    <a:pt x="837" y="347"/>
                  </a:lnTo>
                  <a:lnTo>
                    <a:pt x="816" y="351"/>
                  </a:lnTo>
                  <a:lnTo>
                    <a:pt x="819" y="346"/>
                  </a:lnTo>
                  <a:lnTo>
                    <a:pt x="822" y="341"/>
                  </a:lnTo>
                  <a:lnTo>
                    <a:pt x="825" y="335"/>
                  </a:lnTo>
                  <a:close/>
                  <a:moveTo>
                    <a:pt x="1129" y="329"/>
                  </a:moveTo>
                  <a:lnTo>
                    <a:pt x="1129" y="330"/>
                  </a:lnTo>
                  <a:lnTo>
                    <a:pt x="1127" y="338"/>
                  </a:lnTo>
                  <a:lnTo>
                    <a:pt x="1122" y="345"/>
                  </a:lnTo>
                  <a:lnTo>
                    <a:pt x="1117" y="351"/>
                  </a:lnTo>
                  <a:lnTo>
                    <a:pt x="1112" y="358"/>
                  </a:lnTo>
                  <a:lnTo>
                    <a:pt x="1110" y="366"/>
                  </a:lnTo>
                  <a:lnTo>
                    <a:pt x="1111" y="376"/>
                  </a:lnTo>
                  <a:lnTo>
                    <a:pt x="1112" y="385"/>
                  </a:lnTo>
                  <a:lnTo>
                    <a:pt x="1111" y="395"/>
                  </a:lnTo>
                  <a:lnTo>
                    <a:pt x="1108" y="402"/>
                  </a:lnTo>
                  <a:lnTo>
                    <a:pt x="1105" y="410"/>
                  </a:lnTo>
                  <a:lnTo>
                    <a:pt x="1100" y="410"/>
                  </a:lnTo>
                  <a:lnTo>
                    <a:pt x="1092" y="412"/>
                  </a:lnTo>
                  <a:lnTo>
                    <a:pt x="1081" y="414"/>
                  </a:lnTo>
                  <a:lnTo>
                    <a:pt x="1071" y="418"/>
                  </a:lnTo>
                  <a:lnTo>
                    <a:pt x="1080" y="430"/>
                  </a:lnTo>
                  <a:lnTo>
                    <a:pt x="1093" y="439"/>
                  </a:lnTo>
                  <a:lnTo>
                    <a:pt x="1109" y="444"/>
                  </a:lnTo>
                  <a:lnTo>
                    <a:pt x="1128" y="445"/>
                  </a:lnTo>
                  <a:lnTo>
                    <a:pt x="1150" y="442"/>
                  </a:lnTo>
                  <a:lnTo>
                    <a:pt x="1174" y="433"/>
                  </a:lnTo>
                  <a:lnTo>
                    <a:pt x="1200" y="419"/>
                  </a:lnTo>
                  <a:lnTo>
                    <a:pt x="1228" y="400"/>
                  </a:lnTo>
                  <a:lnTo>
                    <a:pt x="1237" y="393"/>
                  </a:lnTo>
                  <a:lnTo>
                    <a:pt x="1221" y="389"/>
                  </a:lnTo>
                  <a:lnTo>
                    <a:pt x="1211" y="385"/>
                  </a:lnTo>
                  <a:lnTo>
                    <a:pt x="1205" y="381"/>
                  </a:lnTo>
                  <a:lnTo>
                    <a:pt x="1202" y="376"/>
                  </a:lnTo>
                  <a:lnTo>
                    <a:pt x="1199" y="372"/>
                  </a:lnTo>
                  <a:lnTo>
                    <a:pt x="1194" y="372"/>
                  </a:lnTo>
                  <a:lnTo>
                    <a:pt x="1188" y="374"/>
                  </a:lnTo>
                  <a:lnTo>
                    <a:pt x="1180" y="376"/>
                  </a:lnTo>
                  <a:lnTo>
                    <a:pt x="1167" y="381"/>
                  </a:lnTo>
                  <a:lnTo>
                    <a:pt x="1159" y="374"/>
                  </a:lnTo>
                  <a:lnTo>
                    <a:pt x="1150" y="366"/>
                  </a:lnTo>
                  <a:lnTo>
                    <a:pt x="1142" y="359"/>
                  </a:lnTo>
                  <a:lnTo>
                    <a:pt x="1142" y="350"/>
                  </a:lnTo>
                  <a:lnTo>
                    <a:pt x="1141" y="344"/>
                  </a:lnTo>
                  <a:lnTo>
                    <a:pt x="1139" y="339"/>
                  </a:lnTo>
                  <a:lnTo>
                    <a:pt x="1136" y="335"/>
                  </a:lnTo>
                  <a:lnTo>
                    <a:pt x="1129" y="329"/>
                  </a:lnTo>
                  <a:close/>
                  <a:moveTo>
                    <a:pt x="1360" y="306"/>
                  </a:moveTo>
                  <a:lnTo>
                    <a:pt x="1359" y="307"/>
                  </a:lnTo>
                  <a:lnTo>
                    <a:pt x="1348" y="312"/>
                  </a:lnTo>
                  <a:lnTo>
                    <a:pt x="1340" y="316"/>
                  </a:lnTo>
                  <a:lnTo>
                    <a:pt x="1335" y="319"/>
                  </a:lnTo>
                  <a:lnTo>
                    <a:pt x="1334" y="320"/>
                  </a:lnTo>
                  <a:lnTo>
                    <a:pt x="1331" y="321"/>
                  </a:lnTo>
                  <a:lnTo>
                    <a:pt x="1324" y="336"/>
                  </a:lnTo>
                  <a:lnTo>
                    <a:pt x="1315" y="351"/>
                  </a:lnTo>
                  <a:lnTo>
                    <a:pt x="1318" y="351"/>
                  </a:lnTo>
                  <a:lnTo>
                    <a:pt x="1322" y="351"/>
                  </a:lnTo>
                  <a:lnTo>
                    <a:pt x="1328" y="349"/>
                  </a:lnTo>
                  <a:lnTo>
                    <a:pt x="1337" y="346"/>
                  </a:lnTo>
                  <a:lnTo>
                    <a:pt x="1346" y="341"/>
                  </a:lnTo>
                  <a:lnTo>
                    <a:pt x="1358" y="332"/>
                  </a:lnTo>
                  <a:lnTo>
                    <a:pt x="1360" y="331"/>
                  </a:lnTo>
                  <a:lnTo>
                    <a:pt x="1360" y="319"/>
                  </a:lnTo>
                  <a:lnTo>
                    <a:pt x="1360" y="306"/>
                  </a:lnTo>
                  <a:close/>
                  <a:moveTo>
                    <a:pt x="1230" y="296"/>
                  </a:moveTo>
                  <a:lnTo>
                    <a:pt x="1215" y="302"/>
                  </a:lnTo>
                  <a:lnTo>
                    <a:pt x="1204" y="307"/>
                  </a:lnTo>
                  <a:lnTo>
                    <a:pt x="1195" y="310"/>
                  </a:lnTo>
                  <a:lnTo>
                    <a:pt x="1189" y="313"/>
                  </a:lnTo>
                  <a:lnTo>
                    <a:pt x="1184" y="316"/>
                  </a:lnTo>
                  <a:lnTo>
                    <a:pt x="1185" y="323"/>
                  </a:lnTo>
                  <a:lnTo>
                    <a:pt x="1205" y="323"/>
                  </a:lnTo>
                  <a:lnTo>
                    <a:pt x="1218" y="323"/>
                  </a:lnTo>
                  <a:lnTo>
                    <a:pt x="1227" y="324"/>
                  </a:lnTo>
                  <a:lnTo>
                    <a:pt x="1232" y="324"/>
                  </a:lnTo>
                  <a:lnTo>
                    <a:pt x="1233" y="324"/>
                  </a:lnTo>
                  <a:lnTo>
                    <a:pt x="1234" y="324"/>
                  </a:lnTo>
                  <a:lnTo>
                    <a:pt x="1225" y="330"/>
                  </a:lnTo>
                  <a:lnTo>
                    <a:pt x="1213" y="336"/>
                  </a:lnTo>
                  <a:lnTo>
                    <a:pt x="1203" y="342"/>
                  </a:lnTo>
                  <a:lnTo>
                    <a:pt x="1210" y="345"/>
                  </a:lnTo>
                  <a:lnTo>
                    <a:pt x="1217" y="351"/>
                  </a:lnTo>
                  <a:lnTo>
                    <a:pt x="1224" y="357"/>
                  </a:lnTo>
                  <a:lnTo>
                    <a:pt x="1231" y="362"/>
                  </a:lnTo>
                  <a:lnTo>
                    <a:pt x="1238" y="366"/>
                  </a:lnTo>
                  <a:lnTo>
                    <a:pt x="1263" y="371"/>
                  </a:lnTo>
                  <a:lnTo>
                    <a:pt x="1288" y="340"/>
                  </a:lnTo>
                  <a:lnTo>
                    <a:pt x="1293" y="337"/>
                  </a:lnTo>
                  <a:lnTo>
                    <a:pt x="1277" y="344"/>
                  </a:lnTo>
                  <a:lnTo>
                    <a:pt x="1261" y="352"/>
                  </a:lnTo>
                  <a:lnTo>
                    <a:pt x="1260" y="343"/>
                  </a:lnTo>
                  <a:lnTo>
                    <a:pt x="1258" y="334"/>
                  </a:lnTo>
                  <a:lnTo>
                    <a:pt x="1258" y="325"/>
                  </a:lnTo>
                  <a:lnTo>
                    <a:pt x="1260" y="317"/>
                  </a:lnTo>
                  <a:lnTo>
                    <a:pt x="1263" y="311"/>
                  </a:lnTo>
                  <a:lnTo>
                    <a:pt x="1269" y="305"/>
                  </a:lnTo>
                  <a:lnTo>
                    <a:pt x="1265" y="305"/>
                  </a:lnTo>
                  <a:lnTo>
                    <a:pt x="1252" y="304"/>
                  </a:lnTo>
                  <a:lnTo>
                    <a:pt x="1237" y="302"/>
                  </a:lnTo>
                  <a:lnTo>
                    <a:pt x="1234" y="302"/>
                  </a:lnTo>
                  <a:lnTo>
                    <a:pt x="1232" y="300"/>
                  </a:lnTo>
                  <a:lnTo>
                    <a:pt x="1231" y="299"/>
                  </a:lnTo>
                  <a:lnTo>
                    <a:pt x="1230" y="297"/>
                  </a:lnTo>
                  <a:lnTo>
                    <a:pt x="1230" y="296"/>
                  </a:lnTo>
                  <a:close/>
                  <a:moveTo>
                    <a:pt x="2282" y="273"/>
                  </a:moveTo>
                  <a:lnTo>
                    <a:pt x="2269" y="282"/>
                  </a:lnTo>
                  <a:lnTo>
                    <a:pt x="2256" y="290"/>
                  </a:lnTo>
                  <a:lnTo>
                    <a:pt x="2273" y="310"/>
                  </a:lnTo>
                  <a:lnTo>
                    <a:pt x="2288" y="326"/>
                  </a:lnTo>
                  <a:lnTo>
                    <a:pt x="2300" y="340"/>
                  </a:lnTo>
                  <a:lnTo>
                    <a:pt x="2311" y="352"/>
                  </a:lnTo>
                  <a:lnTo>
                    <a:pt x="2319" y="363"/>
                  </a:lnTo>
                  <a:lnTo>
                    <a:pt x="2328" y="375"/>
                  </a:lnTo>
                  <a:lnTo>
                    <a:pt x="2335" y="385"/>
                  </a:lnTo>
                  <a:lnTo>
                    <a:pt x="2342" y="397"/>
                  </a:lnTo>
                  <a:lnTo>
                    <a:pt x="2351" y="410"/>
                  </a:lnTo>
                  <a:lnTo>
                    <a:pt x="2359" y="426"/>
                  </a:lnTo>
                  <a:lnTo>
                    <a:pt x="2357" y="436"/>
                  </a:lnTo>
                  <a:lnTo>
                    <a:pt x="2356" y="445"/>
                  </a:lnTo>
                  <a:lnTo>
                    <a:pt x="2356" y="452"/>
                  </a:lnTo>
                  <a:lnTo>
                    <a:pt x="2357" y="459"/>
                  </a:lnTo>
                  <a:lnTo>
                    <a:pt x="2359" y="466"/>
                  </a:lnTo>
                  <a:lnTo>
                    <a:pt x="2364" y="472"/>
                  </a:lnTo>
                  <a:lnTo>
                    <a:pt x="2372" y="480"/>
                  </a:lnTo>
                  <a:lnTo>
                    <a:pt x="2381" y="489"/>
                  </a:lnTo>
                  <a:lnTo>
                    <a:pt x="2394" y="499"/>
                  </a:lnTo>
                  <a:lnTo>
                    <a:pt x="2409" y="512"/>
                  </a:lnTo>
                  <a:lnTo>
                    <a:pt x="2429" y="527"/>
                  </a:lnTo>
                  <a:lnTo>
                    <a:pt x="2436" y="523"/>
                  </a:lnTo>
                  <a:lnTo>
                    <a:pt x="2442" y="518"/>
                  </a:lnTo>
                  <a:lnTo>
                    <a:pt x="2440" y="510"/>
                  </a:lnTo>
                  <a:lnTo>
                    <a:pt x="2437" y="503"/>
                  </a:lnTo>
                  <a:lnTo>
                    <a:pt x="2434" y="498"/>
                  </a:lnTo>
                  <a:lnTo>
                    <a:pt x="2431" y="492"/>
                  </a:lnTo>
                  <a:lnTo>
                    <a:pt x="2426" y="486"/>
                  </a:lnTo>
                  <a:lnTo>
                    <a:pt x="2420" y="478"/>
                  </a:lnTo>
                  <a:lnTo>
                    <a:pt x="2411" y="467"/>
                  </a:lnTo>
                  <a:lnTo>
                    <a:pt x="2416" y="470"/>
                  </a:lnTo>
                  <a:lnTo>
                    <a:pt x="2423" y="477"/>
                  </a:lnTo>
                  <a:lnTo>
                    <a:pt x="2430" y="484"/>
                  </a:lnTo>
                  <a:lnTo>
                    <a:pt x="2438" y="490"/>
                  </a:lnTo>
                  <a:lnTo>
                    <a:pt x="2445" y="497"/>
                  </a:lnTo>
                  <a:lnTo>
                    <a:pt x="2452" y="504"/>
                  </a:lnTo>
                  <a:lnTo>
                    <a:pt x="2459" y="512"/>
                  </a:lnTo>
                  <a:lnTo>
                    <a:pt x="2466" y="518"/>
                  </a:lnTo>
                  <a:lnTo>
                    <a:pt x="2480" y="518"/>
                  </a:lnTo>
                  <a:lnTo>
                    <a:pt x="2483" y="511"/>
                  </a:lnTo>
                  <a:lnTo>
                    <a:pt x="2485" y="503"/>
                  </a:lnTo>
                  <a:lnTo>
                    <a:pt x="2486" y="496"/>
                  </a:lnTo>
                  <a:lnTo>
                    <a:pt x="2486" y="490"/>
                  </a:lnTo>
                  <a:lnTo>
                    <a:pt x="2485" y="483"/>
                  </a:lnTo>
                  <a:lnTo>
                    <a:pt x="2483" y="476"/>
                  </a:lnTo>
                  <a:lnTo>
                    <a:pt x="2477" y="468"/>
                  </a:lnTo>
                  <a:lnTo>
                    <a:pt x="2471" y="458"/>
                  </a:lnTo>
                  <a:lnTo>
                    <a:pt x="2463" y="446"/>
                  </a:lnTo>
                  <a:lnTo>
                    <a:pt x="2452" y="431"/>
                  </a:lnTo>
                  <a:lnTo>
                    <a:pt x="2439" y="414"/>
                  </a:lnTo>
                  <a:lnTo>
                    <a:pt x="2422" y="394"/>
                  </a:lnTo>
                  <a:lnTo>
                    <a:pt x="2403" y="370"/>
                  </a:lnTo>
                  <a:lnTo>
                    <a:pt x="2428" y="372"/>
                  </a:lnTo>
                  <a:lnTo>
                    <a:pt x="2472" y="429"/>
                  </a:lnTo>
                  <a:lnTo>
                    <a:pt x="2484" y="430"/>
                  </a:lnTo>
                  <a:lnTo>
                    <a:pt x="2496" y="430"/>
                  </a:lnTo>
                  <a:lnTo>
                    <a:pt x="2508" y="428"/>
                  </a:lnTo>
                  <a:lnTo>
                    <a:pt x="2512" y="426"/>
                  </a:lnTo>
                  <a:lnTo>
                    <a:pt x="2515" y="423"/>
                  </a:lnTo>
                  <a:lnTo>
                    <a:pt x="2517" y="422"/>
                  </a:lnTo>
                  <a:lnTo>
                    <a:pt x="2519" y="420"/>
                  </a:lnTo>
                  <a:lnTo>
                    <a:pt x="2443" y="366"/>
                  </a:lnTo>
                  <a:lnTo>
                    <a:pt x="2364" y="318"/>
                  </a:lnTo>
                  <a:lnTo>
                    <a:pt x="2282" y="273"/>
                  </a:lnTo>
                  <a:close/>
                  <a:moveTo>
                    <a:pt x="1635" y="234"/>
                  </a:moveTo>
                  <a:lnTo>
                    <a:pt x="1632" y="235"/>
                  </a:lnTo>
                  <a:lnTo>
                    <a:pt x="1630" y="236"/>
                  </a:lnTo>
                  <a:lnTo>
                    <a:pt x="1628" y="238"/>
                  </a:lnTo>
                  <a:lnTo>
                    <a:pt x="1625" y="241"/>
                  </a:lnTo>
                  <a:lnTo>
                    <a:pt x="1614" y="239"/>
                  </a:lnTo>
                  <a:lnTo>
                    <a:pt x="1602" y="239"/>
                  </a:lnTo>
                  <a:lnTo>
                    <a:pt x="1587" y="242"/>
                  </a:lnTo>
                  <a:lnTo>
                    <a:pt x="1571" y="245"/>
                  </a:lnTo>
                  <a:lnTo>
                    <a:pt x="1555" y="248"/>
                  </a:lnTo>
                  <a:lnTo>
                    <a:pt x="1543" y="250"/>
                  </a:lnTo>
                  <a:lnTo>
                    <a:pt x="1535" y="251"/>
                  </a:lnTo>
                  <a:lnTo>
                    <a:pt x="1536" y="258"/>
                  </a:lnTo>
                  <a:lnTo>
                    <a:pt x="1539" y="265"/>
                  </a:lnTo>
                  <a:lnTo>
                    <a:pt x="1543" y="273"/>
                  </a:lnTo>
                  <a:lnTo>
                    <a:pt x="1548" y="282"/>
                  </a:lnTo>
                  <a:lnTo>
                    <a:pt x="1558" y="295"/>
                  </a:lnTo>
                  <a:lnTo>
                    <a:pt x="1538" y="310"/>
                  </a:lnTo>
                  <a:lnTo>
                    <a:pt x="1521" y="322"/>
                  </a:lnTo>
                  <a:lnTo>
                    <a:pt x="1506" y="332"/>
                  </a:lnTo>
                  <a:lnTo>
                    <a:pt x="1493" y="339"/>
                  </a:lnTo>
                  <a:lnTo>
                    <a:pt x="1481" y="344"/>
                  </a:lnTo>
                  <a:lnTo>
                    <a:pt x="1469" y="348"/>
                  </a:lnTo>
                  <a:lnTo>
                    <a:pt x="1456" y="350"/>
                  </a:lnTo>
                  <a:lnTo>
                    <a:pt x="1442" y="350"/>
                  </a:lnTo>
                  <a:lnTo>
                    <a:pt x="1448" y="351"/>
                  </a:lnTo>
                  <a:lnTo>
                    <a:pt x="1454" y="353"/>
                  </a:lnTo>
                  <a:lnTo>
                    <a:pt x="1461" y="357"/>
                  </a:lnTo>
                  <a:lnTo>
                    <a:pt x="1473" y="362"/>
                  </a:lnTo>
                  <a:lnTo>
                    <a:pt x="1492" y="357"/>
                  </a:lnTo>
                  <a:lnTo>
                    <a:pt x="1506" y="352"/>
                  </a:lnTo>
                  <a:lnTo>
                    <a:pt x="1517" y="348"/>
                  </a:lnTo>
                  <a:lnTo>
                    <a:pt x="1525" y="344"/>
                  </a:lnTo>
                  <a:lnTo>
                    <a:pt x="1531" y="341"/>
                  </a:lnTo>
                  <a:lnTo>
                    <a:pt x="1537" y="336"/>
                  </a:lnTo>
                  <a:lnTo>
                    <a:pt x="1542" y="331"/>
                  </a:lnTo>
                  <a:lnTo>
                    <a:pt x="1549" y="332"/>
                  </a:lnTo>
                  <a:lnTo>
                    <a:pt x="1557" y="336"/>
                  </a:lnTo>
                  <a:lnTo>
                    <a:pt x="1565" y="342"/>
                  </a:lnTo>
                  <a:lnTo>
                    <a:pt x="1573" y="331"/>
                  </a:lnTo>
                  <a:lnTo>
                    <a:pt x="1583" y="319"/>
                  </a:lnTo>
                  <a:lnTo>
                    <a:pt x="1591" y="309"/>
                  </a:lnTo>
                  <a:lnTo>
                    <a:pt x="1607" y="306"/>
                  </a:lnTo>
                  <a:lnTo>
                    <a:pt x="1619" y="300"/>
                  </a:lnTo>
                  <a:lnTo>
                    <a:pt x="1630" y="289"/>
                  </a:lnTo>
                  <a:lnTo>
                    <a:pt x="1639" y="274"/>
                  </a:lnTo>
                  <a:lnTo>
                    <a:pt x="1647" y="254"/>
                  </a:lnTo>
                  <a:lnTo>
                    <a:pt x="1648" y="246"/>
                  </a:lnTo>
                  <a:lnTo>
                    <a:pt x="1644" y="240"/>
                  </a:lnTo>
                  <a:lnTo>
                    <a:pt x="1638" y="235"/>
                  </a:lnTo>
                  <a:lnTo>
                    <a:pt x="1635" y="234"/>
                  </a:lnTo>
                  <a:close/>
                  <a:moveTo>
                    <a:pt x="1383" y="232"/>
                  </a:moveTo>
                  <a:lnTo>
                    <a:pt x="1380" y="234"/>
                  </a:lnTo>
                  <a:lnTo>
                    <a:pt x="1361" y="244"/>
                  </a:lnTo>
                  <a:lnTo>
                    <a:pt x="1347" y="252"/>
                  </a:lnTo>
                  <a:lnTo>
                    <a:pt x="1337" y="258"/>
                  </a:lnTo>
                  <a:lnTo>
                    <a:pt x="1328" y="262"/>
                  </a:lnTo>
                  <a:lnTo>
                    <a:pt x="1323" y="265"/>
                  </a:lnTo>
                  <a:lnTo>
                    <a:pt x="1319" y="267"/>
                  </a:lnTo>
                  <a:lnTo>
                    <a:pt x="1316" y="268"/>
                  </a:lnTo>
                  <a:lnTo>
                    <a:pt x="1312" y="270"/>
                  </a:lnTo>
                  <a:lnTo>
                    <a:pt x="1325" y="268"/>
                  </a:lnTo>
                  <a:lnTo>
                    <a:pt x="1334" y="266"/>
                  </a:lnTo>
                  <a:lnTo>
                    <a:pt x="1340" y="265"/>
                  </a:lnTo>
                  <a:lnTo>
                    <a:pt x="1346" y="263"/>
                  </a:lnTo>
                  <a:lnTo>
                    <a:pt x="1352" y="260"/>
                  </a:lnTo>
                  <a:lnTo>
                    <a:pt x="1352" y="264"/>
                  </a:lnTo>
                  <a:lnTo>
                    <a:pt x="1352" y="267"/>
                  </a:lnTo>
                  <a:lnTo>
                    <a:pt x="1352" y="270"/>
                  </a:lnTo>
                  <a:lnTo>
                    <a:pt x="1353" y="273"/>
                  </a:lnTo>
                  <a:lnTo>
                    <a:pt x="1354" y="272"/>
                  </a:lnTo>
                  <a:lnTo>
                    <a:pt x="1358" y="270"/>
                  </a:lnTo>
                  <a:lnTo>
                    <a:pt x="1364" y="266"/>
                  </a:lnTo>
                  <a:lnTo>
                    <a:pt x="1372" y="260"/>
                  </a:lnTo>
                  <a:lnTo>
                    <a:pt x="1375" y="257"/>
                  </a:lnTo>
                  <a:lnTo>
                    <a:pt x="1378" y="255"/>
                  </a:lnTo>
                  <a:lnTo>
                    <a:pt x="1380" y="251"/>
                  </a:lnTo>
                  <a:lnTo>
                    <a:pt x="1381" y="243"/>
                  </a:lnTo>
                  <a:lnTo>
                    <a:pt x="1383" y="232"/>
                  </a:lnTo>
                  <a:close/>
                  <a:moveTo>
                    <a:pt x="1864" y="207"/>
                  </a:moveTo>
                  <a:lnTo>
                    <a:pt x="1861" y="207"/>
                  </a:lnTo>
                  <a:lnTo>
                    <a:pt x="1852" y="210"/>
                  </a:lnTo>
                  <a:lnTo>
                    <a:pt x="1849" y="211"/>
                  </a:lnTo>
                  <a:lnTo>
                    <a:pt x="1843" y="215"/>
                  </a:lnTo>
                  <a:lnTo>
                    <a:pt x="1836" y="220"/>
                  </a:lnTo>
                  <a:lnTo>
                    <a:pt x="1829" y="223"/>
                  </a:lnTo>
                  <a:lnTo>
                    <a:pt x="1826" y="224"/>
                  </a:lnTo>
                  <a:lnTo>
                    <a:pt x="1824" y="224"/>
                  </a:lnTo>
                  <a:lnTo>
                    <a:pt x="1821" y="223"/>
                  </a:lnTo>
                  <a:lnTo>
                    <a:pt x="1817" y="223"/>
                  </a:lnTo>
                  <a:lnTo>
                    <a:pt x="1814" y="223"/>
                  </a:lnTo>
                  <a:lnTo>
                    <a:pt x="1812" y="223"/>
                  </a:lnTo>
                  <a:lnTo>
                    <a:pt x="1809" y="225"/>
                  </a:lnTo>
                  <a:lnTo>
                    <a:pt x="1804" y="233"/>
                  </a:lnTo>
                  <a:lnTo>
                    <a:pt x="1803" y="242"/>
                  </a:lnTo>
                  <a:lnTo>
                    <a:pt x="1803" y="254"/>
                  </a:lnTo>
                  <a:lnTo>
                    <a:pt x="1795" y="251"/>
                  </a:lnTo>
                  <a:lnTo>
                    <a:pt x="1787" y="247"/>
                  </a:lnTo>
                  <a:lnTo>
                    <a:pt x="1780" y="244"/>
                  </a:lnTo>
                  <a:lnTo>
                    <a:pt x="1771" y="242"/>
                  </a:lnTo>
                  <a:lnTo>
                    <a:pt x="1760" y="243"/>
                  </a:lnTo>
                  <a:lnTo>
                    <a:pt x="1750" y="243"/>
                  </a:lnTo>
                  <a:lnTo>
                    <a:pt x="1744" y="243"/>
                  </a:lnTo>
                  <a:lnTo>
                    <a:pt x="1742" y="242"/>
                  </a:lnTo>
                  <a:lnTo>
                    <a:pt x="1737" y="241"/>
                  </a:lnTo>
                  <a:lnTo>
                    <a:pt x="1729" y="238"/>
                  </a:lnTo>
                  <a:lnTo>
                    <a:pt x="1718" y="234"/>
                  </a:lnTo>
                  <a:lnTo>
                    <a:pt x="1701" y="226"/>
                  </a:lnTo>
                  <a:lnTo>
                    <a:pt x="1699" y="244"/>
                  </a:lnTo>
                  <a:lnTo>
                    <a:pt x="1698" y="262"/>
                  </a:lnTo>
                  <a:lnTo>
                    <a:pt x="1694" y="261"/>
                  </a:lnTo>
                  <a:lnTo>
                    <a:pt x="1689" y="259"/>
                  </a:lnTo>
                  <a:lnTo>
                    <a:pt x="1683" y="255"/>
                  </a:lnTo>
                  <a:lnTo>
                    <a:pt x="1674" y="249"/>
                  </a:lnTo>
                  <a:lnTo>
                    <a:pt x="1663" y="265"/>
                  </a:lnTo>
                  <a:lnTo>
                    <a:pt x="1651" y="281"/>
                  </a:lnTo>
                  <a:lnTo>
                    <a:pt x="1638" y="296"/>
                  </a:lnTo>
                  <a:lnTo>
                    <a:pt x="1624" y="314"/>
                  </a:lnTo>
                  <a:lnTo>
                    <a:pt x="1606" y="331"/>
                  </a:lnTo>
                  <a:lnTo>
                    <a:pt x="1614" y="332"/>
                  </a:lnTo>
                  <a:lnTo>
                    <a:pt x="1623" y="334"/>
                  </a:lnTo>
                  <a:lnTo>
                    <a:pt x="1632" y="337"/>
                  </a:lnTo>
                  <a:lnTo>
                    <a:pt x="1640" y="339"/>
                  </a:lnTo>
                  <a:lnTo>
                    <a:pt x="1646" y="341"/>
                  </a:lnTo>
                  <a:lnTo>
                    <a:pt x="1649" y="342"/>
                  </a:lnTo>
                  <a:lnTo>
                    <a:pt x="1662" y="355"/>
                  </a:lnTo>
                  <a:lnTo>
                    <a:pt x="1676" y="372"/>
                  </a:lnTo>
                  <a:lnTo>
                    <a:pt x="1689" y="389"/>
                  </a:lnTo>
                  <a:lnTo>
                    <a:pt x="1700" y="404"/>
                  </a:lnTo>
                  <a:lnTo>
                    <a:pt x="1701" y="416"/>
                  </a:lnTo>
                  <a:lnTo>
                    <a:pt x="1700" y="428"/>
                  </a:lnTo>
                  <a:lnTo>
                    <a:pt x="1697" y="446"/>
                  </a:lnTo>
                  <a:lnTo>
                    <a:pt x="1710" y="460"/>
                  </a:lnTo>
                  <a:lnTo>
                    <a:pt x="1722" y="474"/>
                  </a:lnTo>
                  <a:lnTo>
                    <a:pt x="1707" y="506"/>
                  </a:lnTo>
                  <a:lnTo>
                    <a:pt x="1693" y="536"/>
                  </a:lnTo>
                  <a:lnTo>
                    <a:pt x="1689" y="544"/>
                  </a:lnTo>
                  <a:lnTo>
                    <a:pt x="1690" y="559"/>
                  </a:lnTo>
                  <a:lnTo>
                    <a:pt x="1694" y="573"/>
                  </a:lnTo>
                  <a:lnTo>
                    <a:pt x="1700" y="588"/>
                  </a:lnTo>
                  <a:lnTo>
                    <a:pt x="1705" y="602"/>
                  </a:lnTo>
                  <a:lnTo>
                    <a:pt x="1709" y="616"/>
                  </a:lnTo>
                  <a:lnTo>
                    <a:pt x="1720" y="620"/>
                  </a:lnTo>
                  <a:lnTo>
                    <a:pt x="1729" y="626"/>
                  </a:lnTo>
                  <a:lnTo>
                    <a:pt x="1739" y="634"/>
                  </a:lnTo>
                  <a:lnTo>
                    <a:pt x="1749" y="640"/>
                  </a:lnTo>
                  <a:lnTo>
                    <a:pt x="1760" y="645"/>
                  </a:lnTo>
                  <a:lnTo>
                    <a:pt x="1772" y="648"/>
                  </a:lnTo>
                  <a:lnTo>
                    <a:pt x="1782" y="647"/>
                  </a:lnTo>
                  <a:lnTo>
                    <a:pt x="1787" y="642"/>
                  </a:lnTo>
                  <a:lnTo>
                    <a:pt x="1790" y="636"/>
                  </a:lnTo>
                  <a:lnTo>
                    <a:pt x="1792" y="629"/>
                  </a:lnTo>
                  <a:lnTo>
                    <a:pt x="1792" y="621"/>
                  </a:lnTo>
                  <a:lnTo>
                    <a:pt x="1791" y="613"/>
                  </a:lnTo>
                  <a:lnTo>
                    <a:pt x="1802" y="610"/>
                  </a:lnTo>
                  <a:lnTo>
                    <a:pt x="1816" y="604"/>
                  </a:lnTo>
                  <a:lnTo>
                    <a:pt x="1834" y="595"/>
                  </a:lnTo>
                  <a:lnTo>
                    <a:pt x="1855" y="585"/>
                  </a:lnTo>
                  <a:lnTo>
                    <a:pt x="1877" y="571"/>
                  </a:lnTo>
                  <a:lnTo>
                    <a:pt x="1900" y="555"/>
                  </a:lnTo>
                  <a:lnTo>
                    <a:pt x="1924" y="538"/>
                  </a:lnTo>
                  <a:lnTo>
                    <a:pt x="1949" y="518"/>
                  </a:lnTo>
                  <a:lnTo>
                    <a:pt x="1974" y="496"/>
                  </a:lnTo>
                  <a:lnTo>
                    <a:pt x="1997" y="473"/>
                  </a:lnTo>
                  <a:lnTo>
                    <a:pt x="2019" y="448"/>
                  </a:lnTo>
                  <a:lnTo>
                    <a:pt x="2010" y="447"/>
                  </a:lnTo>
                  <a:lnTo>
                    <a:pt x="2000" y="444"/>
                  </a:lnTo>
                  <a:lnTo>
                    <a:pt x="1989" y="439"/>
                  </a:lnTo>
                  <a:lnTo>
                    <a:pt x="1980" y="432"/>
                  </a:lnTo>
                  <a:lnTo>
                    <a:pt x="1972" y="427"/>
                  </a:lnTo>
                  <a:lnTo>
                    <a:pt x="1969" y="422"/>
                  </a:lnTo>
                  <a:lnTo>
                    <a:pt x="1972" y="419"/>
                  </a:lnTo>
                  <a:lnTo>
                    <a:pt x="1977" y="416"/>
                  </a:lnTo>
                  <a:lnTo>
                    <a:pt x="1983" y="415"/>
                  </a:lnTo>
                  <a:lnTo>
                    <a:pt x="1992" y="414"/>
                  </a:lnTo>
                  <a:lnTo>
                    <a:pt x="2006" y="414"/>
                  </a:lnTo>
                  <a:lnTo>
                    <a:pt x="2024" y="415"/>
                  </a:lnTo>
                  <a:lnTo>
                    <a:pt x="1986" y="365"/>
                  </a:lnTo>
                  <a:lnTo>
                    <a:pt x="1991" y="365"/>
                  </a:lnTo>
                  <a:lnTo>
                    <a:pt x="1999" y="366"/>
                  </a:lnTo>
                  <a:lnTo>
                    <a:pt x="2007" y="369"/>
                  </a:lnTo>
                  <a:lnTo>
                    <a:pt x="2019" y="373"/>
                  </a:lnTo>
                  <a:lnTo>
                    <a:pt x="2014" y="357"/>
                  </a:lnTo>
                  <a:lnTo>
                    <a:pt x="2009" y="343"/>
                  </a:lnTo>
                  <a:lnTo>
                    <a:pt x="1989" y="325"/>
                  </a:lnTo>
                  <a:lnTo>
                    <a:pt x="1974" y="307"/>
                  </a:lnTo>
                  <a:lnTo>
                    <a:pt x="1960" y="288"/>
                  </a:lnTo>
                  <a:lnTo>
                    <a:pt x="1949" y="271"/>
                  </a:lnTo>
                  <a:lnTo>
                    <a:pt x="1941" y="257"/>
                  </a:lnTo>
                  <a:lnTo>
                    <a:pt x="1936" y="245"/>
                  </a:lnTo>
                  <a:lnTo>
                    <a:pt x="1934" y="238"/>
                  </a:lnTo>
                  <a:lnTo>
                    <a:pt x="1933" y="235"/>
                  </a:lnTo>
                  <a:lnTo>
                    <a:pt x="1933" y="233"/>
                  </a:lnTo>
                  <a:lnTo>
                    <a:pt x="1921" y="243"/>
                  </a:lnTo>
                  <a:lnTo>
                    <a:pt x="1912" y="249"/>
                  </a:lnTo>
                  <a:lnTo>
                    <a:pt x="1905" y="253"/>
                  </a:lnTo>
                  <a:lnTo>
                    <a:pt x="1899" y="254"/>
                  </a:lnTo>
                  <a:lnTo>
                    <a:pt x="1894" y="252"/>
                  </a:lnTo>
                  <a:lnTo>
                    <a:pt x="1889" y="249"/>
                  </a:lnTo>
                  <a:lnTo>
                    <a:pt x="1867" y="230"/>
                  </a:lnTo>
                  <a:lnTo>
                    <a:pt x="1882" y="227"/>
                  </a:lnTo>
                  <a:lnTo>
                    <a:pt x="1897" y="223"/>
                  </a:lnTo>
                  <a:lnTo>
                    <a:pt x="1864" y="207"/>
                  </a:lnTo>
                  <a:close/>
                  <a:moveTo>
                    <a:pt x="1608" y="0"/>
                  </a:moveTo>
                  <a:lnTo>
                    <a:pt x="1710" y="3"/>
                  </a:lnTo>
                  <a:lnTo>
                    <a:pt x="1810" y="12"/>
                  </a:lnTo>
                  <a:lnTo>
                    <a:pt x="1909" y="27"/>
                  </a:lnTo>
                  <a:lnTo>
                    <a:pt x="2004" y="48"/>
                  </a:lnTo>
                  <a:lnTo>
                    <a:pt x="2098" y="73"/>
                  </a:lnTo>
                  <a:lnTo>
                    <a:pt x="2189" y="105"/>
                  </a:lnTo>
                  <a:lnTo>
                    <a:pt x="2278" y="141"/>
                  </a:lnTo>
                  <a:lnTo>
                    <a:pt x="2364" y="183"/>
                  </a:lnTo>
                  <a:lnTo>
                    <a:pt x="2447" y="229"/>
                  </a:lnTo>
                  <a:lnTo>
                    <a:pt x="2528" y="279"/>
                  </a:lnTo>
                  <a:lnTo>
                    <a:pt x="2604" y="334"/>
                  </a:lnTo>
                  <a:lnTo>
                    <a:pt x="2676" y="394"/>
                  </a:lnTo>
                  <a:lnTo>
                    <a:pt x="2746" y="457"/>
                  </a:lnTo>
                  <a:lnTo>
                    <a:pt x="2812" y="524"/>
                  </a:lnTo>
                  <a:lnTo>
                    <a:pt x="2872" y="595"/>
                  </a:lnTo>
                  <a:lnTo>
                    <a:pt x="2929" y="669"/>
                  </a:lnTo>
                  <a:lnTo>
                    <a:pt x="2981" y="746"/>
                  </a:lnTo>
                  <a:lnTo>
                    <a:pt x="3028" y="826"/>
                  </a:lnTo>
                  <a:lnTo>
                    <a:pt x="3071" y="909"/>
                  </a:lnTo>
                  <a:lnTo>
                    <a:pt x="3109" y="996"/>
                  </a:lnTo>
                  <a:lnTo>
                    <a:pt x="3142" y="1084"/>
                  </a:lnTo>
                  <a:lnTo>
                    <a:pt x="3169" y="1175"/>
                  </a:lnTo>
                  <a:lnTo>
                    <a:pt x="3190" y="1267"/>
                  </a:lnTo>
                  <a:lnTo>
                    <a:pt x="3205" y="1363"/>
                  </a:lnTo>
                  <a:lnTo>
                    <a:pt x="3215" y="1459"/>
                  </a:lnTo>
                  <a:lnTo>
                    <a:pt x="3218" y="1558"/>
                  </a:lnTo>
                  <a:lnTo>
                    <a:pt x="3215" y="1656"/>
                  </a:lnTo>
                  <a:lnTo>
                    <a:pt x="3205" y="1753"/>
                  </a:lnTo>
                  <a:lnTo>
                    <a:pt x="3190" y="1848"/>
                  </a:lnTo>
                  <a:lnTo>
                    <a:pt x="3169" y="1941"/>
                  </a:lnTo>
                  <a:lnTo>
                    <a:pt x="3142" y="2032"/>
                  </a:lnTo>
                  <a:lnTo>
                    <a:pt x="3109" y="2121"/>
                  </a:lnTo>
                  <a:lnTo>
                    <a:pt x="3071" y="2207"/>
                  </a:lnTo>
                  <a:lnTo>
                    <a:pt x="3028" y="2290"/>
                  </a:lnTo>
                  <a:lnTo>
                    <a:pt x="2981" y="2370"/>
                  </a:lnTo>
                  <a:lnTo>
                    <a:pt x="2929" y="2447"/>
                  </a:lnTo>
                  <a:lnTo>
                    <a:pt x="2872" y="2521"/>
                  </a:lnTo>
                  <a:lnTo>
                    <a:pt x="2812" y="2592"/>
                  </a:lnTo>
                  <a:lnTo>
                    <a:pt x="2746" y="2659"/>
                  </a:lnTo>
                  <a:lnTo>
                    <a:pt x="2676" y="2722"/>
                  </a:lnTo>
                  <a:lnTo>
                    <a:pt x="2604" y="2782"/>
                  </a:lnTo>
                  <a:lnTo>
                    <a:pt x="2528" y="2837"/>
                  </a:lnTo>
                  <a:lnTo>
                    <a:pt x="2447" y="2888"/>
                  </a:lnTo>
                  <a:lnTo>
                    <a:pt x="2364" y="2933"/>
                  </a:lnTo>
                  <a:lnTo>
                    <a:pt x="2278" y="2975"/>
                  </a:lnTo>
                  <a:lnTo>
                    <a:pt x="2189" y="3011"/>
                  </a:lnTo>
                  <a:lnTo>
                    <a:pt x="2098" y="3043"/>
                  </a:lnTo>
                  <a:lnTo>
                    <a:pt x="2004" y="3069"/>
                  </a:lnTo>
                  <a:lnTo>
                    <a:pt x="1909" y="3090"/>
                  </a:lnTo>
                  <a:lnTo>
                    <a:pt x="1810" y="3105"/>
                  </a:lnTo>
                  <a:lnTo>
                    <a:pt x="1710" y="3114"/>
                  </a:lnTo>
                  <a:lnTo>
                    <a:pt x="1608" y="3117"/>
                  </a:lnTo>
                  <a:lnTo>
                    <a:pt x="1506" y="3114"/>
                  </a:lnTo>
                  <a:lnTo>
                    <a:pt x="1407" y="3105"/>
                  </a:lnTo>
                  <a:lnTo>
                    <a:pt x="1308" y="3090"/>
                  </a:lnTo>
                  <a:lnTo>
                    <a:pt x="1213" y="3069"/>
                  </a:lnTo>
                  <a:lnTo>
                    <a:pt x="1119" y="3043"/>
                  </a:lnTo>
                  <a:lnTo>
                    <a:pt x="1028" y="3011"/>
                  </a:lnTo>
                  <a:lnTo>
                    <a:pt x="939" y="2975"/>
                  </a:lnTo>
                  <a:lnTo>
                    <a:pt x="853" y="2933"/>
                  </a:lnTo>
                  <a:lnTo>
                    <a:pt x="770" y="2888"/>
                  </a:lnTo>
                  <a:lnTo>
                    <a:pt x="690" y="2837"/>
                  </a:lnTo>
                  <a:lnTo>
                    <a:pt x="614" y="2782"/>
                  </a:lnTo>
                  <a:lnTo>
                    <a:pt x="541" y="2723"/>
                  </a:lnTo>
                  <a:lnTo>
                    <a:pt x="471" y="2659"/>
                  </a:lnTo>
                  <a:lnTo>
                    <a:pt x="406" y="2592"/>
                  </a:lnTo>
                  <a:lnTo>
                    <a:pt x="345" y="2522"/>
                  </a:lnTo>
                  <a:lnTo>
                    <a:pt x="288" y="2448"/>
                  </a:lnTo>
                  <a:lnTo>
                    <a:pt x="236" y="2370"/>
                  </a:lnTo>
                  <a:lnTo>
                    <a:pt x="189" y="2290"/>
                  </a:lnTo>
                  <a:lnTo>
                    <a:pt x="146" y="2207"/>
                  </a:lnTo>
                  <a:lnTo>
                    <a:pt x="108" y="2121"/>
                  </a:lnTo>
                  <a:lnTo>
                    <a:pt x="75" y="2032"/>
                  </a:lnTo>
                  <a:lnTo>
                    <a:pt x="49" y="1941"/>
                  </a:lnTo>
                  <a:lnTo>
                    <a:pt x="27" y="1849"/>
                  </a:lnTo>
                  <a:lnTo>
                    <a:pt x="13" y="1753"/>
                  </a:lnTo>
                  <a:lnTo>
                    <a:pt x="3" y="1656"/>
                  </a:lnTo>
                  <a:lnTo>
                    <a:pt x="0" y="1558"/>
                  </a:lnTo>
                  <a:lnTo>
                    <a:pt x="3" y="1459"/>
                  </a:lnTo>
                  <a:lnTo>
                    <a:pt x="13" y="1363"/>
                  </a:lnTo>
                  <a:lnTo>
                    <a:pt x="27" y="1267"/>
                  </a:lnTo>
                  <a:lnTo>
                    <a:pt x="49" y="1175"/>
                  </a:lnTo>
                  <a:lnTo>
                    <a:pt x="75" y="1084"/>
                  </a:lnTo>
                  <a:lnTo>
                    <a:pt x="108" y="996"/>
                  </a:lnTo>
                  <a:lnTo>
                    <a:pt x="146" y="909"/>
                  </a:lnTo>
                  <a:lnTo>
                    <a:pt x="189" y="826"/>
                  </a:lnTo>
                  <a:lnTo>
                    <a:pt x="236" y="746"/>
                  </a:lnTo>
                  <a:lnTo>
                    <a:pt x="288" y="669"/>
                  </a:lnTo>
                  <a:lnTo>
                    <a:pt x="345" y="595"/>
                  </a:lnTo>
                  <a:lnTo>
                    <a:pt x="406" y="524"/>
                  </a:lnTo>
                  <a:lnTo>
                    <a:pt x="471" y="457"/>
                  </a:lnTo>
                  <a:lnTo>
                    <a:pt x="541" y="394"/>
                  </a:lnTo>
                  <a:lnTo>
                    <a:pt x="614" y="334"/>
                  </a:lnTo>
                  <a:lnTo>
                    <a:pt x="690" y="279"/>
                  </a:lnTo>
                  <a:lnTo>
                    <a:pt x="770" y="229"/>
                  </a:lnTo>
                  <a:lnTo>
                    <a:pt x="853" y="183"/>
                  </a:lnTo>
                  <a:lnTo>
                    <a:pt x="939" y="141"/>
                  </a:lnTo>
                  <a:lnTo>
                    <a:pt x="1028" y="105"/>
                  </a:lnTo>
                  <a:lnTo>
                    <a:pt x="1119" y="73"/>
                  </a:lnTo>
                  <a:lnTo>
                    <a:pt x="1213" y="48"/>
                  </a:lnTo>
                  <a:lnTo>
                    <a:pt x="1308" y="27"/>
                  </a:lnTo>
                  <a:lnTo>
                    <a:pt x="1407" y="12"/>
                  </a:lnTo>
                  <a:lnTo>
                    <a:pt x="1506" y="3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2" name="Group 10068"/>
            <p:cNvGrpSpPr>
              <a:grpSpLocks noChangeAspect="1"/>
            </p:cNvGrpSpPr>
            <p:nvPr/>
          </p:nvGrpSpPr>
          <p:grpSpPr bwMode="auto">
            <a:xfrm>
              <a:off x="10851266" y="1749331"/>
              <a:ext cx="462152" cy="359268"/>
              <a:chOff x="1289" y="1056"/>
              <a:chExt cx="557" cy="433"/>
            </a:xfrm>
            <a:solidFill>
              <a:srgbClr val="FFFFFF"/>
            </a:solidFill>
          </p:grpSpPr>
          <p:sp>
            <p:nvSpPr>
              <p:cNvPr id="193" name="Freeform 10069"/>
              <p:cNvSpPr>
                <a:spLocks noEditPoints="1"/>
              </p:cNvSpPr>
              <p:nvPr/>
            </p:nvSpPr>
            <p:spPr bwMode="auto">
              <a:xfrm>
                <a:off x="1289" y="1137"/>
                <a:ext cx="512" cy="352"/>
              </a:xfrm>
              <a:custGeom>
                <a:avLst/>
                <a:gdLst>
                  <a:gd name="T0" fmla="*/ 968 w 1067"/>
                  <a:gd name="T1" fmla="*/ 513 h 731"/>
                  <a:gd name="T2" fmla="*/ 968 w 1067"/>
                  <a:gd name="T3" fmla="*/ 362 h 731"/>
                  <a:gd name="T4" fmla="*/ 912 w 1067"/>
                  <a:gd name="T5" fmla="*/ 362 h 731"/>
                  <a:gd name="T6" fmla="*/ 912 w 1067"/>
                  <a:gd name="T7" fmla="*/ 483 h 731"/>
                  <a:gd name="T8" fmla="*/ 878 w 1067"/>
                  <a:gd name="T9" fmla="*/ 517 h 731"/>
                  <a:gd name="T10" fmla="*/ 189 w 1067"/>
                  <a:gd name="T11" fmla="*/ 517 h 731"/>
                  <a:gd name="T12" fmla="*/ 154 w 1067"/>
                  <a:gd name="T13" fmla="*/ 483 h 731"/>
                  <a:gd name="T14" fmla="*/ 154 w 1067"/>
                  <a:gd name="T15" fmla="*/ 69 h 731"/>
                  <a:gd name="T16" fmla="*/ 189 w 1067"/>
                  <a:gd name="T17" fmla="*/ 35 h 731"/>
                  <a:gd name="T18" fmla="*/ 583 w 1067"/>
                  <a:gd name="T19" fmla="*/ 35 h 731"/>
                  <a:gd name="T20" fmla="*/ 583 w 1067"/>
                  <a:gd name="T21" fmla="*/ 0 h 731"/>
                  <a:gd name="T22" fmla="*/ 138 w 1067"/>
                  <a:gd name="T23" fmla="*/ 0 h 731"/>
                  <a:gd name="T24" fmla="*/ 99 w 1067"/>
                  <a:gd name="T25" fmla="*/ 39 h 731"/>
                  <a:gd name="T26" fmla="*/ 99 w 1067"/>
                  <a:gd name="T27" fmla="*/ 276 h 731"/>
                  <a:gd name="T28" fmla="*/ 99 w 1067"/>
                  <a:gd name="T29" fmla="*/ 513 h 731"/>
                  <a:gd name="T30" fmla="*/ 99 w 1067"/>
                  <a:gd name="T31" fmla="*/ 553 h 731"/>
                  <a:gd name="T32" fmla="*/ 0 w 1067"/>
                  <a:gd name="T33" fmla="*/ 671 h 731"/>
                  <a:gd name="T34" fmla="*/ 59 w 1067"/>
                  <a:gd name="T35" fmla="*/ 731 h 731"/>
                  <a:gd name="T36" fmla="*/ 1008 w 1067"/>
                  <a:gd name="T37" fmla="*/ 731 h 731"/>
                  <a:gd name="T38" fmla="*/ 1067 w 1067"/>
                  <a:gd name="T39" fmla="*/ 671 h 731"/>
                  <a:gd name="T40" fmla="*/ 968 w 1067"/>
                  <a:gd name="T41" fmla="*/ 553 h 731"/>
                  <a:gd name="T42" fmla="*/ 968 w 1067"/>
                  <a:gd name="T43" fmla="*/ 513 h 731"/>
                  <a:gd name="T44" fmla="*/ 613 w 1067"/>
                  <a:gd name="T45" fmla="*/ 711 h 731"/>
                  <a:gd name="T46" fmla="*/ 454 w 1067"/>
                  <a:gd name="T47" fmla="*/ 711 h 731"/>
                  <a:gd name="T48" fmla="*/ 445 w 1067"/>
                  <a:gd name="T49" fmla="*/ 701 h 731"/>
                  <a:gd name="T50" fmla="*/ 454 w 1067"/>
                  <a:gd name="T51" fmla="*/ 691 h 731"/>
                  <a:gd name="T52" fmla="*/ 612 w 1067"/>
                  <a:gd name="T53" fmla="*/ 691 h 731"/>
                  <a:gd name="T54" fmla="*/ 622 w 1067"/>
                  <a:gd name="T55" fmla="*/ 701 h 731"/>
                  <a:gd name="T56" fmla="*/ 613 w 1067"/>
                  <a:gd name="T57" fmla="*/ 711 h 731"/>
                  <a:gd name="T58" fmla="*/ 371 w 1067"/>
                  <a:gd name="T59" fmla="*/ 671 h 731"/>
                  <a:gd name="T60" fmla="*/ 401 w 1067"/>
                  <a:gd name="T61" fmla="*/ 635 h 731"/>
                  <a:gd name="T62" fmla="*/ 666 w 1067"/>
                  <a:gd name="T63" fmla="*/ 635 h 731"/>
                  <a:gd name="T64" fmla="*/ 696 w 1067"/>
                  <a:gd name="T65" fmla="*/ 671 h 731"/>
                  <a:gd name="T66" fmla="*/ 371 w 1067"/>
                  <a:gd name="T67" fmla="*/ 67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67" h="731">
                    <a:moveTo>
                      <a:pt x="968" y="513"/>
                    </a:moveTo>
                    <a:lnTo>
                      <a:pt x="968" y="362"/>
                    </a:lnTo>
                    <a:lnTo>
                      <a:pt x="912" y="362"/>
                    </a:lnTo>
                    <a:lnTo>
                      <a:pt x="912" y="483"/>
                    </a:lnTo>
                    <a:cubicBezTo>
                      <a:pt x="912" y="502"/>
                      <a:pt x="897" y="517"/>
                      <a:pt x="878" y="517"/>
                    </a:cubicBezTo>
                    <a:lnTo>
                      <a:pt x="189" y="517"/>
                    </a:lnTo>
                    <a:cubicBezTo>
                      <a:pt x="170" y="517"/>
                      <a:pt x="154" y="502"/>
                      <a:pt x="154" y="483"/>
                    </a:cubicBezTo>
                    <a:lnTo>
                      <a:pt x="154" y="69"/>
                    </a:lnTo>
                    <a:cubicBezTo>
                      <a:pt x="154" y="50"/>
                      <a:pt x="170" y="35"/>
                      <a:pt x="189" y="35"/>
                    </a:cubicBezTo>
                    <a:lnTo>
                      <a:pt x="583" y="35"/>
                    </a:lnTo>
                    <a:lnTo>
                      <a:pt x="583" y="0"/>
                    </a:lnTo>
                    <a:lnTo>
                      <a:pt x="138" y="0"/>
                    </a:lnTo>
                    <a:cubicBezTo>
                      <a:pt x="117" y="0"/>
                      <a:pt x="99" y="17"/>
                      <a:pt x="99" y="39"/>
                    </a:cubicBezTo>
                    <a:lnTo>
                      <a:pt x="99" y="276"/>
                    </a:lnTo>
                    <a:lnTo>
                      <a:pt x="99" y="513"/>
                    </a:lnTo>
                    <a:lnTo>
                      <a:pt x="99" y="553"/>
                    </a:lnTo>
                    <a:lnTo>
                      <a:pt x="0" y="671"/>
                    </a:lnTo>
                    <a:cubicBezTo>
                      <a:pt x="0" y="704"/>
                      <a:pt x="27" y="731"/>
                      <a:pt x="59" y="731"/>
                    </a:cubicBezTo>
                    <a:lnTo>
                      <a:pt x="1008" y="731"/>
                    </a:lnTo>
                    <a:cubicBezTo>
                      <a:pt x="1040" y="731"/>
                      <a:pt x="1067" y="704"/>
                      <a:pt x="1067" y="671"/>
                    </a:cubicBezTo>
                    <a:lnTo>
                      <a:pt x="968" y="553"/>
                    </a:lnTo>
                    <a:lnTo>
                      <a:pt x="968" y="513"/>
                    </a:lnTo>
                    <a:close/>
                    <a:moveTo>
                      <a:pt x="613" y="711"/>
                    </a:moveTo>
                    <a:lnTo>
                      <a:pt x="454" y="711"/>
                    </a:lnTo>
                    <a:cubicBezTo>
                      <a:pt x="449" y="711"/>
                      <a:pt x="445" y="706"/>
                      <a:pt x="445" y="701"/>
                    </a:cubicBezTo>
                    <a:cubicBezTo>
                      <a:pt x="445" y="695"/>
                      <a:pt x="449" y="691"/>
                      <a:pt x="454" y="691"/>
                    </a:cubicBezTo>
                    <a:lnTo>
                      <a:pt x="612" y="691"/>
                    </a:lnTo>
                    <a:cubicBezTo>
                      <a:pt x="618" y="691"/>
                      <a:pt x="622" y="695"/>
                      <a:pt x="622" y="701"/>
                    </a:cubicBezTo>
                    <a:cubicBezTo>
                      <a:pt x="622" y="706"/>
                      <a:pt x="618" y="711"/>
                      <a:pt x="613" y="711"/>
                    </a:cubicBezTo>
                    <a:close/>
                    <a:moveTo>
                      <a:pt x="371" y="671"/>
                    </a:moveTo>
                    <a:lnTo>
                      <a:pt x="401" y="635"/>
                    </a:lnTo>
                    <a:lnTo>
                      <a:pt x="666" y="635"/>
                    </a:lnTo>
                    <a:lnTo>
                      <a:pt x="696" y="671"/>
                    </a:lnTo>
                    <a:lnTo>
                      <a:pt x="371" y="67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4" name="Rectangle 10070"/>
              <p:cNvSpPr>
                <a:spLocks noChangeArrowheads="1"/>
              </p:cNvSpPr>
              <p:nvPr/>
            </p:nvSpPr>
            <p:spPr bwMode="auto">
              <a:xfrm>
                <a:off x="1514" y="1277"/>
                <a:ext cx="40" cy="4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5" name="Rectangle 10071"/>
              <p:cNvSpPr>
                <a:spLocks noChangeArrowheads="1"/>
              </p:cNvSpPr>
              <p:nvPr/>
            </p:nvSpPr>
            <p:spPr bwMode="auto">
              <a:xfrm>
                <a:off x="1539" y="1223"/>
                <a:ext cx="40" cy="3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Rectangle 10072"/>
              <p:cNvSpPr>
                <a:spLocks noChangeArrowheads="1"/>
              </p:cNvSpPr>
              <p:nvPr/>
            </p:nvSpPr>
            <p:spPr bwMode="auto">
              <a:xfrm>
                <a:off x="1578" y="1273"/>
                <a:ext cx="40" cy="3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7" name="Rectangle 10073"/>
              <p:cNvSpPr>
                <a:spLocks noChangeArrowheads="1"/>
              </p:cNvSpPr>
              <p:nvPr/>
            </p:nvSpPr>
            <p:spPr bwMode="auto">
              <a:xfrm>
                <a:off x="1609" y="1207"/>
                <a:ext cx="47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8" name="Rectangle 10074"/>
              <p:cNvSpPr>
                <a:spLocks noChangeArrowheads="1"/>
              </p:cNvSpPr>
              <p:nvPr/>
            </p:nvSpPr>
            <p:spPr bwMode="auto">
              <a:xfrm>
                <a:off x="1676" y="1062"/>
                <a:ext cx="47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Rectangle 10075"/>
              <p:cNvSpPr>
                <a:spLocks noChangeArrowheads="1"/>
              </p:cNvSpPr>
              <p:nvPr/>
            </p:nvSpPr>
            <p:spPr bwMode="auto">
              <a:xfrm>
                <a:off x="1591" y="1147"/>
                <a:ext cx="47" cy="4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Rectangle 10076"/>
              <p:cNvSpPr>
                <a:spLocks noChangeArrowheads="1"/>
              </p:cNvSpPr>
              <p:nvPr/>
            </p:nvSpPr>
            <p:spPr bwMode="auto">
              <a:xfrm>
                <a:off x="1665" y="1127"/>
                <a:ext cx="67" cy="6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Rectangle 10077"/>
              <p:cNvSpPr>
                <a:spLocks noChangeArrowheads="1"/>
              </p:cNvSpPr>
              <p:nvPr/>
            </p:nvSpPr>
            <p:spPr bwMode="auto">
              <a:xfrm>
                <a:off x="1715" y="1209"/>
                <a:ext cx="81" cy="8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Rectangle 10078"/>
              <p:cNvSpPr>
                <a:spLocks noChangeArrowheads="1"/>
              </p:cNvSpPr>
              <p:nvPr/>
            </p:nvSpPr>
            <p:spPr bwMode="auto">
              <a:xfrm>
                <a:off x="1745" y="1056"/>
                <a:ext cx="101" cy="10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Rectangle 10079"/>
              <p:cNvSpPr>
                <a:spLocks noChangeArrowheads="1"/>
              </p:cNvSpPr>
              <p:nvPr/>
            </p:nvSpPr>
            <p:spPr bwMode="auto">
              <a:xfrm>
                <a:off x="1652" y="1259"/>
                <a:ext cx="47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9560212" y="4572402"/>
              <a:ext cx="516582" cy="431884"/>
              <a:chOff x="-3849689" y="6829147"/>
              <a:chExt cx="1470025" cy="1229009"/>
            </a:xfrm>
            <a:solidFill>
              <a:srgbClr val="FFFFFF"/>
            </a:solidFill>
          </p:grpSpPr>
          <p:sp>
            <p:nvSpPr>
              <p:cNvPr id="205" name="Freeform 73"/>
              <p:cNvSpPr>
                <a:spLocks/>
              </p:cNvSpPr>
              <p:nvPr/>
            </p:nvSpPr>
            <p:spPr bwMode="auto">
              <a:xfrm>
                <a:off x="-3849689" y="7450143"/>
                <a:ext cx="1470025" cy="608013"/>
              </a:xfrm>
              <a:custGeom>
                <a:avLst/>
                <a:gdLst>
                  <a:gd name="T0" fmla="*/ 3494 w 3703"/>
                  <a:gd name="T1" fmla="*/ 10 h 1533"/>
                  <a:gd name="T2" fmla="*/ 3593 w 3703"/>
                  <a:gd name="T3" fmla="*/ 59 h 1533"/>
                  <a:gd name="T4" fmla="*/ 3666 w 3703"/>
                  <a:gd name="T5" fmla="*/ 144 h 1533"/>
                  <a:gd name="T6" fmla="*/ 3701 w 3703"/>
                  <a:gd name="T7" fmla="*/ 251 h 1533"/>
                  <a:gd name="T8" fmla="*/ 3692 w 3703"/>
                  <a:gd name="T9" fmla="*/ 360 h 1533"/>
                  <a:gd name="T10" fmla="*/ 3643 w 3703"/>
                  <a:gd name="T11" fmla="*/ 457 h 1533"/>
                  <a:gd name="T12" fmla="*/ 3558 w 3703"/>
                  <a:gd name="T13" fmla="*/ 531 h 1533"/>
                  <a:gd name="T14" fmla="*/ 2185 w 3703"/>
                  <a:gd name="T15" fmla="*/ 1292 h 1533"/>
                  <a:gd name="T16" fmla="*/ 2060 w 3703"/>
                  <a:gd name="T17" fmla="*/ 1291 h 1533"/>
                  <a:gd name="T18" fmla="*/ 1103 w 3703"/>
                  <a:gd name="T19" fmla="*/ 1073 h 1533"/>
                  <a:gd name="T20" fmla="*/ 504 w 3703"/>
                  <a:gd name="T21" fmla="*/ 1530 h 1533"/>
                  <a:gd name="T22" fmla="*/ 473 w 3703"/>
                  <a:gd name="T23" fmla="*/ 1529 h 1533"/>
                  <a:gd name="T24" fmla="*/ 9 w 3703"/>
                  <a:gd name="T25" fmla="*/ 926 h 1533"/>
                  <a:gd name="T26" fmla="*/ 1 w 3703"/>
                  <a:gd name="T27" fmla="*/ 887 h 1533"/>
                  <a:gd name="T28" fmla="*/ 837 w 3703"/>
                  <a:gd name="T29" fmla="*/ 198 h 1533"/>
                  <a:gd name="T30" fmla="*/ 1016 w 3703"/>
                  <a:gd name="T31" fmla="*/ 88 h 1533"/>
                  <a:gd name="T32" fmla="*/ 1186 w 3703"/>
                  <a:gd name="T33" fmla="*/ 30 h 1533"/>
                  <a:gd name="T34" fmla="*/ 1337 w 3703"/>
                  <a:gd name="T35" fmla="*/ 10 h 1533"/>
                  <a:gd name="T36" fmla="*/ 1468 w 3703"/>
                  <a:gd name="T37" fmla="*/ 13 h 1533"/>
                  <a:gd name="T38" fmla="*/ 1556 w 3703"/>
                  <a:gd name="T39" fmla="*/ 28 h 1533"/>
                  <a:gd name="T40" fmla="*/ 1651 w 3703"/>
                  <a:gd name="T41" fmla="*/ 55 h 1533"/>
                  <a:gd name="T42" fmla="*/ 1778 w 3703"/>
                  <a:gd name="T43" fmla="*/ 93 h 1533"/>
                  <a:gd name="T44" fmla="*/ 1904 w 3703"/>
                  <a:gd name="T45" fmla="*/ 133 h 1533"/>
                  <a:gd name="T46" fmla="*/ 2016 w 3703"/>
                  <a:gd name="T47" fmla="*/ 169 h 1533"/>
                  <a:gd name="T48" fmla="*/ 2101 w 3703"/>
                  <a:gd name="T49" fmla="*/ 197 h 1533"/>
                  <a:gd name="T50" fmla="*/ 2146 w 3703"/>
                  <a:gd name="T51" fmla="*/ 210 h 1533"/>
                  <a:gd name="T52" fmla="*/ 2188 w 3703"/>
                  <a:gd name="T53" fmla="*/ 226 h 1533"/>
                  <a:gd name="T54" fmla="*/ 2277 w 3703"/>
                  <a:gd name="T55" fmla="*/ 296 h 1533"/>
                  <a:gd name="T56" fmla="*/ 2327 w 3703"/>
                  <a:gd name="T57" fmla="*/ 396 h 1533"/>
                  <a:gd name="T58" fmla="*/ 2332 w 3703"/>
                  <a:gd name="T59" fmla="*/ 472 h 1533"/>
                  <a:gd name="T60" fmla="*/ 2332 w 3703"/>
                  <a:gd name="T61" fmla="*/ 475 h 1533"/>
                  <a:gd name="T62" fmla="*/ 2326 w 3703"/>
                  <a:gd name="T63" fmla="*/ 512 h 1533"/>
                  <a:gd name="T64" fmla="*/ 2299 w 3703"/>
                  <a:gd name="T65" fmla="*/ 576 h 1533"/>
                  <a:gd name="T66" fmla="*/ 2241 w 3703"/>
                  <a:gd name="T67" fmla="*/ 640 h 1533"/>
                  <a:gd name="T68" fmla="*/ 2149 w 3703"/>
                  <a:gd name="T69" fmla="*/ 676 h 1533"/>
                  <a:gd name="T70" fmla="*/ 2029 w 3703"/>
                  <a:gd name="T71" fmla="*/ 673 h 1533"/>
                  <a:gd name="T72" fmla="*/ 1506 w 3703"/>
                  <a:gd name="T73" fmla="*/ 514 h 1533"/>
                  <a:gd name="T74" fmla="*/ 1473 w 3703"/>
                  <a:gd name="T75" fmla="*/ 515 h 1533"/>
                  <a:gd name="T76" fmla="*/ 1438 w 3703"/>
                  <a:gd name="T77" fmla="*/ 551 h 1533"/>
                  <a:gd name="T78" fmla="*/ 1447 w 3703"/>
                  <a:gd name="T79" fmla="*/ 600 h 1533"/>
                  <a:gd name="T80" fmla="*/ 1951 w 3703"/>
                  <a:gd name="T81" fmla="*/ 767 h 1533"/>
                  <a:gd name="T82" fmla="*/ 2057 w 3703"/>
                  <a:gd name="T83" fmla="*/ 786 h 1533"/>
                  <a:gd name="T84" fmla="*/ 2193 w 3703"/>
                  <a:gd name="T85" fmla="*/ 780 h 1533"/>
                  <a:gd name="T86" fmla="*/ 2305 w 3703"/>
                  <a:gd name="T87" fmla="*/ 729 h 1533"/>
                  <a:gd name="T88" fmla="*/ 2385 w 3703"/>
                  <a:gd name="T89" fmla="*/ 646 h 1533"/>
                  <a:gd name="T90" fmla="*/ 2426 w 3703"/>
                  <a:gd name="T91" fmla="*/ 557 h 1533"/>
                  <a:gd name="T92" fmla="*/ 2446 w 3703"/>
                  <a:gd name="T93" fmla="*/ 510 h 1533"/>
                  <a:gd name="T94" fmla="*/ 3313 w 3703"/>
                  <a:gd name="T95" fmla="*/ 20 h 1533"/>
                  <a:gd name="T96" fmla="*/ 3419 w 3703"/>
                  <a:gd name="T97" fmla="*/ 0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03" h="1533">
                    <a:moveTo>
                      <a:pt x="3419" y="0"/>
                    </a:moveTo>
                    <a:lnTo>
                      <a:pt x="3457" y="2"/>
                    </a:lnTo>
                    <a:lnTo>
                      <a:pt x="3494" y="10"/>
                    </a:lnTo>
                    <a:lnTo>
                      <a:pt x="3529" y="21"/>
                    </a:lnTo>
                    <a:lnTo>
                      <a:pt x="3563" y="38"/>
                    </a:lnTo>
                    <a:lnTo>
                      <a:pt x="3593" y="59"/>
                    </a:lnTo>
                    <a:lnTo>
                      <a:pt x="3621" y="84"/>
                    </a:lnTo>
                    <a:lnTo>
                      <a:pt x="3646" y="112"/>
                    </a:lnTo>
                    <a:lnTo>
                      <a:pt x="3666" y="144"/>
                    </a:lnTo>
                    <a:lnTo>
                      <a:pt x="3683" y="179"/>
                    </a:lnTo>
                    <a:lnTo>
                      <a:pt x="3694" y="215"/>
                    </a:lnTo>
                    <a:lnTo>
                      <a:pt x="3701" y="251"/>
                    </a:lnTo>
                    <a:lnTo>
                      <a:pt x="3703" y="288"/>
                    </a:lnTo>
                    <a:lnTo>
                      <a:pt x="3700" y="324"/>
                    </a:lnTo>
                    <a:lnTo>
                      <a:pt x="3692" y="360"/>
                    </a:lnTo>
                    <a:lnTo>
                      <a:pt x="3680" y="394"/>
                    </a:lnTo>
                    <a:lnTo>
                      <a:pt x="3664" y="426"/>
                    </a:lnTo>
                    <a:lnTo>
                      <a:pt x="3643" y="457"/>
                    </a:lnTo>
                    <a:lnTo>
                      <a:pt x="3619" y="485"/>
                    </a:lnTo>
                    <a:lnTo>
                      <a:pt x="3591" y="510"/>
                    </a:lnTo>
                    <a:lnTo>
                      <a:pt x="3558" y="531"/>
                    </a:lnTo>
                    <a:lnTo>
                      <a:pt x="2264" y="1261"/>
                    </a:lnTo>
                    <a:lnTo>
                      <a:pt x="2226" y="1279"/>
                    </a:lnTo>
                    <a:lnTo>
                      <a:pt x="2185" y="1292"/>
                    </a:lnTo>
                    <a:lnTo>
                      <a:pt x="2144" y="1297"/>
                    </a:lnTo>
                    <a:lnTo>
                      <a:pt x="2102" y="1297"/>
                    </a:lnTo>
                    <a:lnTo>
                      <a:pt x="2060" y="1291"/>
                    </a:lnTo>
                    <a:lnTo>
                      <a:pt x="1135" y="1071"/>
                    </a:lnTo>
                    <a:lnTo>
                      <a:pt x="1119" y="1070"/>
                    </a:lnTo>
                    <a:lnTo>
                      <a:pt x="1103" y="1073"/>
                    </a:lnTo>
                    <a:lnTo>
                      <a:pt x="1090" y="1081"/>
                    </a:lnTo>
                    <a:lnTo>
                      <a:pt x="516" y="1524"/>
                    </a:lnTo>
                    <a:lnTo>
                      <a:pt x="504" y="1530"/>
                    </a:lnTo>
                    <a:lnTo>
                      <a:pt x="489" y="1533"/>
                    </a:lnTo>
                    <a:lnTo>
                      <a:pt x="484" y="1533"/>
                    </a:lnTo>
                    <a:lnTo>
                      <a:pt x="473" y="1529"/>
                    </a:lnTo>
                    <a:lnTo>
                      <a:pt x="462" y="1524"/>
                    </a:lnTo>
                    <a:lnTo>
                      <a:pt x="453" y="1515"/>
                    </a:lnTo>
                    <a:lnTo>
                      <a:pt x="9" y="926"/>
                    </a:lnTo>
                    <a:lnTo>
                      <a:pt x="2" y="914"/>
                    </a:lnTo>
                    <a:lnTo>
                      <a:pt x="0" y="900"/>
                    </a:lnTo>
                    <a:lnTo>
                      <a:pt x="1" y="887"/>
                    </a:lnTo>
                    <a:lnTo>
                      <a:pt x="7" y="874"/>
                    </a:lnTo>
                    <a:lnTo>
                      <a:pt x="17" y="864"/>
                    </a:lnTo>
                    <a:lnTo>
                      <a:pt x="837" y="198"/>
                    </a:lnTo>
                    <a:lnTo>
                      <a:pt x="897" y="155"/>
                    </a:lnTo>
                    <a:lnTo>
                      <a:pt x="956" y="118"/>
                    </a:lnTo>
                    <a:lnTo>
                      <a:pt x="1016" y="88"/>
                    </a:lnTo>
                    <a:lnTo>
                      <a:pt x="1074" y="64"/>
                    </a:lnTo>
                    <a:lnTo>
                      <a:pt x="1131" y="45"/>
                    </a:lnTo>
                    <a:lnTo>
                      <a:pt x="1186" y="30"/>
                    </a:lnTo>
                    <a:lnTo>
                      <a:pt x="1239" y="20"/>
                    </a:lnTo>
                    <a:lnTo>
                      <a:pt x="1290" y="13"/>
                    </a:lnTo>
                    <a:lnTo>
                      <a:pt x="1337" y="10"/>
                    </a:lnTo>
                    <a:lnTo>
                      <a:pt x="1381" y="9"/>
                    </a:lnTo>
                    <a:lnTo>
                      <a:pt x="1427" y="10"/>
                    </a:lnTo>
                    <a:lnTo>
                      <a:pt x="1468" y="13"/>
                    </a:lnTo>
                    <a:lnTo>
                      <a:pt x="1504" y="18"/>
                    </a:lnTo>
                    <a:lnTo>
                      <a:pt x="1533" y="23"/>
                    </a:lnTo>
                    <a:lnTo>
                      <a:pt x="1556" y="28"/>
                    </a:lnTo>
                    <a:lnTo>
                      <a:pt x="1573" y="32"/>
                    </a:lnTo>
                    <a:lnTo>
                      <a:pt x="1611" y="44"/>
                    </a:lnTo>
                    <a:lnTo>
                      <a:pt x="1651" y="55"/>
                    </a:lnTo>
                    <a:lnTo>
                      <a:pt x="1693" y="67"/>
                    </a:lnTo>
                    <a:lnTo>
                      <a:pt x="1734" y="81"/>
                    </a:lnTo>
                    <a:lnTo>
                      <a:pt x="1778" y="93"/>
                    </a:lnTo>
                    <a:lnTo>
                      <a:pt x="1821" y="107"/>
                    </a:lnTo>
                    <a:lnTo>
                      <a:pt x="1862" y="120"/>
                    </a:lnTo>
                    <a:lnTo>
                      <a:pt x="1904" y="133"/>
                    </a:lnTo>
                    <a:lnTo>
                      <a:pt x="1943" y="146"/>
                    </a:lnTo>
                    <a:lnTo>
                      <a:pt x="1981" y="157"/>
                    </a:lnTo>
                    <a:lnTo>
                      <a:pt x="2016" y="169"/>
                    </a:lnTo>
                    <a:lnTo>
                      <a:pt x="2048" y="179"/>
                    </a:lnTo>
                    <a:lnTo>
                      <a:pt x="2076" y="188"/>
                    </a:lnTo>
                    <a:lnTo>
                      <a:pt x="2101" y="197"/>
                    </a:lnTo>
                    <a:lnTo>
                      <a:pt x="2121" y="202"/>
                    </a:lnTo>
                    <a:lnTo>
                      <a:pt x="2136" y="208"/>
                    </a:lnTo>
                    <a:lnTo>
                      <a:pt x="2146" y="210"/>
                    </a:lnTo>
                    <a:lnTo>
                      <a:pt x="2149" y="213"/>
                    </a:lnTo>
                    <a:lnTo>
                      <a:pt x="2152" y="213"/>
                    </a:lnTo>
                    <a:lnTo>
                      <a:pt x="2188" y="226"/>
                    </a:lnTo>
                    <a:lnTo>
                      <a:pt x="2221" y="245"/>
                    </a:lnTo>
                    <a:lnTo>
                      <a:pt x="2252" y="268"/>
                    </a:lnTo>
                    <a:lnTo>
                      <a:pt x="2277" y="296"/>
                    </a:lnTo>
                    <a:lnTo>
                      <a:pt x="2299" y="326"/>
                    </a:lnTo>
                    <a:lnTo>
                      <a:pt x="2316" y="360"/>
                    </a:lnTo>
                    <a:lnTo>
                      <a:pt x="2327" y="396"/>
                    </a:lnTo>
                    <a:lnTo>
                      <a:pt x="2332" y="434"/>
                    </a:lnTo>
                    <a:lnTo>
                      <a:pt x="2332" y="472"/>
                    </a:lnTo>
                    <a:lnTo>
                      <a:pt x="2332" y="472"/>
                    </a:lnTo>
                    <a:lnTo>
                      <a:pt x="2332" y="474"/>
                    </a:lnTo>
                    <a:lnTo>
                      <a:pt x="2332" y="474"/>
                    </a:lnTo>
                    <a:lnTo>
                      <a:pt x="2332" y="475"/>
                    </a:lnTo>
                    <a:lnTo>
                      <a:pt x="2331" y="483"/>
                    </a:lnTo>
                    <a:lnTo>
                      <a:pt x="2329" y="495"/>
                    </a:lnTo>
                    <a:lnTo>
                      <a:pt x="2326" y="512"/>
                    </a:lnTo>
                    <a:lnTo>
                      <a:pt x="2319" y="532"/>
                    </a:lnTo>
                    <a:lnTo>
                      <a:pt x="2310" y="554"/>
                    </a:lnTo>
                    <a:lnTo>
                      <a:pt x="2299" y="576"/>
                    </a:lnTo>
                    <a:lnTo>
                      <a:pt x="2284" y="599"/>
                    </a:lnTo>
                    <a:lnTo>
                      <a:pt x="2265" y="620"/>
                    </a:lnTo>
                    <a:lnTo>
                      <a:pt x="2241" y="640"/>
                    </a:lnTo>
                    <a:lnTo>
                      <a:pt x="2215" y="656"/>
                    </a:lnTo>
                    <a:lnTo>
                      <a:pt x="2183" y="668"/>
                    </a:lnTo>
                    <a:lnTo>
                      <a:pt x="2149" y="676"/>
                    </a:lnTo>
                    <a:lnTo>
                      <a:pt x="2112" y="680"/>
                    </a:lnTo>
                    <a:lnTo>
                      <a:pt x="2072" y="678"/>
                    </a:lnTo>
                    <a:lnTo>
                      <a:pt x="2029" y="673"/>
                    </a:lnTo>
                    <a:lnTo>
                      <a:pt x="1982" y="663"/>
                    </a:lnTo>
                    <a:lnTo>
                      <a:pt x="1980" y="663"/>
                    </a:lnTo>
                    <a:lnTo>
                      <a:pt x="1506" y="514"/>
                    </a:lnTo>
                    <a:lnTo>
                      <a:pt x="1498" y="513"/>
                    </a:lnTo>
                    <a:lnTo>
                      <a:pt x="1491" y="512"/>
                    </a:lnTo>
                    <a:lnTo>
                      <a:pt x="1473" y="515"/>
                    </a:lnTo>
                    <a:lnTo>
                      <a:pt x="1458" y="523"/>
                    </a:lnTo>
                    <a:lnTo>
                      <a:pt x="1446" y="536"/>
                    </a:lnTo>
                    <a:lnTo>
                      <a:pt x="1438" y="551"/>
                    </a:lnTo>
                    <a:lnTo>
                      <a:pt x="1436" y="568"/>
                    </a:lnTo>
                    <a:lnTo>
                      <a:pt x="1439" y="585"/>
                    </a:lnTo>
                    <a:lnTo>
                      <a:pt x="1447" y="600"/>
                    </a:lnTo>
                    <a:lnTo>
                      <a:pt x="1458" y="612"/>
                    </a:lnTo>
                    <a:lnTo>
                      <a:pt x="1474" y="620"/>
                    </a:lnTo>
                    <a:lnTo>
                      <a:pt x="1951" y="767"/>
                    </a:lnTo>
                    <a:lnTo>
                      <a:pt x="1953" y="768"/>
                    </a:lnTo>
                    <a:lnTo>
                      <a:pt x="2006" y="780"/>
                    </a:lnTo>
                    <a:lnTo>
                      <a:pt x="2057" y="786"/>
                    </a:lnTo>
                    <a:lnTo>
                      <a:pt x="2105" y="789"/>
                    </a:lnTo>
                    <a:lnTo>
                      <a:pt x="2151" y="786"/>
                    </a:lnTo>
                    <a:lnTo>
                      <a:pt x="2193" y="780"/>
                    </a:lnTo>
                    <a:lnTo>
                      <a:pt x="2234" y="767"/>
                    </a:lnTo>
                    <a:lnTo>
                      <a:pt x="2271" y="750"/>
                    </a:lnTo>
                    <a:lnTo>
                      <a:pt x="2305" y="729"/>
                    </a:lnTo>
                    <a:lnTo>
                      <a:pt x="2337" y="703"/>
                    </a:lnTo>
                    <a:lnTo>
                      <a:pt x="2363" y="675"/>
                    </a:lnTo>
                    <a:lnTo>
                      <a:pt x="2385" y="646"/>
                    </a:lnTo>
                    <a:lnTo>
                      <a:pt x="2402" y="615"/>
                    </a:lnTo>
                    <a:lnTo>
                      <a:pt x="2415" y="586"/>
                    </a:lnTo>
                    <a:lnTo>
                      <a:pt x="2426" y="557"/>
                    </a:lnTo>
                    <a:lnTo>
                      <a:pt x="2433" y="531"/>
                    </a:lnTo>
                    <a:lnTo>
                      <a:pt x="2438" y="520"/>
                    </a:lnTo>
                    <a:lnTo>
                      <a:pt x="2446" y="510"/>
                    </a:lnTo>
                    <a:lnTo>
                      <a:pt x="2455" y="502"/>
                    </a:lnTo>
                    <a:lnTo>
                      <a:pt x="3281" y="36"/>
                    </a:lnTo>
                    <a:lnTo>
                      <a:pt x="3313" y="20"/>
                    </a:lnTo>
                    <a:lnTo>
                      <a:pt x="3348" y="9"/>
                    </a:lnTo>
                    <a:lnTo>
                      <a:pt x="3383" y="2"/>
                    </a:lnTo>
                    <a:lnTo>
                      <a:pt x="34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6" name="Freeform 22"/>
              <p:cNvSpPr>
                <a:spLocks noEditPoints="1"/>
              </p:cNvSpPr>
              <p:nvPr/>
            </p:nvSpPr>
            <p:spPr bwMode="auto">
              <a:xfrm>
                <a:off x="-3139928" y="6829147"/>
                <a:ext cx="665013" cy="664753"/>
              </a:xfrm>
              <a:custGeom>
                <a:avLst/>
                <a:gdLst>
                  <a:gd name="T0" fmla="*/ 765 w 6906"/>
                  <a:gd name="T1" fmla="*/ 4210 h 6905"/>
                  <a:gd name="T2" fmla="*/ 1019 w 6906"/>
                  <a:gd name="T3" fmla="*/ 4813 h 6905"/>
                  <a:gd name="T4" fmla="*/ 713 w 6906"/>
                  <a:gd name="T5" fmla="*/ 5199 h 6905"/>
                  <a:gd name="T6" fmla="*/ 736 w 6906"/>
                  <a:gd name="T7" fmla="*/ 5619 h 6905"/>
                  <a:gd name="T8" fmla="*/ 1264 w 6906"/>
                  <a:gd name="T9" fmla="*/ 6146 h 6905"/>
                  <a:gd name="T10" fmla="*/ 1684 w 6906"/>
                  <a:gd name="T11" fmla="*/ 6170 h 6905"/>
                  <a:gd name="T12" fmla="*/ 2067 w 6906"/>
                  <a:gd name="T13" fmla="*/ 5866 h 6905"/>
                  <a:gd name="T14" fmla="*/ 2694 w 6906"/>
                  <a:gd name="T15" fmla="*/ 6131 h 6905"/>
                  <a:gd name="T16" fmla="*/ 2751 w 6906"/>
                  <a:gd name="T17" fmla="*/ 6625 h 6905"/>
                  <a:gd name="T18" fmla="*/ 3065 w 6906"/>
                  <a:gd name="T19" fmla="*/ 6905 h 6905"/>
                  <a:gd name="T20" fmla="*/ 3811 w 6906"/>
                  <a:gd name="T21" fmla="*/ 6905 h 6905"/>
                  <a:gd name="T22" fmla="*/ 4125 w 6906"/>
                  <a:gd name="T23" fmla="*/ 6625 h 6905"/>
                  <a:gd name="T24" fmla="*/ 4180 w 6906"/>
                  <a:gd name="T25" fmla="*/ 6149 h 6905"/>
                  <a:gd name="T26" fmla="*/ 4851 w 6906"/>
                  <a:gd name="T27" fmla="*/ 5878 h 6905"/>
                  <a:gd name="T28" fmla="*/ 5222 w 6906"/>
                  <a:gd name="T29" fmla="*/ 6171 h 6905"/>
                  <a:gd name="T30" fmla="*/ 5643 w 6906"/>
                  <a:gd name="T31" fmla="*/ 6148 h 6905"/>
                  <a:gd name="T32" fmla="*/ 6170 w 6906"/>
                  <a:gd name="T33" fmla="*/ 5620 h 6905"/>
                  <a:gd name="T34" fmla="*/ 6194 w 6906"/>
                  <a:gd name="T35" fmla="*/ 5200 h 6905"/>
                  <a:gd name="T36" fmla="*/ 5905 w 6906"/>
                  <a:gd name="T37" fmla="*/ 4834 h 6905"/>
                  <a:gd name="T38" fmla="*/ 6181 w 6906"/>
                  <a:gd name="T39" fmla="*/ 4174 h 6905"/>
                  <a:gd name="T40" fmla="*/ 6626 w 6906"/>
                  <a:gd name="T41" fmla="*/ 4123 h 6905"/>
                  <a:gd name="T42" fmla="*/ 6906 w 6906"/>
                  <a:gd name="T43" fmla="*/ 3809 h 6905"/>
                  <a:gd name="T44" fmla="*/ 6906 w 6906"/>
                  <a:gd name="T45" fmla="*/ 3063 h 6905"/>
                  <a:gd name="T46" fmla="*/ 6626 w 6906"/>
                  <a:gd name="T47" fmla="*/ 2749 h 6905"/>
                  <a:gd name="T48" fmla="*/ 6187 w 6906"/>
                  <a:gd name="T49" fmla="*/ 2698 h 6905"/>
                  <a:gd name="T50" fmla="*/ 5923 w 6906"/>
                  <a:gd name="T51" fmla="*/ 2045 h 6905"/>
                  <a:gd name="T52" fmla="*/ 6193 w 6906"/>
                  <a:gd name="T53" fmla="*/ 1704 h 6905"/>
                  <a:gd name="T54" fmla="*/ 6169 w 6906"/>
                  <a:gd name="T55" fmla="*/ 1284 h 6905"/>
                  <a:gd name="T56" fmla="*/ 5643 w 6906"/>
                  <a:gd name="T57" fmla="*/ 758 h 6905"/>
                  <a:gd name="T58" fmla="*/ 5223 w 6906"/>
                  <a:gd name="T59" fmla="*/ 734 h 6905"/>
                  <a:gd name="T60" fmla="*/ 4891 w 6906"/>
                  <a:gd name="T61" fmla="*/ 996 h 6905"/>
                  <a:gd name="T62" fmla="*/ 4205 w 6906"/>
                  <a:gd name="T63" fmla="*/ 709 h 6905"/>
                  <a:gd name="T64" fmla="*/ 4155 w 6906"/>
                  <a:gd name="T65" fmla="*/ 280 h 6905"/>
                  <a:gd name="T66" fmla="*/ 3841 w 6906"/>
                  <a:gd name="T67" fmla="*/ 0 h 6905"/>
                  <a:gd name="T68" fmla="*/ 3095 w 6906"/>
                  <a:gd name="T69" fmla="*/ 0 h 6905"/>
                  <a:gd name="T70" fmla="*/ 2781 w 6906"/>
                  <a:gd name="T71" fmla="*/ 280 h 6905"/>
                  <a:gd name="T72" fmla="*/ 2731 w 6906"/>
                  <a:gd name="T73" fmla="*/ 709 h 6905"/>
                  <a:gd name="T74" fmla="*/ 2028 w 6906"/>
                  <a:gd name="T75" fmla="*/ 1006 h 6905"/>
                  <a:gd name="T76" fmla="*/ 1684 w 6906"/>
                  <a:gd name="T77" fmla="*/ 734 h 6905"/>
                  <a:gd name="T78" fmla="*/ 1264 w 6906"/>
                  <a:gd name="T79" fmla="*/ 758 h 6905"/>
                  <a:gd name="T80" fmla="*/ 736 w 6906"/>
                  <a:gd name="T81" fmla="*/ 1285 h 6905"/>
                  <a:gd name="T82" fmla="*/ 713 w 6906"/>
                  <a:gd name="T83" fmla="*/ 1705 h 6905"/>
                  <a:gd name="T84" fmla="*/ 1000 w 6906"/>
                  <a:gd name="T85" fmla="*/ 2069 h 6905"/>
                  <a:gd name="T86" fmla="*/ 740 w 6906"/>
                  <a:gd name="T87" fmla="*/ 2728 h 6905"/>
                  <a:gd name="T88" fmla="*/ 280 w 6906"/>
                  <a:gd name="T89" fmla="*/ 2780 h 6905"/>
                  <a:gd name="T90" fmla="*/ 0 w 6906"/>
                  <a:gd name="T91" fmla="*/ 3094 h 6905"/>
                  <a:gd name="T92" fmla="*/ 0 w 6906"/>
                  <a:gd name="T93" fmla="*/ 3840 h 6905"/>
                  <a:gd name="T94" fmla="*/ 280 w 6906"/>
                  <a:gd name="T95" fmla="*/ 4154 h 6905"/>
                  <a:gd name="T96" fmla="*/ 765 w 6906"/>
                  <a:gd name="T97" fmla="*/ 4210 h 6905"/>
                  <a:gd name="T98" fmla="*/ 3469 w 6906"/>
                  <a:gd name="T99" fmla="*/ 2191 h 6905"/>
                  <a:gd name="T100" fmla="*/ 4703 w 6906"/>
                  <a:gd name="T101" fmla="*/ 3425 h 6905"/>
                  <a:gd name="T102" fmla="*/ 3469 w 6906"/>
                  <a:gd name="T103" fmla="*/ 4659 h 6905"/>
                  <a:gd name="T104" fmla="*/ 2235 w 6906"/>
                  <a:gd name="T105" fmla="*/ 3425 h 6905"/>
                  <a:gd name="T106" fmla="*/ 3469 w 6906"/>
                  <a:gd name="T107" fmla="*/ 2191 h 6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06" h="6905">
                    <a:moveTo>
                      <a:pt x="765" y="4210"/>
                    </a:moveTo>
                    <a:cubicBezTo>
                      <a:pt x="826" y="4420"/>
                      <a:pt x="911" y="4623"/>
                      <a:pt x="1019" y="4813"/>
                    </a:cubicBezTo>
                    <a:lnTo>
                      <a:pt x="713" y="5199"/>
                    </a:lnTo>
                    <a:cubicBezTo>
                      <a:pt x="613" y="5325"/>
                      <a:pt x="624" y="5505"/>
                      <a:pt x="736" y="5619"/>
                    </a:cubicBezTo>
                    <a:lnTo>
                      <a:pt x="1264" y="6146"/>
                    </a:lnTo>
                    <a:cubicBezTo>
                      <a:pt x="1377" y="6260"/>
                      <a:pt x="1558" y="6270"/>
                      <a:pt x="1684" y="6170"/>
                    </a:cubicBezTo>
                    <a:lnTo>
                      <a:pt x="2067" y="5866"/>
                    </a:lnTo>
                    <a:cubicBezTo>
                      <a:pt x="2265" y="5980"/>
                      <a:pt x="2475" y="6069"/>
                      <a:pt x="2694" y="6131"/>
                    </a:cubicBezTo>
                    <a:lnTo>
                      <a:pt x="2751" y="6625"/>
                    </a:lnTo>
                    <a:cubicBezTo>
                      <a:pt x="2770" y="6785"/>
                      <a:pt x="2905" y="6905"/>
                      <a:pt x="3065" y="6905"/>
                    </a:cubicBezTo>
                    <a:lnTo>
                      <a:pt x="3811" y="6905"/>
                    </a:lnTo>
                    <a:cubicBezTo>
                      <a:pt x="3971" y="6905"/>
                      <a:pt x="4106" y="6785"/>
                      <a:pt x="4125" y="6625"/>
                    </a:cubicBezTo>
                    <a:lnTo>
                      <a:pt x="4180" y="6149"/>
                    </a:lnTo>
                    <a:cubicBezTo>
                      <a:pt x="4415" y="6088"/>
                      <a:pt x="4640" y="5996"/>
                      <a:pt x="4851" y="5878"/>
                    </a:cubicBezTo>
                    <a:lnTo>
                      <a:pt x="5222" y="6171"/>
                    </a:lnTo>
                    <a:cubicBezTo>
                      <a:pt x="5349" y="6271"/>
                      <a:pt x="5529" y="6260"/>
                      <a:pt x="5643" y="6148"/>
                    </a:cubicBezTo>
                    <a:lnTo>
                      <a:pt x="6170" y="5620"/>
                    </a:lnTo>
                    <a:cubicBezTo>
                      <a:pt x="6284" y="5506"/>
                      <a:pt x="6294" y="5326"/>
                      <a:pt x="6194" y="5200"/>
                    </a:cubicBezTo>
                    <a:lnTo>
                      <a:pt x="5905" y="4834"/>
                    </a:lnTo>
                    <a:cubicBezTo>
                      <a:pt x="6025" y="4626"/>
                      <a:pt x="6119" y="4405"/>
                      <a:pt x="6181" y="4174"/>
                    </a:cubicBezTo>
                    <a:lnTo>
                      <a:pt x="6626" y="4123"/>
                    </a:lnTo>
                    <a:cubicBezTo>
                      <a:pt x="6786" y="4104"/>
                      <a:pt x="6906" y="3969"/>
                      <a:pt x="6906" y="3809"/>
                    </a:cubicBezTo>
                    <a:lnTo>
                      <a:pt x="6906" y="3063"/>
                    </a:lnTo>
                    <a:cubicBezTo>
                      <a:pt x="6906" y="2903"/>
                      <a:pt x="6786" y="2768"/>
                      <a:pt x="6626" y="2749"/>
                    </a:cubicBezTo>
                    <a:lnTo>
                      <a:pt x="6187" y="2698"/>
                    </a:lnTo>
                    <a:cubicBezTo>
                      <a:pt x="6127" y="2469"/>
                      <a:pt x="6037" y="2250"/>
                      <a:pt x="5923" y="2045"/>
                    </a:cubicBezTo>
                    <a:lnTo>
                      <a:pt x="6193" y="1704"/>
                    </a:lnTo>
                    <a:cubicBezTo>
                      <a:pt x="6293" y="1578"/>
                      <a:pt x="6281" y="1398"/>
                      <a:pt x="6169" y="1284"/>
                    </a:cubicBezTo>
                    <a:lnTo>
                      <a:pt x="5643" y="758"/>
                    </a:lnTo>
                    <a:cubicBezTo>
                      <a:pt x="5529" y="644"/>
                      <a:pt x="5349" y="634"/>
                      <a:pt x="5223" y="734"/>
                    </a:cubicBezTo>
                    <a:lnTo>
                      <a:pt x="4891" y="996"/>
                    </a:lnTo>
                    <a:cubicBezTo>
                      <a:pt x="4676" y="870"/>
                      <a:pt x="4446" y="774"/>
                      <a:pt x="4205" y="709"/>
                    </a:cubicBezTo>
                    <a:lnTo>
                      <a:pt x="4155" y="280"/>
                    </a:lnTo>
                    <a:cubicBezTo>
                      <a:pt x="4136" y="120"/>
                      <a:pt x="4001" y="0"/>
                      <a:pt x="3841" y="0"/>
                    </a:cubicBezTo>
                    <a:lnTo>
                      <a:pt x="3095" y="0"/>
                    </a:lnTo>
                    <a:cubicBezTo>
                      <a:pt x="2935" y="0"/>
                      <a:pt x="2800" y="120"/>
                      <a:pt x="2781" y="280"/>
                    </a:cubicBezTo>
                    <a:lnTo>
                      <a:pt x="2731" y="709"/>
                    </a:lnTo>
                    <a:cubicBezTo>
                      <a:pt x="2484" y="775"/>
                      <a:pt x="2248" y="875"/>
                      <a:pt x="2028" y="1006"/>
                    </a:cubicBezTo>
                    <a:lnTo>
                      <a:pt x="1684" y="734"/>
                    </a:lnTo>
                    <a:cubicBezTo>
                      <a:pt x="1558" y="634"/>
                      <a:pt x="1378" y="645"/>
                      <a:pt x="1264" y="758"/>
                    </a:cubicBezTo>
                    <a:lnTo>
                      <a:pt x="736" y="1285"/>
                    </a:lnTo>
                    <a:cubicBezTo>
                      <a:pt x="623" y="1399"/>
                      <a:pt x="613" y="1579"/>
                      <a:pt x="713" y="1705"/>
                    </a:cubicBezTo>
                    <a:lnTo>
                      <a:pt x="1000" y="2069"/>
                    </a:lnTo>
                    <a:cubicBezTo>
                      <a:pt x="885" y="2276"/>
                      <a:pt x="798" y="2498"/>
                      <a:pt x="740" y="2728"/>
                    </a:cubicBezTo>
                    <a:lnTo>
                      <a:pt x="280" y="2780"/>
                    </a:lnTo>
                    <a:cubicBezTo>
                      <a:pt x="120" y="2799"/>
                      <a:pt x="0" y="2934"/>
                      <a:pt x="0" y="3094"/>
                    </a:cubicBezTo>
                    <a:lnTo>
                      <a:pt x="0" y="3840"/>
                    </a:lnTo>
                    <a:cubicBezTo>
                      <a:pt x="0" y="4000"/>
                      <a:pt x="120" y="4135"/>
                      <a:pt x="280" y="4154"/>
                    </a:cubicBezTo>
                    <a:lnTo>
                      <a:pt x="765" y="4210"/>
                    </a:lnTo>
                    <a:close/>
                    <a:moveTo>
                      <a:pt x="3469" y="2191"/>
                    </a:moveTo>
                    <a:cubicBezTo>
                      <a:pt x="4149" y="2191"/>
                      <a:pt x="4703" y="2745"/>
                      <a:pt x="4703" y="3425"/>
                    </a:cubicBezTo>
                    <a:cubicBezTo>
                      <a:pt x="4703" y="4105"/>
                      <a:pt x="4149" y="4659"/>
                      <a:pt x="3469" y="4659"/>
                    </a:cubicBezTo>
                    <a:cubicBezTo>
                      <a:pt x="2789" y="4659"/>
                      <a:pt x="2235" y="4105"/>
                      <a:pt x="2235" y="3425"/>
                    </a:cubicBezTo>
                    <a:cubicBezTo>
                      <a:pt x="2235" y="2745"/>
                      <a:pt x="2789" y="2191"/>
                      <a:pt x="3469" y="219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07" name="Group 10095"/>
            <p:cNvGrpSpPr>
              <a:grpSpLocks noChangeAspect="1"/>
            </p:cNvGrpSpPr>
            <p:nvPr/>
          </p:nvGrpSpPr>
          <p:grpSpPr bwMode="auto">
            <a:xfrm>
              <a:off x="10748984" y="4559488"/>
              <a:ext cx="509908" cy="471536"/>
              <a:chOff x="2151" y="991"/>
              <a:chExt cx="1103" cy="1020"/>
            </a:xfrm>
            <a:solidFill>
              <a:srgbClr val="FFFFFF"/>
            </a:solidFill>
          </p:grpSpPr>
          <p:sp>
            <p:nvSpPr>
              <p:cNvPr id="208" name="Freeform 10096"/>
              <p:cNvSpPr>
                <a:spLocks/>
              </p:cNvSpPr>
              <p:nvPr/>
            </p:nvSpPr>
            <p:spPr bwMode="auto">
              <a:xfrm>
                <a:off x="2674" y="1234"/>
                <a:ext cx="215" cy="338"/>
              </a:xfrm>
              <a:custGeom>
                <a:avLst/>
                <a:gdLst>
                  <a:gd name="T0" fmla="*/ 0 w 725"/>
                  <a:gd name="T1" fmla="*/ 0 h 1138"/>
                  <a:gd name="T2" fmla="*/ 0 w 725"/>
                  <a:gd name="T3" fmla="*/ 1138 h 1138"/>
                  <a:gd name="T4" fmla="*/ 725 w 725"/>
                  <a:gd name="T5" fmla="*/ 1138 h 1138"/>
                  <a:gd name="T6" fmla="*/ 725 w 725"/>
                  <a:gd name="T7" fmla="*/ 938 h 1138"/>
                  <a:gd name="T8" fmla="*/ 200 w 725"/>
                  <a:gd name="T9" fmla="*/ 938 h 1138"/>
                  <a:gd name="T10" fmla="*/ 200 w 725"/>
                  <a:gd name="T11" fmla="*/ 0 h 1138"/>
                  <a:gd name="T12" fmla="*/ 0 w 725"/>
                  <a:gd name="T13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1138">
                    <a:moveTo>
                      <a:pt x="0" y="0"/>
                    </a:moveTo>
                    <a:lnTo>
                      <a:pt x="0" y="1138"/>
                    </a:lnTo>
                    <a:lnTo>
                      <a:pt x="725" y="1138"/>
                    </a:lnTo>
                    <a:lnTo>
                      <a:pt x="725" y="938"/>
                    </a:lnTo>
                    <a:lnTo>
                      <a:pt x="200" y="938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9" name="Freeform 10097"/>
              <p:cNvSpPr>
                <a:spLocks/>
              </p:cNvSpPr>
              <p:nvPr/>
            </p:nvSpPr>
            <p:spPr bwMode="auto">
              <a:xfrm>
                <a:off x="2151" y="991"/>
                <a:ext cx="1103" cy="1020"/>
              </a:xfrm>
              <a:custGeom>
                <a:avLst/>
                <a:gdLst>
                  <a:gd name="T0" fmla="*/ 3712 w 3712"/>
                  <a:gd name="T1" fmla="*/ 1728 h 3433"/>
                  <a:gd name="T2" fmla="*/ 1982 w 3712"/>
                  <a:gd name="T3" fmla="*/ 0 h 3433"/>
                  <a:gd name="T4" fmla="*/ 278 w 3712"/>
                  <a:gd name="T5" fmla="*/ 1441 h 3433"/>
                  <a:gd name="T6" fmla="*/ 0 w 3712"/>
                  <a:gd name="T7" fmla="*/ 1441 h 3433"/>
                  <a:gd name="T8" fmla="*/ 479 w 3712"/>
                  <a:gd name="T9" fmla="*/ 2266 h 3433"/>
                  <a:gd name="T10" fmla="*/ 972 w 3712"/>
                  <a:gd name="T11" fmla="*/ 1441 h 3433"/>
                  <a:gd name="T12" fmla="*/ 685 w 3712"/>
                  <a:gd name="T13" fmla="*/ 1441 h 3433"/>
                  <a:gd name="T14" fmla="*/ 1983 w 3712"/>
                  <a:gd name="T15" fmla="*/ 400 h 3433"/>
                  <a:gd name="T16" fmla="*/ 3312 w 3712"/>
                  <a:gd name="T17" fmla="*/ 1728 h 3433"/>
                  <a:gd name="T18" fmla="*/ 2271 w 3712"/>
                  <a:gd name="T19" fmla="*/ 3025 h 3433"/>
                  <a:gd name="T20" fmla="*/ 2271 w 3712"/>
                  <a:gd name="T21" fmla="*/ 3433 h 3433"/>
                  <a:gd name="T22" fmla="*/ 3712 w 3712"/>
                  <a:gd name="T23" fmla="*/ 1728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12" h="3433">
                    <a:moveTo>
                      <a:pt x="3712" y="1728"/>
                    </a:moveTo>
                    <a:cubicBezTo>
                      <a:pt x="3712" y="775"/>
                      <a:pt x="2935" y="0"/>
                      <a:pt x="1982" y="0"/>
                    </a:cubicBezTo>
                    <a:cubicBezTo>
                      <a:pt x="1127" y="0"/>
                      <a:pt x="415" y="629"/>
                      <a:pt x="278" y="1441"/>
                    </a:cubicBezTo>
                    <a:lnTo>
                      <a:pt x="0" y="1441"/>
                    </a:lnTo>
                    <a:lnTo>
                      <a:pt x="479" y="2266"/>
                    </a:lnTo>
                    <a:lnTo>
                      <a:pt x="972" y="1441"/>
                    </a:lnTo>
                    <a:lnTo>
                      <a:pt x="685" y="1441"/>
                    </a:lnTo>
                    <a:cubicBezTo>
                      <a:pt x="816" y="841"/>
                      <a:pt x="1349" y="400"/>
                      <a:pt x="1983" y="400"/>
                    </a:cubicBezTo>
                    <a:cubicBezTo>
                      <a:pt x="2715" y="400"/>
                      <a:pt x="3312" y="996"/>
                      <a:pt x="3312" y="1728"/>
                    </a:cubicBezTo>
                    <a:cubicBezTo>
                      <a:pt x="3312" y="2361"/>
                      <a:pt x="2859" y="2892"/>
                      <a:pt x="2271" y="3025"/>
                    </a:cubicBezTo>
                    <a:lnTo>
                      <a:pt x="2271" y="3433"/>
                    </a:lnTo>
                    <a:cubicBezTo>
                      <a:pt x="3084" y="3295"/>
                      <a:pt x="3712" y="2583"/>
                      <a:pt x="3712" y="1728"/>
                    </a:cubicBez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10" name="Group 4"/>
            <p:cNvGrpSpPr>
              <a:grpSpLocks noChangeAspect="1"/>
            </p:cNvGrpSpPr>
            <p:nvPr/>
          </p:nvGrpSpPr>
          <p:grpSpPr bwMode="auto">
            <a:xfrm>
              <a:off x="8372641" y="4572402"/>
              <a:ext cx="399136" cy="399134"/>
              <a:chOff x="1480" y="3100"/>
              <a:chExt cx="339" cy="339"/>
            </a:xfrm>
            <a:solidFill>
              <a:srgbClr val="FFFFFF"/>
            </a:solidFill>
          </p:grpSpPr>
          <p:sp>
            <p:nvSpPr>
              <p:cNvPr id="211" name="Freeform 5"/>
              <p:cNvSpPr>
                <a:spLocks noEditPoints="1"/>
              </p:cNvSpPr>
              <p:nvPr/>
            </p:nvSpPr>
            <p:spPr bwMode="auto">
              <a:xfrm>
                <a:off x="1655" y="3287"/>
                <a:ext cx="158" cy="138"/>
              </a:xfrm>
              <a:custGeom>
                <a:avLst/>
                <a:gdLst>
                  <a:gd name="T0" fmla="*/ 235 w 328"/>
                  <a:gd name="T1" fmla="*/ 0 h 286"/>
                  <a:gd name="T2" fmla="*/ 164 w 328"/>
                  <a:gd name="T3" fmla="*/ 40 h 286"/>
                  <a:gd name="T4" fmla="*/ 93 w 328"/>
                  <a:gd name="T5" fmla="*/ 0 h 286"/>
                  <a:gd name="T6" fmla="*/ 2 w 328"/>
                  <a:gd name="T7" fmla="*/ 88 h 286"/>
                  <a:gd name="T8" fmla="*/ 5 w 328"/>
                  <a:gd name="T9" fmla="*/ 122 h 286"/>
                  <a:gd name="T10" fmla="*/ 50 w 328"/>
                  <a:gd name="T11" fmla="*/ 194 h 286"/>
                  <a:gd name="T12" fmla="*/ 154 w 328"/>
                  <a:gd name="T13" fmla="*/ 283 h 286"/>
                  <a:gd name="T14" fmla="*/ 164 w 328"/>
                  <a:gd name="T15" fmla="*/ 286 h 286"/>
                  <a:gd name="T16" fmla="*/ 174 w 328"/>
                  <a:gd name="T17" fmla="*/ 283 h 286"/>
                  <a:gd name="T18" fmla="*/ 278 w 328"/>
                  <a:gd name="T19" fmla="*/ 194 h 286"/>
                  <a:gd name="T20" fmla="*/ 323 w 328"/>
                  <a:gd name="T21" fmla="*/ 122 h 286"/>
                  <a:gd name="T22" fmla="*/ 326 w 328"/>
                  <a:gd name="T23" fmla="*/ 88 h 286"/>
                  <a:gd name="T24" fmla="*/ 235 w 328"/>
                  <a:gd name="T25" fmla="*/ 0 h 286"/>
                  <a:gd name="T26" fmla="*/ 299 w 328"/>
                  <a:gd name="T27" fmla="*/ 116 h 286"/>
                  <a:gd name="T28" fmla="*/ 262 w 328"/>
                  <a:gd name="T29" fmla="*/ 175 h 286"/>
                  <a:gd name="T30" fmla="*/ 164 w 328"/>
                  <a:gd name="T31" fmla="*/ 258 h 286"/>
                  <a:gd name="T32" fmla="*/ 67 w 328"/>
                  <a:gd name="T33" fmla="*/ 175 h 286"/>
                  <a:gd name="T34" fmla="*/ 29 w 328"/>
                  <a:gd name="T35" fmla="*/ 115 h 286"/>
                  <a:gd name="T36" fmla="*/ 27 w 328"/>
                  <a:gd name="T37" fmla="*/ 92 h 286"/>
                  <a:gd name="T38" fmla="*/ 27 w 328"/>
                  <a:gd name="T39" fmla="*/ 90 h 286"/>
                  <a:gd name="T40" fmla="*/ 93 w 328"/>
                  <a:gd name="T41" fmla="*/ 25 h 286"/>
                  <a:gd name="T42" fmla="*/ 153 w 328"/>
                  <a:gd name="T43" fmla="*/ 70 h 286"/>
                  <a:gd name="T44" fmla="*/ 164 w 328"/>
                  <a:gd name="T45" fmla="*/ 95 h 286"/>
                  <a:gd name="T46" fmla="*/ 176 w 328"/>
                  <a:gd name="T47" fmla="*/ 70 h 286"/>
                  <a:gd name="T48" fmla="*/ 235 w 328"/>
                  <a:gd name="T49" fmla="*/ 25 h 286"/>
                  <a:gd name="T50" fmla="*/ 301 w 328"/>
                  <a:gd name="T51" fmla="*/ 92 h 286"/>
                  <a:gd name="T52" fmla="*/ 299 w 328"/>
                  <a:gd name="T53" fmla="*/ 11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8" h="286">
                    <a:moveTo>
                      <a:pt x="235" y="0"/>
                    </a:moveTo>
                    <a:cubicBezTo>
                      <a:pt x="205" y="0"/>
                      <a:pt x="180" y="18"/>
                      <a:pt x="164" y="40"/>
                    </a:cubicBezTo>
                    <a:cubicBezTo>
                      <a:pt x="148" y="18"/>
                      <a:pt x="123" y="0"/>
                      <a:pt x="93" y="0"/>
                    </a:cubicBezTo>
                    <a:cubicBezTo>
                      <a:pt x="45" y="0"/>
                      <a:pt x="7" y="37"/>
                      <a:pt x="2" y="88"/>
                    </a:cubicBezTo>
                    <a:cubicBezTo>
                      <a:pt x="2" y="91"/>
                      <a:pt x="0" y="103"/>
                      <a:pt x="5" y="122"/>
                    </a:cubicBezTo>
                    <a:cubicBezTo>
                      <a:pt x="12" y="149"/>
                      <a:pt x="27" y="174"/>
                      <a:pt x="50" y="194"/>
                    </a:cubicBezTo>
                    <a:lnTo>
                      <a:pt x="154" y="283"/>
                    </a:lnTo>
                    <a:cubicBezTo>
                      <a:pt x="157" y="285"/>
                      <a:pt x="161" y="286"/>
                      <a:pt x="164" y="286"/>
                    </a:cubicBezTo>
                    <a:cubicBezTo>
                      <a:pt x="168" y="286"/>
                      <a:pt x="171" y="285"/>
                      <a:pt x="174" y="283"/>
                    </a:cubicBezTo>
                    <a:lnTo>
                      <a:pt x="278" y="194"/>
                    </a:lnTo>
                    <a:cubicBezTo>
                      <a:pt x="301" y="174"/>
                      <a:pt x="316" y="149"/>
                      <a:pt x="323" y="122"/>
                    </a:cubicBezTo>
                    <a:cubicBezTo>
                      <a:pt x="328" y="103"/>
                      <a:pt x="327" y="91"/>
                      <a:pt x="326" y="88"/>
                    </a:cubicBezTo>
                    <a:cubicBezTo>
                      <a:pt x="321" y="37"/>
                      <a:pt x="283" y="0"/>
                      <a:pt x="235" y="0"/>
                    </a:cubicBezTo>
                    <a:close/>
                    <a:moveTo>
                      <a:pt x="299" y="116"/>
                    </a:moveTo>
                    <a:cubicBezTo>
                      <a:pt x="293" y="138"/>
                      <a:pt x="280" y="158"/>
                      <a:pt x="262" y="175"/>
                    </a:cubicBezTo>
                    <a:lnTo>
                      <a:pt x="164" y="258"/>
                    </a:lnTo>
                    <a:lnTo>
                      <a:pt x="67" y="175"/>
                    </a:lnTo>
                    <a:cubicBezTo>
                      <a:pt x="48" y="158"/>
                      <a:pt x="35" y="138"/>
                      <a:pt x="29" y="115"/>
                    </a:cubicBezTo>
                    <a:cubicBezTo>
                      <a:pt x="25" y="100"/>
                      <a:pt x="27" y="92"/>
                      <a:pt x="27" y="92"/>
                    </a:cubicBezTo>
                    <a:lnTo>
                      <a:pt x="27" y="90"/>
                    </a:lnTo>
                    <a:cubicBezTo>
                      <a:pt x="30" y="58"/>
                      <a:pt x="54" y="25"/>
                      <a:pt x="93" y="25"/>
                    </a:cubicBezTo>
                    <a:cubicBezTo>
                      <a:pt x="120" y="25"/>
                      <a:pt x="143" y="47"/>
                      <a:pt x="153" y="70"/>
                    </a:cubicBezTo>
                    <a:lnTo>
                      <a:pt x="164" y="95"/>
                    </a:lnTo>
                    <a:lnTo>
                      <a:pt x="176" y="70"/>
                    </a:lnTo>
                    <a:cubicBezTo>
                      <a:pt x="185" y="47"/>
                      <a:pt x="208" y="25"/>
                      <a:pt x="235" y="25"/>
                    </a:cubicBezTo>
                    <a:cubicBezTo>
                      <a:pt x="274" y="25"/>
                      <a:pt x="298" y="58"/>
                      <a:pt x="301" y="92"/>
                    </a:cubicBezTo>
                    <a:cubicBezTo>
                      <a:pt x="301" y="92"/>
                      <a:pt x="303" y="100"/>
                      <a:pt x="299" y="1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2" name="Freeform 6"/>
              <p:cNvSpPr>
                <a:spLocks/>
              </p:cNvSpPr>
              <p:nvPr/>
            </p:nvSpPr>
            <p:spPr bwMode="auto">
              <a:xfrm>
                <a:off x="1480" y="3251"/>
                <a:ext cx="188" cy="188"/>
              </a:xfrm>
              <a:custGeom>
                <a:avLst/>
                <a:gdLst>
                  <a:gd name="T0" fmla="*/ 0 w 391"/>
                  <a:gd name="T1" fmla="*/ 76 h 391"/>
                  <a:gd name="T2" fmla="*/ 314 w 391"/>
                  <a:gd name="T3" fmla="*/ 391 h 391"/>
                  <a:gd name="T4" fmla="*/ 391 w 391"/>
                  <a:gd name="T5" fmla="*/ 315 h 391"/>
                  <a:gd name="T6" fmla="*/ 76 w 391"/>
                  <a:gd name="T7" fmla="*/ 0 h 391"/>
                  <a:gd name="T8" fmla="*/ 0 w 391"/>
                  <a:gd name="T9" fmla="*/ 7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391">
                    <a:moveTo>
                      <a:pt x="0" y="76"/>
                    </a:moveTo>
                    <a:lnTo>
                      <a:pt x="314" y="391"/>
                    </a:lnTo>
                    <a:lnTo>
                      <a:pt x="391" y="315"/>
                    </a:lnTo>
                    <a:lnTo>
                      <a:pt x="76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3" name="Freeform 7"/>
              <p:cNvSpPr>
                <a:spLocks noEditPoints="1"/>
              </p:cNvSpPr>
              <p:nvPr/>
            </p:nvSpPr>
            <p:spPr bwMode="auto">
              <a:xfrm>
                <a:off x="1525" y="3100"/>
                <a:ext cx="294" cy="261"/>
              </a:xfrm>
              <a:custGeom>
                <a:avLst/>
                <a:gdLst>
                  <a:gd name="T0" fmla="*/ 472 w 611"/>
                  <a:gd name="T1" fmla="*/ 0 h 543"/>
                  <a:gd name="T2" fmla="*/ 297 w 611"/>
                  <a:gd name="T3" fmla="*/ 0 h 543"/>
                  <a:gd name="T4" fmla="*/ 0 w 611"/>
                  <a:gd name="T5" fmla="*/ 296 h 543"/>
                  <a:gd name="T6" fmla="*/ 247 w 611"/>
                  <a:gd name="T7" fmla="*/ 543 h 543"/>
                  <a:gd name="T8" fmla="*/ 239 w 611"/>
                  <a:gd name="T9" fmla="*/ 519 h 543"/>
                  <a:gd name="T10" fmla="*/ 235 w 611"/>
                  <a:gd name="T11" fmla="*/ 471 h 543"/>
                  <a:gd name="T12" fmla="*/ 363 w 611"/>
                  <a:gd name="T13" fmla="*/ 350 h 543"/>
                  <a:gd name="T14" fmla="*/ 434 w 611"/>
                  <a:gd name="T15" fmla="*/ 374 h 543"/>
                  <a:gd name="T16" fmla="*/ 505 w 611"/>
                  <a:gd name="T17" fmla="*/ 350 h 543"/>
                  <a:gd name="T18" fmla="*/ 562 w 611"/>
                  <a:gd name="T19" fmla="*/ 364 h 543"/>
                  <a:gd name="T20" fmla="*/ 611 w 611"/>
                  <a:gd name="T21" fmla="*/ 315 h 543"/>
                  <a:gd name="T22" fmla="*/ 611 w 611"/>
                  <a:gd name="T23" fmla="*/ 139 h 543"/>
                  <a:gd name="T24" fmla="*/ 472 w 611"/>
                  <a:gd name="T25" fmla="*/ 0 h 543"/>
                  <a:gd name="T26" fmla="*/ 436 w 611"/>
                  <a:gd name="T27" fmla="*/ 211 h 543"/>
                  <a:gd name="T28" fmla="*/ 387 w 611"/>
                  <a:gd name="T29" fmla="*/ 162 h 543"/>
                  <a:gd name="T30" fmla="*/ 436 w 611"/>
                  <a:gd name="T31" fmla="*/ 113 h 543"/>
                  <a:gd name="T32" fmla="*/ 486 w 611"/>
                  <a:gd name="T33" fmla="*/ 162 h 543"/>
                  <a:gd name="T34" fmla="*/ 436 w 611"/>
                  <a:gd name="T35" fmla="*/ 211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1" h="543">
                    <a:moveTo>
                      <a:pt x="472" y="0"/>
                    </a:moveTo>
                    <a:lnTo>
                      <a:pt x="297" y="0"/>
                    </a:lnTo>
                    <a:lnTo>
                      <a:pt x="0" y="296"/>
                    </a:lnTo>
                    <a:lnTo>
                      <a:pt x="247" y="543"/>
                    </a:lnTo>
                    <a:cubicBezTo>
                      <a:pt x="243" y="535"/>
                      <a:pt x="241" y="527"/>
                      <a:pt x="239" y="519"/>
                    </a:cubicBezTo>
                    <a:cubicBezTo>
                      <a:pt x="233" y="495"/>
                      <a:pt x="234" y="479"/>
                      <a:pt x="235" y="471"/>
                    </a:cubicBezTo>
                    <a:cubicBezTo>
                      <a:pt x="242" y="402"/>
                      <a:pt x="297" y="350"/>
                      <a:pt x="363" y="350"/>
                    </a:cubicBezTo>
                    <a:cubicBezTo>
                      <a:pt x="388" y="350"/>
                      <a:pt x="413" y="359"/>
                      <a:pt x="434" y="374"/>
                    </a:cubicBezTo>
                    <a:cubicBezTo>
                      <a:pt x="455" y="359"/>
                      <a:pt x="480" y="350"/>
                      <a:pt x="505" y="350"/>
                    </a:cubicBezTo>
                    <a:cubicBezTo>
                      <a:pt x="526" y="350"/>
                      <a:pt x="545" y="355"/>
                      <a:pt x="562" y="364"/>
                    </a:cubicBezTo>
                    <a:lnTo>
                      <a:pt x="611" y="315"/>
                    </a:lnTo>
                    <a:lnTo>
                      <a:pt x="611" y="139"/>
                    </a:lnTo>
                    <a:lnTo>
                      <a:pt x="472" y="0"/>
                    </a:lnTo>
                    <a:close/>
                    <a:moveTo>
                      <a:pt x="436" y="211"/>
                    </a:moveTo>
                    <a:cubicBezTo>
                      <a:pt x="409" y="211"/>
                      <a:pt x="387" y="189"/>
                      <a:pt x="387" y="162"/>
                    </a:cubicBezTo>
                    <a:cubicBezTo>
                      <a:pt x="387" y="135"/>
                      <a:pt x="409" y="113"/>
                      <a:pt x="436" y="113"/>
                    </a:cubicBezTo>
                    <a:cubicBezTo>
                      <a:pt x="464" y="113"/>
                      <a:pt x="486" y="135"/>
                      <a:pt x="486" y="162"/>
                    </a:cubicBezTo>
                    <a:cubicBezTo>
                      <a:pt x="486" y="189"/>
                      <a:pt x="464" y="211"/>
                      <a:pt x="436" y="21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42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04764"/>
            <a:ext cx="9906000" cy="48605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B: Business User Involvement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7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88504" y="1981064"/>
            <a:ext cx="8928546" cy="3584127"/>
            <a:chOff x="507256" y="1447800"/>
            <a:chExt cx="10888062" cy="4370723"/>
          </a:xfrm>
        </p:grpSpPr>
        <p:sp>
          <p:nvSpPr>
            <p:cNvPr id="6" name="Pentagon 5"/>
            <p:cNvSpPr/>
            <p:nvPr/>
          </p:nvSpPr>
          <p:spPr>
            <a:xfrm>
              <a:off x="2390775" y="1447800"/>
              <a:ext cx="3286124" cy="834527"/>
            </a:xfrm>
            <a:prstGeom prst="homePlate">
              <a:avLst/>
            </a:prstGeom>
            <a:solidFill>
              <a:srgbClr val="06325C">
                <a:lumMod val="75000"/>
                <a:lumOff val="2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TRADITIONAL</a:t>
              </a:r>
              <a:endParaRPr kumimoji="0" lang="en-MY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5410933" y="1447800"/>
              <a:ext cx="3114675" cy="834527"/>
            </a:xfrm>
            <a:prstGeom prst="chevron">
              <a:avLst/>
            </a:prstGeom>
            <a:solidFill>
              <a:srgbClr val="06325C">
                <a:lumMod val="50000"/>
                <a:lumOff val="5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MODERN</a:t>
              </a:r>
              <a:endParaRPr kumimoji="0" lang="en-MY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8280643" y="1447800"/>
              <a:ext cx="3114675" cy="834527"/>
            </a:xfrm>
            <a:prstGeom prst="chevron">
              <a:avLst/>
            </a:prstGeom>
            <a:solidFill>
              <a:srgbClr val="06325C">
                <a:lumMod val="25000"/>
                <a:lumOff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EMERGING</a:t>
              </a:r>
              <a:endParaRPr kumimoji="0" lang="en-MY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7256" y="2450703"/>
              <a:ext cx="1797794" cy="1030962"/>
            </a:xfrm>
            <a:prstGeom prst="roundRect">
              <a:avLst>
                <a:gd name="adj" fmla="val 15584"/>
              </a:avLst>
            </a:prstGeom>
            <a:solidFill>
              <a:srgbClr val="000000">
                <a:lumMod val="85000"/>
                <a:lumOff val="15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KPIs for Digital  Investments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07256" y="3575060"/>
              <a:ext cx="1797794" cy="1030962"/>
            </a:xfrm>
            <a:prstGeom prst="roundRect">
              <a:avLst>
                <a:gd name="adj" fmla="val 15584"/>
              </a:avLst>
            </a:prstGeom>
            <a:solidFill>
              <a:srgbClr val="000000">
                <a:lumMod val="85000"/>
                <a:lumOff val="15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Role of Business Stakeholders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7256" y="4694653"/>
              <a:ext cx="1797794" cy="1030962"/>
            </a:xfrm>
            <a:prstGeom prst="roundRect">
              <a:avLst>
                <a:gd name="adj" fmla="val 15584"/>
              </a:avLst>
            </a:prstGeom>
            <a:solidFill>
              <a:srgbClr val="000000">
                <a:lumMod val="85000"/>
                <a:lumOff val="15000"/>
              </a:srgb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36000" tIns="3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Role of IT Organization</a:t>
              </a: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2390775" y="3527783"/>
              <a:ext cx="8677276" cy="0"/>
            </a:xfrm>
            <a:prstGeom prst="line">
              <a:avLst/>
            </a:prstGeom>
            <a:noFill/>
            <a:ln w="25400" cap="rnd">
              <a:solidFill>
                <a:srgbClr val="000000">
                  <a:lumMod val="50000"/>
                  <a:lumOff val="50000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3678" y="2647746"/>
              <a:ext cx="1856408" cy="63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+mn-cs"/>
                </a:rPr>
                <a:t>Performance </a:t>
              </a:r>
              <a:endParaRPr lang="en-US" sz="1400" dirty="0" smtClean="0">
                <a:solidFill>
                  <a:srgbClr val="FFFFFF"/>
                </a:solidFill>
                <a:latin typeface="Arial"/>
                <a:cs typeface="+mn-cs"/>
              </a:endParaRPr>
            </a:p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and </a:t>
              </a:r>
              <a:r>
                <a:rPr lang="en-US" sz="1400" dirty="0">
                  <a:solidFill>
                    <a:srgbClr val="FFFFFF"/>
                  </a:solidFill>
                  <a:latin typeface="Arial"/>
                  <a:cs typeface="+mn-cs"/>
                </a:rPr>
                <a:t>B</a:t>
              </a: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udget</a:t>
              </a:r>
              <a:endParaRPr lang="en-SG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2306156" y="4622484"/>
              <a:ext cx="8677277" cy="0"/>
            </a:xfrm>
            <a:prstGeom prst="line">
              <a:avLst/>
            </a:prstGeom>
            <a:noFill/>
            <a:ln w="25400" cap="rnd">
              <a:solidFill>
                <a:srgbClr val="000000">
                  <a:lumMod val="50000"/>
                  <a:lumOff val="50000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249242" y="2282327"/>
              <a:ext cx="0" cy="3389939"/>
            </a:xfrm>
            <a:prstGeom prst="line">
              <a:avLst/>
            </a:prstGeom>
            <a:noFill/>
            <a:ln w="82550" cap="rnd" cmpd="sng" algn="ctr">
              <a:solidFill>
                <a:srgbClr val="06325C">
                  <a:lumMod val="75000"/>
                  <a:lumOff val="25000"/>
                </a:srgbClr>
              </a:solidFill>
              <a:prstDash val="solid"/>
              <a:headEnd type="oval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 flipV="1">
              <a:off x="8097717" y="2282326"/>
              <a:ext cx="0" cy="3389939"/>
            </a:xfrm>
            <a:prstGeom prst="line">
              <a:avLst/>
            </a:prstGeom>
            <a:noFill/>
            <a:ln w="82550" cap="rnd" cmpd="sng" algn="ctr">
              <a:solidFill>
                <a:srgbClr val="06325C">
                  <a:lumMod val="50000"/>
                  <a:lumOff val="50000"/>
                </a:srgbClr>
              </a:solidFill>
              <a:prstDash val="solid"/>
              <a:headEnd type="oval" w="sm" len="sm"/>
              <a:tailEnd type="none" w="sm" len="sm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2508835" y="3782746"/>
              <a:ext cx="2526094" cy="63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cs typeface="+mn-cs"/>
                </a:rPr>
                <a:t>Adopt</a:t>
              </a:r>
              <a:r>
                <a:rPr lang="en-US" sz="1400" dirty="0">
                  <a:solidFill>
                    <a:srgbClr val="FFFFFF"/>
                  </a:solidFill>
                  <a:latin typeface="Arial"/>
                  <a:cs typeface="+mn-cs"/>
                </a:rPr>
                <a:t> </a:t>
              </a: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Implemented Technology</a:t>
              </a:r>
              <a:endParaRPr lang="en-US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7477" y="4917747"/>
              <a:ext cx="2008810" cy="900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+mn-cs"/>
                </a:rPr>
                <a:t>Supports </a:t>
              </a: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‘Business As Usual’ </a:t>
              </a:r>
              <a:endParaRPr lang="en-US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53101" y="2647747"/>
              <a:ext cx="1856408" cy="63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+mn-cs"/>
                </a:rPr>
                <a:t>Delivery of </a:t>
              </a: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Results</a:t>
              </a:r>
              <a:endParaRPr lang="en-US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53101" y="3782746"/>
              <a:ext cx="1856408" cy="63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cs typeface="+mn-cs"/>
                </a:rPr>
                <a:t>Drive</a:t>
              </a:r>
              <a:r>
                <a:rPr lang="en-US" sz="1400" dirty="0">
                  <a:solidFill>
                    <a:srgbClr val="FFFFFF"/>
                  </a:solidFill>
                  <a:latin typeface="Arial"/>
                  <a:cs typeface="+mn-cs"/>
                </a:rPr>
                <a:t> </a:t>
              </a: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Functional IT Initiatives</a:t>
              </a:r>
              <a:endParaRPr lang="en-US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76899" y="5040856"/>
              <a:ext cx="2008810" cy="375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+mn-cs"/>
                </a:rPr>
                <a:t>Partner in </a:t>
              </a: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Change</a:t>
              </a:r>
              <a:endParaRPr lang="en-US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624207" y="2647747"/>
              <a:ext cx="1856408" cy="900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+mn-cs"/>
                </a:rPr>
                <a:t>Enabling </a:t>
              </a:r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Business Outcomes</a:t>
              </a:r>
              <a:endParaRPr lang="en-US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624207" y="3782746"/>
              <a:ext cx="1856408" cy="63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solidFill>
                    <a:srgbClr val="FFFFFF"/>
                  </a:solidFill>
                  <a:latin typeface="Arial"/>
                  <a:cs typeface="+mn-cs"/>
                </a:rPr>
                <a:t>Lead</a:t>
              </a:r>
              <a:r>
                <a:rPr lang="en-MY" sz="1400" dirty="0">
                  <a:solidFill>
                    <a:srgbClr val="FFFFFF"/>
                  </a:solidFill>
                  <a:latin typeface="Arial"/>
                  <a:cs typeface="+mn-cs"/>
                </a:rPr>
                <a:t> a Digital First A</a:t>
              </a:r>
              <a:r>
                <a:rPr lang="en-MY" sz="1400" dirty="0" smtClean="0">
                  <a:solidFill>
                    <a:srgbClr val="FFFFFF"/>
                  </a:solidFill>
                  <a:latin typeface="Arial"/>
                  <a:cs typeface="+mn-cs"/>
                </a:rPr>
                <a:t>pproach</a:t>
              </a:r>
              <a:endParaRPr lang="en-MY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48007" y="4917745"/>
              <a:ext cx="2008810" cy="63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+mn-cs"/>
                </a:rPr>
                <a:t>Create Strategic Advantage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9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>
          <a:xfrm>
            <a:off x="0" y="1304764"/>
            <a:ext cx="9906000" cy="48605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</a:t>
            </a:r>
            <a:r>
              <a:rPr lang="en-US" altLang="ko-KR" dirty="0"/>
              <a:t>: Connected &amp; Integrated Strategy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8</a:t>
            </a:fld>
            <a:r>
              <a:rPr lang="en-US" b="1" smtClean="0">
                <a:solidFill>
                  <a:srgbClr val="17426B"/>
                </a:solidFill>
                <a:latin typeface="맑은 고딕"/>
                <a:ea typeface="맑은 고딕"/>
              </a:rPr>
              <a:t>┃</a:t>
            </a:r>
            <a:endParaRPr lang="en-US" b="1" dirty="0">
              <a:solidFill>
                <a:srgbClr val="1742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552277" y="1376772"/>
            <a:ext cx="8797463" cy="8328809"/>
            <a:chOff x="1403092" y="1223752"/>
            <a:chExt cx="9390039" cy="8889817"/>
          </a:xfrm>
        </p:grpSpPr>
        <p:sp>
          <p:nvSpPr>
            <p:cNvPr id="88" name="TextBox 87"/>
            <p:cNvSpPr txBox="1"/>
            <p:nvPr/>
          </p:nvSpPr>
          <p:spPr>
            <a:xfrm>
              <a:off x="7454826" y="5281831"/>
              <a:ext cx="970811" cy="364556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Enterprise Social Network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5334846" y="3549239"/>
              <a:ext cx="1524507" cy="943874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493370" y="3250338"/>
              <a:ext cx="3207460" cy="1985846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702476" y="2994878"/>
              <a:ext cx="4789248" cy="2965184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  <p:txBody>
            <a:bodyPr rtlCol="0" anchor="t"/>
            <a:lstStyle/>
            <a:p>
              <a:pPr marL="173038" marR="0" lvl="0" indent="-173038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MY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352176" y="2686682"/>
              <a:ext cx="1487647" cy="272223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6325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Any Application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52176" y="3000676"/>
              <a:ext cx="1487647" cy="272223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6325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Any Device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52176" y="3260545"/>
              <a:ext cx="1487647" cy="272223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6325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Anywhere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352176" y="3589877"/>
              <a:ext cx="1487647" cy="272223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6325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Anytime</a:t>
              </a:r>
            </a:p>
          </p:txBody>
        </p:sp>
        <p:sp>
          <p:nvSpPr>
            <p:cNvPr id="96" name="Arc 95"/>
            <p:cNvSpPr/>
            <p:nvPr/>
          </p:nvSpPr>
          <p:spPr>
            <a:xfrm>
              <a:off x="2064976" y="2044974"/>
              <a:ext cx="8068595" cy="8068595"/>
            </a:xfrm>
            <a:prstGeom prst="arc">
              <a:avLst>
                <a:gd name="adj1" fmla="val 11380603"/>
                <a:gd name="adj2" fmla="val 21015227"/>
              </a:avLst>
            </a:prstGeom>
            <a:noFill/>
            <a:ln w="50800" cap="flat" cmpd="sng" algn="ctr">
              <a:solidFill>
                <a:srgbClr val="06325C">
                  <a:lumMod val="50000"/>
                  <a:lumOff val="50000"/>
                </a:srgbClr>
              </a:solidFill>
              <a:prstDash val="sysDot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1403092" y="3927899"/>
              <a:ext cx="1656292" cy="1206174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889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91440" bIns="91440" anchor="ctr"/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2434695" y="2491482"/>
              <a:ext cx="1656292" cy="1206174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889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91440" bIns="91440" anchor="ctr"/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9136839" y="3927899"/>
              <a:ext cx="1656292" cy="1206174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889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91440" bIns="91440" anchor="ctr"/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Oval 5"/>
            <p:cNvSpPr>
              <a:spLocks noChangeArrowheads="1"/>
            </p:cNvSpPr>
            <p:nvPr/>
          </p:nvSpPr>
          <p:spPr bwMode="auto">
            <a:xfrm>
              <a:off x="8208578" y="2530417"/>
              <a:ext cx="1656292" cy="1206174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889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91440" bIns="91440" anchor="ctr"/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1" name="Oval 5"/>
            <p:cNvSpPr>
              <a:spLocks noChangeArrowheads="1"/>
            </p:cNvSpPr>
            <p:nvPr/>
          </p:nvSpPr>
          <p:spPr bwMode="auto">
            <a:xfrm>
              <a:off x="6415242" y="1491160"/>
              <a:ext cx="1656292" cy="1206174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889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91440" bIns="91440" anchor="ctr"/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" name="Oval 5"/>
            <p:cNvSpPr>
              <a:spLocks noChangeArrowheads="1"/>
            </p:cNvSpPr>
            <p:nvPr/>
          </p:nvSpPr>
          <p:spPr bwMode="auto">
            <a:xfrm>
              <a:off x="4150215" y="1491160"/>
              <a:ext cx="1656292" cy="1206174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889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tIns="91440" bIns="91440" anchor="ctr"/>
            <a:lstStyle/>
            <a:p>
              <a:pPr marL="0" marR="0" lvl="0" indent="0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8470156">
              <a:off x="780648" y="3139376"/>
              <a:ext cx="193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Boundary-less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15653" y="1223752"/>
              <a:ext cx="2160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Collaborative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 rot="3420373">
              <a:off x="9851605" y="3230237"/>
              <a:ext cx="903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Agile</a:t>
              </a:r>
            </a:p>
          </p:txBody>
        </p:sp>
        <p:sp>
          <p:nvSpPr>
            <p:cNvPr id="106" name="Freeform 88"/>
            <p:cNvSpPr>
              <a:spLocks noChangeArrowheads="1"/>
            </p:cNvSpPr>
            <p:nvPr/>
          </p:nvSpPr>
          <p:spPr bwMode="auto">
            <a:xfrm>
              <a:off x="4413790" y="2938848"/>
              <a:ext cx="369115" cy="286001"/>
            </a:xfrm>
            <a:custGeom>
              <a:avLst/>
              <a:gdLst>
                <a:gd name="T0" fmla="*/ 2147483647 w 3358"/>
                <a:gd name="T1" fmla="*/ 2147483647 h 2744"/>
                <a:gd name="T2" fmla="*/ 2147483647 w 3358"/>
                <a:gd name="T3" fmla="*/ 2147483647 h 2744"/>
                <a:gd name="T4" fmla="*/ 2147483647 w 3358"/>
                <a:gd name="T5" fmla="*/ 2147483647 h 2744"/>
                <a:gd name="T6" fmla="*/ 2147483647 w 3358"/>
                <a:gd name="T7" fmla="*/ 2147483647 h 2744"/>
                <a:gd name="T8" fmla="*/ 2147483647 w 3358"/>
                <a:gd name="T9" fmla="*/ 2147483647 h 2744"/>
                <a:gd name="T10" fmla="*/ 2147483647 w 3358"/>
                <a:gd name="T11" fmla="*/ 2147483647 h 2744"/>
                <a:gd name="T12" fmla="*/ 2147483647 w 3358"/>
                <a:gd name="T13" fmla="*/ 2147483647 h 2744"/>
                <a:gd name="T14" fmla="*/ 2147483647 w 3358"/>
                <a:gd name="T15" fmla="*/ 2147483647 h 2744"/>
                <a:gd name="T16" fmla="*/ 2147483647 w 3358"/>
                <a:gd name="T17" fmla="*/ 2147483647 h 2744"/>
                <a:gd name="T18" fmla="*/ 2147483647 w 3358"/>
                <a:gd name="T19" fmla="*/ 2147483647 h 2744"/>
                <a:gd name="T20" fmla="*/ 2147483647 w 3358"/>
                <a:gd name="T21" fmla="*/ 2147483647 h 2744"/>
                <a:gd name="T22" fmla="*/ 2147483647 w 3358"/>
                <a:gd name="T23" fmla="*/ 2147483647 h 2744"/>
                <a:gd name="T24" fmla="*/ 2147483647 w 3358"/>
                <a:gd name="T25" fmla="*/ 2147483647 h 2744"/>
                <a:gd name="T26" fmla="*/ 2147483647 w 3358"/>
                <a:gd name="T27" fmla="*/ 2147483647 h 2744"/>
                <a:gd name="T28" fmla="*/ 2147483647 w 3358"/>
                <a:gd name="T29" fmla="*/ 2147483647 h 2744"/>
                <a:gd name="T30" fmla="*/ 2147483647 w 3358"/>
                <a:gd name="T31" fmla="*/ 2147483647 h 2744"/>
                <a:gd name="T32" fmla="*/ 2147483647 w 3358"/>
                <a:gd name="T33" fmla="*/ 2147483647 h 2744"/>
                <a:gd name="T34" fmla="*/ 2147483647 w 3358"/>
                <a:gd name="T35" fmla="*/ 2147483647 h 2744"/>
                <a:gd name="T36" fmla="*/ 2147483647 w 3358"/>
                <a:gd name="T37" fmla="*/ 2147483647 h 2744"/>
                <a:gd name="T38" fmla="*/ 2147483647 w 3358"/>
                <a:gd name="T39" fmla="*/ 2147483647 h 2744"/>
                <a:gd name="T40" fmla="*/ 2147483647 w 3358"/>
                <a:gd name="T41" fmla="*/ 2147483647 h 2744"/>
                <a:gd name="T42" fmla="*/ 2147483647 w 3358"/>
                <a:gd name="T43" fmla="*/ 2147483647 h 2744"/>
                <a:gd name="T44" fmla="*/ 2147483647 w 3358"/>
                <a:gd name="T45" fmla="*/ 2147483647 h 2744"/>
                <a:gd name="T46" fmla="*/ 2147483647 w 3358"/>
                <a:gd name="T47" fmla="*/ 2147483647 h 2744"/>
                <a:gd name="T48" fmla="*/ 2147483647 w 3358"/>
                <a:gd name="T49" fmla="*/ 2147483647 h 2744"/>
                <a:gd name="T50" fmla="*/ 2147483647 w 3358"/>
                <a:gd name="T51" fmla="*/ 2147483647 h 2744"/>
                <a:gd name="T52" fmla="*/ 2147483647 w 3358"/>
                <a:gd name="T53" fmla="*/ 2147483647 h 2744"/>
                <a:gd name="T54" fmla="*/ 2147483647 w 3358"/>
                <a:gd name="T55" fmla="*/ 2147483647 h 2744"/>
                <a:gd name="T56" fmla="*/ 2147483647 w 3358"/>
                <a:gd name="T57" fmla="*/ 2147483647 h 2744"/>
                <a:gd name="T58" fmla="*/ 2147483647 w 3358"/>
                <a:gd name="T59" fmla="*/ 2147483647 h 2744"/>
                <a:gd name="T60" fmla="*/ 2147483647 w 3358"/>
                <a:gd name="T61" fmla="*/ 2147483647 h 2744"/>
                <a:gd name="T62" fmla="*/ 2147483647 w 3358"/>
                <a:gd name="T63" fmla="*/ 2147483647 h 2744"/>
                <a:gd name="T64" fmla="*/ 2147483647 w 3358"/>
                <a:gd name="T65" fmla="*/ 2147483647 h 2744"/>
                <a:gd name="T66" fmla="*/ 2147483647 w 3358"/>
                <a:gd name="T67" fmla="*/ 0 h 2744"/>
                <a:gd name="T68" fmla="*/ 2147483647 w 3358"/>
                <a:gd name="T69" fmla="*/ 2147483647 h 2744"/>
                <a:gd name="T70" fmla="*/ 2147483647 w 3358"/>
                <a:gd name="T71" fmla="*/ 2147483647 h 2744"/>
                <a:gd name="T72" fmla="*/ 2147483647 w 3358"/>
                <a:gd name="T73" fmla="*/ 2147483647 h 2744"/>
                <a:gd name="T74" fmla="*/ 2147483647 w 3358"/>
                <a:gd name="T75" fmla="*/ 2147483647 h 2744"/>
                <a:gd name="T76" fmla="*/ 2147483647 w 3358"/>
                <a:gd name="T77" fmla="*/ 2147483647 h 2744"/>
                <a:gd name="T78" fmla="*/ 2147483647 w 3358"/>
                <a:gd name="T79" fmla="*/ 2147483647 h 2744"/>
                <a:gd name="T80" fmla="*/ 2147483647 w 3358"/>
                <a:gd name="T81" fmla="*/ 2147483647 h 2744"/>
                <a:gd name="T82" fmla="*/ 2147483647 w 3358"/>
                <a:gd name="T83" fmla="*/ 2147483647 h 2744"/>
                <a:gd name="T84" fmla="*/ 2147483647 w 3358"/>
                <a:gd name="T85" fmla="*/ 2147483647 h 2744"/>
                <a:gd name="T86" fmla="*/ 2147483647 w 3358"/>
                <a:gd name="T87" fmla="*/ 2147483647 h 2744"/>
                <a:gd name="T88" fmla="*/ 2147483647 w 3358"/>
                <a:gd name="T89" fmla="*/ 2147483647 h 2744"/>
                <a:gd name="T90" fmla="*/ 2147483647 w 3358"/>
                <a:gd name="T91" fmla="*/ 2147483647 h 2744"/>
                <a:gd name="T92" fmla="*/ 2147483647 w 3358"/>
                <a:gd name="T93" fmla="*/ 2147483647 h 2744"/>
                <a:gd name="T94" fmla="*/ 2147483647 w 3358"/>
                <a:gd name="T95" fmla="*/ 2147483647 h 2744"/>
                <a:gd name="T96" fmla="*/ 2147483647 w 3358"/>
                <a:gd name="T97" fmla="*/ 2147483647 h 2744"/>
                <a:gd name="T98" fmla="*/ 2147483647 w 3358"/>
                <a:gd name="T99" fmla="*/ 2147483647 h 2744"/>
                <a:gd name="T100" fmla="*/ 2147483647 w 3358"/>
                <a:gd name="T101" fmla="*/ 2147483647 h 2744"/>
                <a:gd name="T102" fmla="*/ 2147483647 w 3358"/>
                <a:gd name="T103" fmla="*/ 2147483647 h 2744"/>
                <a:gd name="T104" fmla="*/ 2147483647 w 3358"/>
                <a:gd name="T105" fmla="*/ 2147483647 h 2744"/>
                <a:gd name="T106" fmla="*/ 2147483647 w 3358"/>
                <a:gd name="T107" fmla="*/ 2147483647 h 2744"/>
                <a:gd name="T108" fmla="*/ 2147483647 w 3358"/>
                <a:gd name="T109" fmla="*/ 2147483647 h 2744"/>
                <a:gd name="T110" fmla="*/ 0 w 3358"/>
                <a:gd name="T111" fmla="*/ 2147483647 h 2744"/>
                <a:gd name="T112" fmla="*/ 2147483647 w 3358"/>
                <a:gd name="T113" fmla="*/ 2147483647 h 2744"/>
                <a:gd name="T114" fmla="*/ 2147483647 w 3358"/>
                <a:gd name="T115" fmla="*/ 2147483647 h 2744"/>
                <a:gd name="T116" fmla="*/ 2147483647 w 3358"/>
                <a:gd name="T117" fmla="*/ 2147483647 h 2744"/>
                <a:gd name="T118" fmla="*/ 2147483647 w 3358"/>
                <a:gd name="T119" fmla="*/ 2147483647 h 2744"/>
                <a:gd name="T120" fmla="*/ 2147483647 w 3358"/>
                <a:gd name="T121" fmla="*/ 2147483647 h 2744"/>
                <a:gd name="T122" fmla="*/ 2147483647 w 3358"/>
                <a:gd name="T123" fmla="*/ 2147483647 h 2744"/>
                <a:gd name="T124" fmla="*/ 2147483647 w 3358"/>
                <a:gd name="T125" fmla="*/ 0 h 2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58"/>
                <a:gd name="T190" fmla="*/ 0 h 2744"/>
                <a:gd name="T191" fmla="*/ 3358 w 3358"/>
                <a:gd name="T192" fmla="*/ 2744 h 2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58" h="2744">
                  <a:moveTo>
                    <a:pt x="1461" y="380"/>
                  </a:moveTo>
                  <a:lnTo>
                    <a:pt x="2790" y="380"/>
                  </a:lnTo>
                  <a:lnTo>
                    <a:pt x="2849" y="383"/>
                  </a:lnTo>
                  <a:lnTo>
                    <a:pt x="2905" y="393"/>
                  </a:lnTo>
                  <a:lnTo>
                    <a:pt x="2960" y="406"/>
                  </a:lnTo>
                  <a:lnTo>
                    <a:pt x="3012" y="425"/>
                  </a:lnTo>
                  <a:lnTo>
                    <a:pt x="3061" y="449"/>
                  </a:lnTo>
                  <a:lnTo>
                    <a:pt x="3108" y="478"/>
                  </a:lnTo>
                  <a:lnTo>
                    <a:pt x="3152" y="510"/>
                  </a:lnTo>
                  <a:lnTo>
                    <a:pt x="3192" y="547"/>
                  </a:lnTo>
                  <a:lnTo>
                    <a:pt x="3229" y="587"/>
                  </a:lnTo>
                  <a:lnTo>
                    <a:pt x="3262" y="632"/>
                  </a:lnTo>
                  <a:lnTo>
                    <a:pt x="3290" y="678"/>
                  </a:lnTo>
                  <a:lnTo>
                    <a:pt x="3314" y="728"/>
                  </a:lnTo>
                  <a:lnTo>
                    <a:pt x="3334" y="780"/>
                  </a:lnTo>
                  <a:lnTo>
                    <a:pt x="3347" y="834"/>
                  </a:lnTo>
                  <a:lnTo>
                    <a:pt x="3355" y="891"/>
                  </a:lnTo>
                  <a:lnTo>
                    <a:pt x="3358" y="949"/>
                  </a:lnTo>
                  <a:lnTo>
                    <a:pt x="3358" y="1610"/>
                  </a:lnTo>
                  <a:lnTo>
                    <a:pt x="3356" y="1668"/>
                  </a:lnTo>
                  <a:lnTo>
                    <a:pt x="3347" y="1725"/>
                  </a:lnTo>
                  <a:lnTo>
                    <a:pt x="3334" y="1779"/>
                  </a:lnTo>
                  <a:lnTo>
                    <a:pt x="3315" y="1831"/>
                  </a:lnTo>
                  <a:lnTo>
                    <a:pt x="3291" y="1880"/>
                  </a:lnTo>
                  <a:lnTo>
                    <a:pt x="3263" y="1926"/>
                  </a:lnTo>
                  <a:lnTo>
                    <a:pt x="3231" y="1970"/>
                  </a:lnTo>
                  <a:lnTo>
                    <a:pt x="3194" y="2010"/>
                  </a:lnTo>
                  <a:lnTo>
                    <a:pt x="3154" y="2047"/>
                  </a:lnTo>
                  <a:lnTo>
                    <a:pt x="3111" y="2080"/>
                  </a:lnTo>
                  <a:lnTo>
                    <a:pt x="3065" y="2108"/>
                  </a:lnTo>
                  <a:lnTo>
                    <a:pt x="3016" y="2132"/>
                  </a:lnTo>
                  <a:lnTo>
                    <a:pt x="3015" y="2744"/>
                  </a:lnTo>
                  <a:lnTo>
                    <a:pt x="2516" y="2179"/>
                  </a:lnTo>
                  <a:lnTo>
                    <a:pt x="1461" y="2179"/>
                  </a:lnTo>
                  <a:lnTo>
                    <a:pt x="1403" y="2177"/>
                  </a:lnTo>
                  <a:lnTo>
                    <a:pt x="1346" y="2167"/>
                  </a:lnTo>
                  <a:lnTo>
                    <a:pt x="1292" y="2154"/>
                  </a:lnTo>
                  <a:lnTo>
                    <a:pt x="1240" y="2134"/>
                  </a:lnTo>
                  <a:lnTo>
                    <a:pt x="1190" y="2110"/>
                  </a:lnTo>
                  <a:lnTo>
                    <a:pt x="1143" y="2082"/>
                  </a:lnTo>
                  <a:lnTo>
                    <a:pt x="1100" y="2049"/>
                  </a:lnTo>
                  <a:lnTo>
                    <a:pt x="1059" y="2012"/>
                  </a:lnTo>
                  <a:lnTo>
                    <a:pt x="1022" y="1972"/>
                  </a:lnTo>
                  <a:lnTo>
                    <a:pt x="990" y="1928"/>
                  </a:lnTo>
                  <a:lnTo>
                    <a:pt x="962" y="1881"/>
                  </a:lnTo>
                  <a:lnTo>
                    <a:pt x="937" y="1832"/>
                  </a:lnTo>
                  <a:lnTo>
                    <a:pt x="918" y="1780"/>
                  </a:lnTo>
                  <a:lnTo>
                    <a:pt x="905" y="1726"/>
                  </a:lnTo>
                  <a:lnTo>
                    <a:pt x="895" y="1668"/>
                  </a:lnTo>
                  <a:lnTo>
                    <a:pt x="892" y="1610"/>
                  </a:lnTo>
                  <a:lnTo>
                    <a:pt x="892" y="949"/>
                  </a:lnTo>
                  <a:lnTo>
                    <a:pt x="895" y="891"/>
                  </a:lnTo>
                  <a:lnTo>
                    <a:pt x="905" y="834"/>
                  </a:lnTo>
                  <a:lnTo>
                    <a:pt x="918" y="780"/>
                  </a:lnTo>
                  <a:lnTo>
                    <a:pt x="937" y="728"/>
                  </a:lnTo>
                  <a:lnTo>
                    <a:pt x="962" y="678"/>
                  </a:lnTo>
                  <a:lnTo>
                    <a:pt x="990" y="632"/>
                  </a:lnTo>
                  <a:lnTo>
                    <a:pt x="1022" y="587"/>
                  </a:lnTo>
                  <a:lnTo>
                    <a:pt x="1059" y="547"/>
                  </a:lnTo>
                  <a:lnTo>
                    <a:pt x="1100" y="510"/>
                  </a:lnTo>
                  <a:lnTo>
                    <a:pt x="1143" y="478"/>
                  </a:lnTo>
                  <a:lnTo>
                    <a:pt x="1190" y="449"/>
                  </a:lnTo>
                  <a:lnTo>
                    <a:pt x="1240" y="425"/>
                  </a:lnTo>
                  <a:lnTo>
                    <a:pt x="1292" y="406"/>
                  </a:lnTo>
                  <a:lnTo>
                    <a:pt x="1346" y="393"/>
                  </a:lnTo>
                  <a:lnTo>
                    <a:pt x="1403" y="383"/>
                  </a:lnTo>
                  <a:lnTo>
                    <a:pt x="1461" y="380"/>
                  </a:lnTo>
                  <a:close/>
                  <a:moveTo>
                    <a:pt x="474" y="0"/>
                  </a:moveTo>
                  <a:lnTo>
                    <a:pt x="1598" y="0"/>
                  </a:lnTo>
                  <a:lnTo>
                    <a:pt x="1649" y="3"/>
                  </a:lnTo>
                  <a:lnTo>
                    <a:pt x="1698" y="11"/>
                  </a:lnTo>
                  <a:lnTo>
                    <a:pt x="1746" y="24"/>
                  </a:lnTo>
                  <a:lnTo>
                    <a:pt x="1790" y="41"/>
                  </a:lnTo>
                  <a:lnTo>
                    <a:pt x="1833" y="63"/>
                  </a:lnTo>
                  <a:lnTo>
                    <a:pt x="1873" y="89"/>
                  </a:lnTo>
                  <a:lnTo>
                    <a:pt x="1910" y="119"/>
                  </a:lnTo>
                  <a:lnTo>
                    <a:pt x="1944" y="153"/>
                  </a:lnTo>
                  <a:lnTo>
                    <a:pt x="1975" y="189"/>
                  </a:lnTo>
                  <a:lnTo>
                    <a:pt x="1467" y="189"/>
                  </a:lnTo>
                  <a:lnTo>
                    <a:pt x="1399" y="192"/>
                  </a:lnTo>
                  <a:lnTo>
                    <a:pt x="1331" y="201"/>
                  </a:lnTo>
                  <a:lnTo>
                    <a:pt x="1266" y="216"/>
                  </a:lnTo>
                  <a:lnTo>
                    <a:pt x="1203" y="237"/>
                  </a:lnTo>
                  <a:lnTo>
                    <a:pt x="1142" y="262"/>
                  </a:lnTo>
                  <a:lnTo>
                    <a:pt x="1085" y="293"/>
                  </a:lnTo>
                  <a:lnTo>
                    <a:pt x="1030" y="328"/>
                  </a:lnTo>
                  <a:lnTo>
                    <a:pt x="979" y="368"/>
                  </a:lnTo>
                  <a:lnTo>
                    <a:pt x="932" y="411"/>
                  </a:lnTo>
                  <a:lnTo>
                    <a:pt x="888" y="459"/>
                  </a:lnTo>
                  <a:lnTo>
                    <a:pt x="848" y="510"/>
                  </a:lnTo>
                  <a:lnTo>
                    <a:pt x="813" y="565"/>
                  </a:lnTo>
                  <a:lnTo>
                    <a:pt x="782" y="622"/>
                  </a:lnTo>
                  <a:lnTo>
                    <a:pt x="757" y="682"/>
                  </a:lnTo>
                  <a:lnTo>
                    <a:pt x="736" y="746"/>
                  </a:lnTo>
                  <a:lnTo>
                    <a:pt x="722" y="811"/>
                  </a:lnTo>
                  <a:lnTo>
                    <a:pt x="712" y="879"/>
                  </a:lnTo>
                  <a:lnTo>
                    <a:pt x="709" y="947"/>
                  </a:lnTo>
                  <a:lnTo>
                    <a:pt x="709" y="1421"/>
                  </a:lnTo>
                  <a:lnTo>
                    <a:pt x="286" y="1895"/>
                  </a:lnTo>
                  <a:lnTo>
                    <a:pt x="285" y="1382"/>
                  </a:lnTo>
                  <a:lnTo>
                    <a:pt x="240" y="1359"/>
                  </a:lnTo>
                  <a:lnTo>
                    <a:pt x="198" y="1333"/>
                  </a:lnTo>
                  <a:lnTo>
                    <a:pt x="160" y="1302"/>
                  </a:lnTo>
                  <a:lnTo>
                    <a:pt x="126" y="1267"/>
                  </a:lnTo>
                  <a:lnTo>
                    <a:pt x="93" y="1230"/>
                  </a:lnTo>
                  <a:lnTo>
                    <a:pt x="66" y="1189"/>
                  </a:lnTo>
                  <a:lnTo>
                    <a:pt x="44" y="1145"/>
                  </a:lnTo>
                  <a:lnTo>
                    <a:pt x="25" y="1099"/>
                  </a:lnTo>
                  <a:lnTo>
                    <a:pt x="11" y="1050"/>
                  </a:lnTo>
                  <a:lnTo>
                    <a:pt x="3" y="999"/>
                  </a:lnTo>
                  <a:lnTo>
                    <a:pt x="0" y="947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2" y="366"/>
                  </a:lnTo>
                  <a:lnTo>
                    <a:pt x="28" y="314"/>
                  </a:lnTo>
                  <a:lnTo>
                    <a:pt x="48" y="266"/>
                  </a:lnTo>
                  <a:lnTo>
                    <a:pt x="74" y="220"/>
                  </a:lnTo>
                  <a:lnTo>
                    <a:pt x="104" y="177"/>
                  </a:lnTo>
                  <a:lnTo>
                    <a:pt x="139" y="139"/>
                  </a:lnTo>
                  <a:lnTo>
                    <a:pt x="178" y="105"/>
                  </a:lnTo>
                  <a:lnTo>
                    <a:pt x="220" y="74"/>
                  </a:lnTo>
                  <a:lnTo>
                    <a:pt x="266" y="49"/>
                  </a:lnTo>
                  <a:lnTo>
                    <a:pt x="314" y="28"/>
                  </a:lnTo>
                  <a:lnTo>
                    <a:pt x="366" y="12"/>
                  </a:lnTo>
                  <a:lnTo>
                    <a:pt x="419" y="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round/>
              <a:headEnd/>
              <a:tailEnd/>
            </a:ln>
          </p:spPr>
          <p:txBody>
            <a:bodyPr wrap="none" lIns="117193" tIns="58595" rIns="117193" bIns="58595" anchor="ctr"/>
            <a:lstStyle/>
            <a:p>
              <a:pPr marL="0" marR="0" lvl="0" indent="0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84113" y="4371129"/>
              <a:ext cx="1087334" cy="29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rPr>
                <a:t>Global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713428" y="2847036"/>
              <a:ext cx="1087334" cy="49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rPr>
                <a:t>24x7x365 Workday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80990" y="1829950"/>
              <a:ext cx="1382556" cy="49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rPr>
                <a:t>Empowered Employees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567382" y="1829950"/>
              <a:ext cx="1382556" cy="49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rPr>
                <a:t>Social Business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303888" y="2795170"/>
              <a:ext cx="1461878" cy="68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rPr>
                <a:t>Real-time, data-driven decisions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429825" y="4256886"/>
              <a:ext cx="1087334" cy="49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9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rPr>
                <a:t>Business Innovation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174013" y="3187978"/>
              <a:ext cx="848670" cy="364556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Instant </a:t>
              </a:r>
            </a:p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messaging</a:t>
              </a:r>
            </a:p>
          </p:txBody>
        </p:sp>
        <p:grpSp>
          <p:nvGrpSpPr>
            <p:cNvPr id="114" name="Group 95"/>
            <p:cNvGrpSpPr>
              <a:grpSpLocks/>
            </p:cNvGrpSpPr>
            <p:nvPr/>
          </p:nvGrpSpPr>
          <p:grpSpPr bwMode="auto">
            <a:xfrm>
              <a:off x="7199007" y="2871244"/>
              <a:ext cx="267702" cy="309114"/>
              <a:chOff x="1572" y="1941"/>
              <a:chExt cx="283" cy="383"/>
            </a:xfrm>
            <a:solidFill>
              <a:srgbClr val="EEECE1"/>
            </a:solidFill>
          </p:grpSpPr>
          <p:sp>
            <p:nvSpPr>
              <p:cNvPr id="165" name="Freeform 96"/>
              <p:cNvSpPr>
                <a:spLocks noChangeArrowheads="1"/>
              </p:cNvSpPr>
              <p:nvPr/>
            </p:nvSpPr>
            <p:spPr bwMode="auto">
              <a:xfrm>
                <a:off x="1572" y="1941"/>
                <a:ext cx="266" cy="383"/>
              </a:xfrm>
              <a:custGeom>
                <a:avLst/>
                <a:gdLst>
                  <a:gd name="T0" fmla="*/ 0 w 2400"/>
                  <a:gd name="T1" fmla="*/ 0 h 3454"/>
                  <a:gd name="T2" fmla="*/ 0 w 2400"/>
                  <a:gd name="T3" fmla="*/ 0 h 3454"/>
                  <a:gd name="T4" fmla="*/ 0 w 2400"/>
                  <a:gd name="T5" fmla="*/ 0 h 3454"/>
                  <a:gd name="T6" fmla="*/ 0 w 2400"/>
                  <a:gd name="T7" fmla="*/ 0 h 3454"/>
                  <a:gd name="T8" fmla="*/ 0 w 2400"/>
                  <a:gd name="T9" fmla="*/ 0 h 3454"/>
                  <a:gd name="T10" fmla="*/ 0 w 2400"/>
                  <a:gd name="T11" fmla="*/ 0 h 3454"/>
                  <a:gd name="T12" fmla="*/ 0 w 2400"/>
                  <a:gd name="T13" fmla="*/ 0 h 3454"/>
                  <a:gd name="T14" fmla="*/ 0 w 2400"/>
                  <a:gd name="T15" fmla="*/ 0 h 3454"/>
                  <a:gd name="T16" fmla="*/ 0 w 2400"/>
                  <a:gd name="T17" fmla="*/ 0 h 3454"/>
                  <a:gd name="T18" fmla="*/ 0 w 2400"/>
                  <a:gd name="T19" fmla="*/ 0 h 3454"/>
                  <a:gd name="T20" fmla="*/ 0 w 2400"/>
                  <a:gd name="T21" fmla="*/ 0 h 3454"/>
                  <a:gd name="T22" fmla="*/ 0 w 2400"/>
                  <a:gd name="T23" fmla="*/ 0 h 3454"/>
                  <a:gd name="T24" fmla="*/ 0 w 2400"/>
                  <a:gd name="T25" fmla="*/ 0 h 3454"/>
                  <a:gd name="T26" fmla="*/ 0 w 2400"/>
                  <a:gd name="T27" fmla="*/ 0 h 3454"/>
                  <a:gd name="T28" fmla="*/ 0 w 2400"/>
                  <a:gd name="T29" fmla="*/ 0 h 3454"/>
                  <a:gd name="T30" fmla="*/ 0 w 2400"/>
                  <a:gd name="T31" fmla="*/ 0 h 3454"/>
                  <a:gd name="T32" fmla="*/ 0 w 2400"/>
                  <a:gd name="T33" fmla="*/ 0 h 3454"/>
                  <a:gd name="T34" fmla="*/ 0 w 2400"/>
                  <a:gd name="T35" fmla="*/ 0 h 3454"/>
                  <a:gd name="T36" fmla="*/ 0 w 2400"/>
                  <a:gd name="T37" fmla="*/ 0 h 3454"/>
                  <a:gd name="T38" fmla="*/ 0 w 2400"/>
                  <a:gd name="T39" fmla="*/ 0 h 3454"/>
                  <a:gd name="T40" fmla="*/ 0 w 2400"/>
                  <a:gd name="T41" fmla="*/ 0 h 3454"/>
                  <a:gd name="T42" fmla="*/ 0 w 2400"/>
                  <a:gd name="T43" fmla="*/ 0 h 3454"/>
                  <a:gd name="T44" fmla="*/ 0 w 2400"/>
                  <a:gd name="T45" fmla="*/ 0 h 3454"/>
                  <a:gd name="T46" fmla="*/ 0 w 2400"/>
                  <a:gd name="T47" fmla="*/ 0 h 3454"/>
                  <a:gd name="T48" fmla="*/ 0 w 2400"/>
                  <a:gd name="T49" fmla="*/ 0 h 3454"/>
                  <a:gd name="T50" fmla="*/ 0 w 2400"/>
                  <a:gd name="T51" fmla="*/ 0 h 3454"/>
                  <a:gd name="T52" fmla="*/ 0 w 2400"/>
                  <a:gd name="T53" fmla="*/ 0 h 3454"/>
                  <a:gd name="T54" fmla="*/ 0 w 2400"/>
                  <a:gd name="T55" fmla="*/ 0 h 3454"/>
                  <a:gd name="T56" fmla="*/ 0 w 2400"/>
                  <a:gd name="T57" fmla="*/ 0 h 3454"/>
                  <a:gd name="T58" fmla="*/ 0 w 2400"/>
                  <a:gd name="T59" fmla="*/ 0 h 3454"/>
                  <a:gd name="T60" fmla="*/ 0 w 2400"/>
                  <a:gd name="T61" fmla="*/ 0 h 3454"/>
                  <a:gd name="T62" fmla="*/ 0 w 2400"/>
                  <a:gd name="T63" fmla="*/ 0 h 3454"/>
                  <a:gd name="T64" fmla="*/ 0 w 2400"/>
                  <a:gd name="T65" fmla="*/ 0 h 3454"/>
                  <a:gd name="T66" fmla="*/ 0 w 2400"/>
                  <a:gd name="T67" fmla="*/ 0 h 3454"/>
                  <a:gd name="T68" fmla="*/ 0 w 2400"/>
                  <a:gd name="T69" fmla="*/ 0 h 3454"/>
                  <a:gd name="T70" fmla="*/ 0 w 2400"/>
                  <a:gd name="T71" fmla="*/ 0 h 3454"/>
                  <a:gd name="T72" fmla="*/ 0 w 2400"/>
                  <a:gd name="T73" fmla="*/ 0 h 3454"/>
                  <a:gd name="T74" fmla="*/ 0 w 2400"/>
                  <a:gd name="T75" fmla="*/ 0 h 3454"/>
                  <a:gd name="T76" fmla="*/ 0 w 2400"/>
                  <a:gd name="T77" fmla="*/ 0 h 3454"/>
                  <a:gd name="T78" fmla="*/ 0 w 2400"/>
                  <a:gd name="T79" fmla="*/ 0 h 3454"/>
                  <a:gd name="T80" fmla="*/ 0 w 2400"/>
                  <a:gd name="T81" fmla="*/ 0 h 3454"/>
                  <a:gd name="T82" fmla="*/ 0 w 2400"/>
                  <a:gd name="T83" fmla="*/ 0 h 3454"/>
                  <a:gd name="T84" fmla="*/ 0 w 2400"/>
                  <a:gd name="T85" fmla="*/ 0 h 3454"/>
                  <a:gd name="T86" fmla="*/ 0 w 2400"/>
                  <a:gd name="T87" fmla="*/ 0 h 3454"/>
                  <a:gd name="T88" fmla="*/ 0 w 2400"/>
                  <a:gd name="T89" fmla="*/ 0 h 3454"/>
                  <a:gd name="T90" fmla="*/ 0 w 2400"/>
                  <a:gd name="T91" fmla="*/ 0 h 3454"/>
                  <a:gd name="T92" fmla="*/ 0 w 2400"/>
                  <a:gd name="T93" fmla="*/ 0 h 3454"/>
                  <a:gd name="T94" fmla="*/ 0 w 2400"/>
                  <a:gd name="T95" fmla="*/ 0 h 3454"/>
                  <a:gd name="T96" fmla="*/ 0 w 2400"/>
                  <a:gd name="T97" fmla="*/ 0 h 3454"/>
                  <a:gd name="T98" fmla="*/ 0 w 2400"/>
                  <a:gd name="T99" fmla="*/ 0 h 3454"/>
                  <a:gd name="T100" fmla="*/ 0 w 2400"/>
                  <a:gd name="T101" fmla="*/ 0 h 3454"/>
                  <a:gd name="T102" fmla="*/ 0 w 2400"/>
                  <a:gd name="T103" fmla="*/ 0 h 3454"/>
                  <a:gd name="T104" fmla="*/ 0 w 2400"/>
                  <a:gd name="T105" fmla="*/ 0 h 3454"/>
                  <a:gd name="T106" fmla="*/ 0 w 2400"/>
                  <a:gd name="T107" fmla="*/ 0 h 3454"/>
                  <a:gd name="T108" fmla="*/ 0 w 2400"/>
                  <a:gd name="T109" fmla="*/ 0 h 34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00"/>
                  <a:gd name="T166" fmla="*/ 0 h 3454"/>
                  <a:gd name="T167" fmla="*/ 2400 w 2400"/>
                  <a:gd name="T168" fmla="*/ 3454 h 34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00" h="3454">
                    <a:moveTo>
                      <a:pt x="745" y="0"/>
                    </a:moveTo>
                    <a:lnTo>
                      <a:pt x="774" y="1000"/>
                    </a:lnTo>
                    <a:lnTo>
                      <a:pt x="736" y="1019"/>
                    </a:lnTo>
                    <a:lnTo>
                      <a:pt x="703" y="1041"/>
                    </a:lnTo>
                    <a:lnTo>
                      <a:pt x="676" y="1065"/>
                    </a:lnTo>
                    <a:lnTo>
                      <a:pt x="652" y="1089"/>
                    </a:lnTo>
                    <a:lnTo>
                      <a:pt x="633" y="1115"/>
                    </a:lnTo>
                    <a:lnTo>
                      <a:pt x="618" y="1141"/>
                    </a:lnTo>
                    <a:lnTo>
                      <a:pt x="607" y="1168"/>
                    </a:lnTo>
                    <a:lnTo>
                      <a:pt x="598" y="1195"/>
                    </a:lnTo>
                    <a:lnTo>
                      <a:pt x="593" y="1222"/>
                    </a:lnTo>
                    <a:lnTo>
                      <a:pt x="590" y="1248"/>
                    </a:lnTo>
                    <a:lnTo>
                      <a:pt x="589" y="1274"/>
                    </a:lnTo>
                    <a:lnTo>
                      <a:pt x="590" y="1299"/>
                    </a:lnTo>
                    <a:lnTo>
                      <a:pt x="592" y="1323"/>
                    </a:lnTo>
                    <a:lnTo>
                      <a:pt x="595" y="1345"/>
                    </a:lnTo>
                    <a:lnTo>
                      <a:pt x="598" y="1364"/>
                    </a:lnTo>
                    <a:lnTo>
                      <a:pt x="602" y="1382"/>
                    </a:lnTo>
                    <a:lnTo>
                      <a:pt x="607" y="1397"/>
                    </a:lnTo>
                    <a:lnTo>
                      <a:pt x="611" y="1410"/>
                    </a:lnTo>
                    <a:lnTo>
                      <a:pt x="614" y="1418"/>
                    </a:lnTo>
                    <a:lnTo>
                      <a:pt x="616" y="1424"/>
                    </a:lnTo>
                    <a:lnTo>
                      <a:pt x="617" y="1427"/>
                    </a:lnTo>
                    <a:lnTo>
                      <a:pt x="618" y="1429"/>
                    </a:lnTo>
                    <a:lnTo>
                      <a:pt x="623" y="1436"/>
                    </a:lnTo>
                    <a:lnTo>
                      <a:pt x="629" y="1449"/>
                    </a:lnTo>
                    <a:lnTo>
                      <a:pt x="637" y="1466"/>
                    </a:lnTo>
                    <a:lnTo>
                      <a:pt x="648" y="1487"/>
                    </a:lnTo>
                    <a:lnTo>
                      <a:pt x="661" y="1513"/>
                    </a:lnTo>
                    <a:lnTo>
                      <a:pt x="676" y="1541"/>
                    </a:lnTo>
                    <a:lnTo>
                      <a:pt x="691" y="1573"/>
                    </a:lnTo>
                    <a:lnTo>
                      <a:pt x="710" y="1608"/>
                    </a:lnTo>
                    <a:lnTo>
                      <a:pt x="729" y="1646"/>
                    </a:lnTo>
                    <a:lnTo>
                      <a:pt x="749" y="1687"/>
                    </a:lnTo>
                    <a:lnTo>
                      <a:pt x="771" y="1728"/>
                    </a:lnTo>
                    <a:lnTo>
                      <a:pt x="793" y="1772"/>
                    </a:lnTo>
                    <a:lnTo>
                      <a:pt x="817" y="1818"/>
                    </a:lnTo>
                    <a:lnTo>
                      <a:pt x="841" y="1865"/>
                    </a:lnTo>
                    <a:lnTo>
                      <a:pt x="865" y="1911"/>
                    </a:lnTo>
                    <a:lnTo>
                      <a:pt x="891" y="1960"/>
                    </a:lnTo>
                    <a:lnTo>
                      <a:pt x="916" y="2008"/>
                    </a:lnTo>
                    <a:lnTo>
                      <a:pt x="942" y="2057"/>
                    </a:lnTo>
                    <a:lnTo>
                      <a:pt x="968" y="2105"/>
                    </a:lnTo>
                    <a:lnTo>
                      <a:pt x="994" y="2152"/>
                    </a:lnTo>
                    <a:lnTo>
                      <a:pt x="1018" y="2199"/>
                    </a:lnTo>
                    <a:lnTo>
                      <a:pt x="1044" y="2244"/>
                    </a:lnTo>
                    <a:lnTo>
                      <a:pt x="1068" y="2287"/>
                    </a:lnTo>
                    <a:lnTo>
                      <a:pt x="1091" y="2329"/>
                    </a:lnTo>
                    <a:lnTo>
                      <a:pt x="1114" y="2369"/>
                    </a:lnTo>
                    <a:lnTo>
                      <a:pt x="1136" y="2407"/>
                    </a:lnTo>
                    <a:lnTo>
                      <a:pt x="1156" y="2441"/>
                    </a:lnTo>
                    <a:lnTo>
                      <a:pt x="1176" y="2473"/>
                    </a:lnTo>
                    <a:lnTo>
                      <a:pt x="1193" y="2500"/>
                    </a:lnTo>
                    <a:lnTo>
                      <a:pt x="1210" y="2526"/>
                    </a:lnTo>
                    <a:lnTo>
                      <a:pt x="1225" y="2546"/>
                    </a:lnTo>
                    <a:lnTo>
                      <a:pt x="1250" y="2576"/>
                    </a:lnTo>
                    <a:lnTo>
                      <a:pt x="1277" y="2600"/>
                    </a:lnTo>
                    <a:lnTo>
                      <a:pt x="1304" y="2618"/>
                    </a:lnTo>
                    <a:lnTo>
                      <a:pt x="1332" y="2632"/>
                    </a:lnTo>
                    <a:lnTo>
                      <a:pt x="1361" y="2641"/>
                    </a:lnTo>
                    <a:lnTo>
                      <a:pt x="1389" y="2647"/>
                    </a:lnTo>
                    <a:lnTo>
                      <a:pt x="1417" y="2649"/>
                    </a:lnTo>
                    <a:lnTo>
                      <a:pt x="1444" y="2648"/>
                    </a:lnTo>
                    <a:lnTo>
                      <a:pt x="1471" y="2645"/>
                    </a:lnTo>
                    <a:lnTo>
                      <a:pt x="1495" y="2640"/>
                    </a:lnTo>
                    <a:lnTo>
                      <a:pt x="1519" y="2634"/>
                    </a:lnTo>
                    <a:lnTo>
                      <a:pt x="1540" y="2626"/>
                    </a:lnTo>
                    <a:lnTo>
                      <a:pt x="1559" y="2619"/>
                    </a:lnTo>
                    <a:lnTo>
                      <a:pt x="1576" y="2612"/>
                    </a:lnTo>
                    <a:lnTo>
                      <a:pt x="1589" y="2605"/>
                    </a:lnTo>
                    <a:lnTo>
                      <a:pt x="1598" y="2600"/>
                    </a:lnTo>
                    <a:lnTo>
                      <a:pt x="1605" y="2597"/>
                    </a:lnTo>
                    <a:lnTo>
                      <a:pt x="1607" y="2596"/>
                    </a:lnTo>
                    <a:lnTo>
                      <a:pt x="2400" y="3220"/>
                    </a:lnTo>
                    <a:lnTo>
                      <a:pt x="2357" y="3247"/>
                    </a:lnTo>
                    <a:lnTo>
                      <a:pt x="2311" y="3272"/>
                    </a:lnTo>
                    <a:lnTo>
                      <a:pt x="2265" y="3296"/>
                    </a:lnTo>
                    <a:lnTo>
                      <a:pt x="2220" y="3317"/>
                    </a:lnTo>
                    <a:lnTo>
                      <a:pt x="2174" y="3337"/>
                    </a:lnTo>
                    <a:lnTo>
                      <a:pt x="2130" y="3355"/>
                    </a:lnTo>
                    <a:lnTo>
                      <a:pt x="2086" y="3371"/>
                    </a:lnTo>
                    <a:lnTo>
                      <a:pt x="2045" y="3386"/>
                    </a:lnTo>
                    <a:lnTo>
                      <a:pt x="2006" y="3400"/>
                    </a:lnTo>
                    <a:lnTo>
                      <a:pt x="1968" y="3412"/>
                    </a:lnTo>
                    <a:lnTo>
                      <a:pt x="1936" y="3421"/>
                    </a:lnTo>
                    <a:lnTo>
                      <a:pt x="1906" y="3430"/>
                    </a:lnTo>
                    <a:lnTo>
                      <a:pt x="1880" y="3436"/>
                    </a:lnTo>
                    <a:lnTo>
                      <a:pt x="1860" y="3441"/>
                    </a:lnTo>
                    <a:lnTo>
                      <a:pt x="1845" y="3444"/>
                    </a:lnTo>
                    <a:lnTo>
                      <a:pt x="1836" y="3447"/>
                    </a:lnTo>
                    <a:lnTo>
                      <a:pt x="1833" y="3448"/>
                    </a:lnTo>
                    <a:lnTo>
                      <a:pt x="1763" y="3454"/>
                    </a:lnTo>
                    <a:lnTo>
                      <a:pt x="1693" y="3453"/>
                    </a:lnTo>
                    <a:lnTo>
                      <a:pt x="1624" y="3444"/>
                    </a:lnTo>
                    <a:lnTo>
                      <a:pt x="1557" y="3431"/>
                    </a:lnTo>
                    <a:lnTo>
                      <a:pt x="1490" y="3412"/>
                    </a:lnTo>
                    <a:lnTo>
                      <a:pt x="1423" y="3386"/>
                    </a:lnTo>
                    <a:lnTo>
                      <a:pt x="1359" y="3356"/>
                    </a:lnTo>
                    <a:lnTo>
                      <a:pt x="1295" y="3321"/>
                    </a:lnTo>
                    <a:lnTo>
                      <a:pt x="1232" y="3283"/>
                    </a:lnTo>
                    <a:lnTo>
                      <a:pt x="1171" y="3241"/>
                    </a:lnTo>
                    <a:lnTo>
                      <a:pt x="1111" y="3195"/>
                    </a:lnTo>
                    <a:lnTo>
                      <a:pt x="1053" y="3146"/>
                    </a:lnTo>
                    <a:lnTo>
                      <a:pt x="996" y="3095"/>
                    </a:lnTo>
                    <a:lnTo>
                      <a:pt x="941" y="3042"/>
                    </a:lnTo>
                    <a:lnTo>
                      <a:pt x="887" y="2988"/>
                    </a:lnTo>
                    <a:lnTo>
                      <a:pt x="835" y="2932"/>
                    </a:lnTo>
                    <a:lnTo>
                      <a:pt x="785" y="2876"/>
                    </a:lnTo>
                    <a:lnTo>
                      <a:pt x="736" y="2819"/>
                    </a:lnTo>
                    <a:lnTo>
                      <a:pt x="689" y="2761"/>
                    </a:lnTo>
                    <a:lnTo>
                      <a:pt x="646" y="2705"/>
                    </a:lnTo>
                    <a:lnTo>
                      <a:pt x="603" y="2649"/>
                    </a:lnTo>
                    <a:lnTo>
                      <a:pt x="563" y="2595"/>
                    </a:lnTo>
                    <a:lnTo>
                      <a:pt x="525" y="2542"/>
                    </a:lnTo>
                    <a:lnTo>
                      <a:pt x="490" y="2492"/>
                    </a:lnTo>
                    <a:lnTo>
                      <a:pt x="456" y="2443"/>
                    </a:lnTo>
                    <a:lnTo>
                      <a:pt x="426" y="2398"/>
                    </a:lnTo>
                    <a:lnTo>
                      <a:pt x="398" y="2356"/>
                    </a:lnTo>
                    <a:lnTo>
                      <a:pt x="372" y="2318"/>
                    </a:lnTo>
                    <a:lnTo>
                      <a:pt x="331" y="2252"/>
                    </a:lnTo>
                    <a:lnTo>
                      <a:pt x="292" y="2180"/>
                    </a:lnTo>
                    <a:lnTo>
                      <a:pt x="255" y="2101"/>
                    </a:lnTo>
                    <a:lnTo>
                      <a:pt x="221" y="2019"/>
                    </a:lnTo>
                    <a:lnTo>
                      <a:pt x="188" y="1929"/>
                    </a:lnTo>
                    <a:lnTo>
                      <a:pt x="158" y="1836"/>
                    </a:lnTo>
                    <a:lnTo>
                      <a:pt x="130" y="1739"/>
                    </a:lnTo>
                    <a:lnTo>
                      <a:pt x="105" y="1636"/>
                    </a:lnTo>
                    <a:lnTo>
                      <a:pt x="83" y="1530"/>
                    </a:lnTo>
                    <a:lnTo>
                      <a:pt x="63" y="1419"/>
                    </a:lnTo>
                    <a:lnTo>
                      <a:pt x="46" y="1305"/>
                    </a:lnTo>
                    <a:lnTo>
                      <a:pt x="31" y="1188"/>
                    </a:lnTo>
                    <a:lnTo>
                      <a:pt x="19" y="1068"/>
                    </a:lnTo>
                    <a:lnTo>
                      <a:pt x="10" y="945"/>
                    </a:lnTo>
                    <a:lnTo>
                      <a:pt x="3" y="820"/>
                    </a:lnTo>
                    <a:lnTo>
                      <a:pt x="0" y="694"/>
                    </a:lnTo>
                    <a:lnTo>
                      <a:pt x="1" y="631"/>
                    </a:lnTo>
                    <a:lnTo>
                      <a:pt x="6" y="573"/>
                    </a:lnTo>
                    <a:lnTo>
                      <a:pt x="16" y="517"/>
                    </a:lnTo>
                    <a:lnTo>
                      <a:pt x="29" y="466"/>
                    </a:lnTo>
                    <a:lnTo>
                      <a:pt x="46" y="420"/>
                    </a:lnTo>
                    <a:lnTo>
                      <a:pt x="65" y="375"/>
                    </a:lnTo>
                    <a:lnTo>
                      <a:pt x="87" y="334"/>
                    </a:lnTo>
                    <a:lnTo>
                      <a:pt x="112" y="296"/>
                    </a:lnTo>
                    <a:lnTo>
                      <a:pt x="139" y="262"/>
                    </a:lnTo>
                    <a:lnTo>
                      <a:pt x="169" y="229"/>
                    </a:lnTo>
                    <a:lnTo>
                      <a:pt x="199" y="200"/>
                    </a:lnTo>
                    <a:lnTo>
                      <a:pt x="231" y="173"/>
                    </a:lnTo>
                    <a:lnTo>
                      <a:pt x="264" y="149"/>
                    </a:lnTo>
                    <a:lnTo>
                      <a:pt x="299" y="127"/>
                    </a:lnTo>
                    <a:lnTo>
                      <a:pt x="333" y="107"/>
                    </a:lnTo>
                    <a:lnTo>
                      <a:pt x="369" y="90"/>
                    </a:lnTo>
                    <a:lnTo>
                      <a:pt x="404" y="74"/>
                    </a:lnTo>
                    <a:lnTo>
                      <a:pt x="438" y="60"/>
                    </a:lnTo>
                    <a:lnTo>
                      <a:pt x="473" y="48"/>
                    </a:lnTo>
                    <a:lnTo>
                      <a:pt x="506" y="39"/>
                    </a:lnTo>
                    <a:lnTo>
                      <a:pt x="539" y="29"/>
                    </a:lnTo>
                    <a:lnTo>
                      <a:pt x="570" y="23"/>
                    </a:lnTo>
                    <a:lnTo>
                      <a:pt x="599" y="17"/>
                    </a:lnTo>
                    <a:lnTo>
                      <a:pt x="627" y="11"/>
                    </a:lnTo>
                    <a:lnTo>
                      <a:pt x="652" y="8"/>
                    </a:lnTo>
                    <a:lnTo>
                      <a:pt x="675" y="5"/>
                    </a:lnTo>
                    <a:lnTo>
                      <a:pt x="695" y="3"/>
                    </a:lnTo>
                    <a:lnTo>
                      <a:pt x="713" y="1"/>
                    </a:lnTo>
                    <a:lnTo>
                      <a:pt x="725" y="1"/>
                    </a:lnTo>
                    <a:lnTo>
                      <a:pt x="736" y="0"/>
                    </a:lnTo>
                    <a:lnTo>
                      <a:pt x="742" y="0"/>
                    </a:lnTo>
                    <a:lnTo>
                      <a:pt x="7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66" name="Freeform 97"/>
              <p:cNvSpPr>
                <a:spLocks noChangeArrowheads="1"/>
              </p:cNvSpPr>
              <p:nvPr/>
            </p:nvSpPr>
            <p:spPr bwMode="auto">
              <a:xfrm>
                <a:off x="1665" y="1941"/>
                <a:ext cx="30" cy="108"/>
              </a:xfrm>
              <a:custGeom>
                <a:avLst/>
                <a:gdLst>
                  <a:gd name="T0" fmla="*/ 0 w 284"/>
                  <a:gd name="T1" fmla="*/ 0 h 987"/>
                  <a:gd name="T2" fmla="*/ 0 w 284"/>
                  <a:gd name="T3" fmla="*/ 0 h 987"/>
                  <a:gd name="T4" fmla="*/ 0 w 284"/>
                  <a:gd name="T5" fmla="*/ 0 h 987"/>
                  <a:gd name="T6" fmla="*/ 0 w 284"/>
                  <a:gd name="T7" fmla="*/ 0 h 987"/>
                  <a:gd name="T8" fmla="*/ 0 w 284"/>
                  <a:gd name="T9" fmla="*/ 0 h 987"/>
                  <a:gd name="T10" fmla="*/ 0 w 284"/>
                  <a:gd name="T11" fmla="*/ 0 h 987"/>
                  <a:gd name="T12" fmla="*/ 0 w 284"/>
                  <a:gd name="T13" fmla="*/ 0 h 987"/>
                  <a:gd name="T14" fmla="*/ 0 w 284"/>
                  <a:gd name="T15" fmla="*/ 0 h 987"/>
                  <a:gd name="T16" fmla="*/ 0 w 284"/>
                  <a:gd name="T17" fmla="*/ 0 h 987"/>
                  <a:gd name="T18" fmla="*/ 0 w 284"/>
                  <a:gd name="T19" fmla="*/ 0 h 987"/>
                  <a:gd name="T20" fmla="*/ 0 w 284"/>
                  <a:gd name="T21" fmla="*/ 0 h 987"/>
                  <a:gd name="T22" fmla="*/ 0 w 284"/>
                  <a:gd name="T23" fmla="*/ 0 h 987"/>
                  <a:gd name="T24" fmla="*/ 0 w 284"/>
                  <a:gd name="T25" fmla="*/ 0 h 987"/>
                  <a:gd name="T26" fmla="*/ 0 w 284"/>
                  <a:gd name="T27" fmla="*/ 0 h 987"/>
                  <a:gd name="T28" fmla="*/ 0 w 284"/>
                  <a:gd name="T29" fmla="*/ 0 h 987"/>
                  <a:gd name="T30" fmla="*/ 0 w 284"/>
                  <a:gd name="T31" fmla="*/ 0 h 987"/>
                  <a:gd name="T32" fmla="*/ 0 w 284"/>
                  <a:gd name="T33" fmla="*/ 0 h 987"/>
                  <a:gd name="T34" fmla="*/ 0 w 284"/>
                  <a:gd name="T35" fmla="*/ 0 h 987"/>
                  <a:gd name="T36" fmla="*/ 0 w 284"/>
                  <a:gd name="T37" fmla="*/ 0 h 987"/>
                  <a:gd name="T38" fmla="*/ 0 w 284"/>
                  <a:gd name="T39" fmla="*/ 0 h 987"/>
                  <a:gd name="T40" fmla="*/ 0 w 284"/>
                  <a:gd name="T41" fmla="*/ 0 h 987"/>
                  <a:gd name="T42" fmla="*/ 0 w 284"/>
                  <a:gd name="T43" fmla="*/ 0 h 987"/>
                  <a:gd name="T44" fmla="*/ 0 w 284"/>
                  <a:gd name="T45" fmla="*/ 0 h 987"/>
                  <a:gd name="T46" fmla="*/ 0 w 284"/>
                  <a:gd name="T47" fmla="*/ 0 h 987"/>
                  <a:gd name="T48" fmla="*/ 0 w 284"/>
                  <a:gd name="T49" fmla="*/ 0 h 987"/>
                  <a:gd name="T50" fmla="*/ 0 w 284"/>
                  <a:gd name="T51" fmla="*/ 0 h 987"/>
                  <a:gd name="T52" fmla="*/ 0 w 284"/>
                  <a:gd name="T53" fmla="*/ 0 h 987"/>
                  <a:gd name="T54" fmla="*/ 0 w 284"/>
                  <a:gd name="T55" fmla="*/ 0 h 987"/>
                  <a:gd name="T56" fmla="*/ 0 w 284"/>
                  <a:gd name="T57" fmla="*/ 0 h 987"/>
                  <a:gd name="T58" fmla="*/ 0 w 284"/>
                  <a:gd name="T59" fmla="*/ 0 h 987"/>
                  <a:gd name="T60" fmla="*/ 0 w 284"/>
                  <a:gd name="T61" fmla="*/ 0 h 987"/>
                  <a:gd name="T62" fmla="*/ 0 w 284"/>
                  <a:gd name="T63" fmla="*/ 0 h 987"/>
                  <a:gd name="T64" fmla="*/ 0 w 284"/>
                  <a:gd name="T65" fmla="*/ 0 h 987"/>
                  <a:gd name="T66" fmla="*/ 0 w 284"/>
                  <a:gd name="T67" fmla="*/ 0 h 98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4"/>
                  <a:gd name="T103" fmla="*/ 0 h 987"/>
                  <a:gd name="T104" fmla="*/ 284 w 284"/>
                  <a:gd name="T105" fmla="*/ 987 h 98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4" h="987">
                    <a:moveTo>
                      <a:pt x="27" y="0"/>
                    </a:moveTo>
                    <a:lnTo>
                      <a:pt x="43" y="0"/>
                    </a:lnTo>
                    <a:lnTo>
                      <a:pt x="61" y="4"/>
                    </a:lnTo>
                    <a:lnTo>
                      <a:pt x="83" y="8"/>
                    </a:lnTo>
                    <a:lnTo>
                      <a:pt x="108" y="16"/>
                    </a:lnTo>
                    <a:lnTo>
                      <a:pt x="135" y="27"/>
                    </a:lnTo>
                    <a:lnTo>
                      <a:pt x="166" y="43"/>
                    </a:lnTo>
                    <a:lnTo>
                      <a:pt x="196" y="61"/>
                    </a:lnTo>
                    <a:lnTo>
                      <a:pt x="219" y="77"/>
                    </a:lnTo>
                    <a:lnTo>
                      <a:pt x="237" y="93"/>
                    </a:lnTo>
                    <a:lnTo>
                      <a:pt x="251" y="107"/>
                    </a:lnTo>
                    <a:lnTo>
                      <a:pt x="260" y="119"/>
                    </a:lnTo>
                    <a:lnTo>
                      <a:pt x="267" y="131"/>
                    </a:lnTo>
                    <a:lnTo>
                      <a:pt x="271" y="139"/>
                    </a:lnTo>
                    <a:lnTo>
                      <a:pt x="273" y="147"/>
                    </a:lnTo>
                    <a:lnTo>
                      <a:pt x="274" y="150"/>
                    </a:lnTo>
                    <a:lnTo>
                      <a:pt x="274" y="152"/>
                    </a:lnTo>
                    <a:lnTo>
                      <a:pt x="284" y="835"/>
                    </a:lnTo>
                    <a:lnTo>
                      <a:pt x="282" y="839"/>
                    </a:lnTo>
                    <a:lnTo>
                      <a:pt x="277" y="845"/>
                    </a:lnTo>
                    <a:lnTo>
                      <a:pt x="269" y="855"/>
                    </a:lnTo>
                    <a:lnTo>
                      <a:pt x="258" y="867"/>
                    </a:lnTo>
                    <a:lnTo>
                      <a:pt x="246" y="882"/>
                    </a:lnTo>
                    <a:lnTo>
                      <a:pt x="232" y="898"/>
                    </a:lnTo>
                    <a:lnTo>
                      <a:pt x="216" y="915"/>
                    </a:lnTo>
                    <a:lnTo>
                      <a:pt x="205" y="925"/>
                    </a:lnTo>
                    <a:lnTo>
                      <a:pt x="191" y="934"/>
                    </a:lnTo>
                    <a:lnTo>
                      <a:pt x="177" y="944"/>
                    </a:lnTo>
                    <a:lnTo>
                      <a:pt x="160" y="953"/>
                    </a:lnTo>
                    <a:lnTo>
                      <a:pt x="142" y="963"/>
                    </a:lnTo>
                    <a:lnTo>
                      <a:pt x="124" y="971"/>
                    </a:lnTo>
                    <a:lnTo>
                      <a:pt x="106" y="978"/>
                    </a:lnTo>
                    <a:lnTo>
                      <a:pt x="89" y="983"/>
                    </a:lnTo>
                    <a:lnTo>
                      <a:pt x="72" y="986"/>
                    </a:lnTo>
                    <a:lnTo>
                      <a:pt x="58" y="987"/>
                    </a:lnTo>
                    <a:lnTo>
                      <a:pt x="45" y="986"/>
                    </a:lnTo>
                    <a:lnTo>
                      <a:pt x="36" y="982"/>
                    </a:lnTo>
                    <a:lnTo>
                      <a:pt x="29" y="974"/>
                    </a:lnTo>
                    <a:lnTo>
                      <a:pt x="27" y="966"/>
                    </a:lnTo>
                    <a:lnTo>
                      <a:pt x="25" y="950"/>
                    </a:lnTo>
                    <a:lnTo>
                      <a:pt x="23" y="928"/>
                    </a:lnTo>
                    <a:lnTo>
                      <a:pt x="21" y="899"/>
                    </a:lnTo>
                    <a:lnTo>
                      <a:pt x="19" y="865"/>
                    </a:lnTo>
                    <a:lnTo>
                      <a:pt x="18" y="827"/>
                    </a:lnTo>
                    <a:lnTo>
                      <a:pt x="15" y="785"/>
                    </a:lnTo>
                    <a:lnTo>
                      <a:pt x="13" y="738"/>
                    </a:lnTo>
                    <a:lnTo>
                      <a:pt x="12" y="688"/>
                    </a:lnTo>
                    <a:lnTo>
                      <a:pt x="11" y="637"/>
                    </a:lnTo>
                    <a:lnTo>
                      <a:pt x="9" y="583"/>
                    </a:lnTo>
                    <a:lnTo>
                      <a:pt x="8" y="529"/>
                    </a:lnTo>
                    <a:lnTo>
                      <a:pt x="7" y="474"/>
                    </a:lnTo>
                    <a:lnTo>
                      <a:pt x="6" y="420"/>
                    </a:lnTo>
                    <a:lnTo>
                      <a:pt x="5" y="365"/>
                    </a:lnTo>
                    <a:lnTo>
                      <a:pt x="4" y="313"/>
                    </a:lnTo>
                    <a:lnTo>
                      <a:pt x="3" y="263"/>
                    </a:lnTo>
                    <a:lnTo>
                      <a:pt x="3" y="215"/>
                    </a:lnTo>
                    <a:lnTo>
                      <a:pt x="2" y="170"/>
                    </a:lnTo>
                    <a:lnTo>
                      <a:pt x="2" y="130"/>
                    </a:lnTo>
                    <a:lnTo>
                      <a:pt x="1" y="94"/>
                    </a:lnTo>
                    <a:lnTo>
                      <a:pt x="1" y="63"/>
                    </a:lnTo>
                    <a:lnTo>
                      <a:pt x="1" y="38"/>
                    </a:lnTo>
                    <a:lnTo>
                      <a:pt x="0" y="2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67" name="Freeform 98"/>
              <p:cNvSpPr>
                <a:spLocks noChangeArrowheads="1"/>
              </p:cNvSpPr>
              <p:nvPr/>
            </p:nvSpPr>
            <p:spPr bwMode="auto">
              <a:xfrm>
                <a:off x="1758" y="2209"/>
                <a:ext cx="97" cy="84"/>
              </a:xfrm>
              <a:custGeom>
                <a:avLst/>
                <a:gdLst>
                  <a:gd name="T0" fmla="*/ 0 w 888"/>
                  <a:gd name="T1" fmla="*/ 0 h 764"/>
                  <a:gd name="T2" fmla="*/ 0 w 888"/>
                  <a:gd name="T3" fmla="*/ 0 h 764"/>
                  <a:gd name="T4" fmla="*/ 0 w 888"/>
                  <a:gd name="T5" fmla="*/ 0 h 764"/>
                  <a:gd name="T6" fmla="*/ 0 w 888"/>
                  <a:gd name="T7" fmla="*/ 0 h 764"/>
                  <a:gd name="T8" fmla="*/ 0 w 888"/>
                  <a:gd name="T9" fmla="*/ 0 h 764"/>
                  <a:gd name="T10" fmla="*/ 0 w 888"/>
                  <a:gd name="T11" fmla="*/ 0 h 764"/>
                  <a:gd name="T12" fmla="*/ 0 w 888"/>
                  <a:gd name="T13" fmla="*/ 0 h 764"/>
                  <a:gd name="T14" fmla="*/ 0 w 888"/>
                  <a:gd name="T15" fmla="*/ 0 h 764"/>
                  <a:gd name="T16" fmla="*/ 0 w 888"/>
                  <a:gd name="T17" fmla="*/ 0 h 764"/>
                  <a:gd name="T18" fmla="*/ 0 w 888"/>
                  <a:gd name="T19" fmla="*/ 0 h 764"/>
                  <a:gd name="T20" fmla="*/ 0 w 888"/>
                  <a:gd name="T21" fmla="*/ 0 h 764"/>
                  <a:gd name="T22" fmla="*/ 0 w 888"/>
                  <a:gd name="T23" fmla="*/ 0 h 764"/>
                  <a:gd name="T24" fmla="*/ 0 w 888"/>
                  <a:gd name="T25" fmla="*/ 0 h 764"/>
                  <a:gd name="T26" fmla="*/ 0 w 888"/>
                  <a:gd name="T27" fmla="*/ 0 h 764"/>
                  <a:gd name="T28" fmla="*/ 0 w 888"/>
                  <a:gd name="T29" fmla="*/ 0 h 764"/>
                  <a:gd name="T30" fmla="*/ 0 w 888"/>
                  <a:gd name="T31" fmla="*/ 0 h 764"/>
                  <a:gd name="T32" fmla="*/ 0 w 888"/>
                  <a:gd name="T33" fmla="*/ 0 h 764"/>
                  <a:gd name="T34" fmla="*/ 0 w 888"/>
                  <a:gd name="T35" fmla="*/ 0 h 764"/>
                  <a:gd name="T36" fmla="*/ 0 w 888"/>
                  <a:gd name="T37" fmla="*/ 0 h 764"/>
                  <a:gd name="T38" fmla="*/ 0 w 888"/>
                  <a:gd name="T39" fmla="*/ 0 h 764"/>
                  <a:gd name="T40" fmla="*/ 0 w 888"/>
                  <a:gd name="T41" fmla="*/ 0 h 764"/>
                  <a:gd name="T42" fmla="*/ 0 w 888"/>
                  <a:gd name="T43" fmla="*/ 0 h 764"/>
                  <a:gd name="T44" fmla="*/ 0 w 888"/>
                  <a:gd name="T45" fmla="*/ 0 h 764"/>
                  <a:gd name="T46" fmla="*/ 0 w 888"/>
                  <a:gd name="T47" fmla="*/ 0 h 764"/>
                  <a:gd name="T48" fmla="*/ 0 w 888"/>
                  <a:gd name="T49" fmla="*/ 0 h 764"/>
                  <a:gd name="T50" fmla="*/ 0 w 888"/>
                  <a:gd name="T51" fmla="*/ 0 h 764"/>
                  <a:gd name="T52" fmla="*/ 0 w 888"/>
                  <a:gd name="T53" fmla="*/ 0 h 764"/>
                  <a:gd name="T54" fmla="*/ 0 w 888"/>
                  <a:gd name="T55" fmla="*/ 0 h 764"/>
                  <a:gd name="T56" fmla="*/ 0 w 888"/>
                  <a:gd name="T57" fmla="*/ 0 h 764"/>
                  <a:gd name="T58" fmla="*/ 0 w 888"/>
                  <a:gd name="T59" fmla="*/ 0 h 764"/>
                  <a:gd name="T60" fmla="*/ 0 w 888"/>
                  <a:gd name="T61" fmla="*/ 0 h 764"/>
                  <a:gd name="T62" fmla="*/ 0 w 888"/>
                  <a:gd name="T63" fmla="*/ 0 h 764"/>
                  <a:gd name="T64" fmla="*/ 0 w 888"/>
                  <a:gd name="T65" fmla="*/ 0 h 764"/>
                  <a:gd name="T66" fmla="*/ 0 w 888"/>
                  <a:gd name="T67" fmla="*/ 0 h 764"/>
                  <a:gd name="T68" fmla="*/ 0 w 888"/>
                  <a:gd name="T69" fmla="*/ 0 h 764"/>
                  <a:gd name="T70" fmla="*/ 0 w 888"/>
                  <a:gd name="T71" fmla="*/ 0 h 764"/>
                  <a:gd name="T72" fmla="*/ 0 w 888"/>
                  <a:gd name="T73" fmla="*/ 0 h 764"/>
                  <a:gd name="T74" fmla="*/ 0 w 888"/>
                  <a:gd name="T75" fmla="*/ 0 h 764"/>
                  <a:gd name="T76" fmla="*/ 0 w 888"/>
                  <a:gd name="T77" fmla="*/ 0 h 764"/>
                  <a:gd name="T78" fmla="*/ 0 w 888"/>
                  <a:gd name="T79" fmla="*/ 0 h 764"/>
                  <a:gd name="T80" fmla="*/ 0 w 888"/>
                  <a:gd name="T81" fmla="*/ 0 h 764"/>
                  <a:gd name="T82" fmla="*/ 0 w 888"/>
                  <a:gd name="T83" fmla="*/ 0 h 764"/>
                  <a:gd name="T84" fmla="*/ 0 w 888"/>
                  <a:gd name="T85" fmla="*/ 0 h 764"/>
                  <a:gd name="T86" fmla="*/ 0 w 888"/>
                  <a:gd name="T87" fmla="*/ 0 h 764"/>
                  <a:gd name="T88" fmla="*/ 0 w 888"/>
                  <a:gd name="T89" fmla="*/ 0 h 764"/>
                  <a:gd name="T90" fmla="*/ 0 w 888"/>
                  <a:gd name="T91" fmla="*/ 0 h 764"/>
                  <a:gd name="T92" fmla="*/ 0 w 888"/>
                  <a:gd name="T93" fmla="*/ 0 h 764"/>
                  <a:gd name="T94" fmla="*/ 0 w 888"/>
                  <a:gd name="T95" fmla="*/ 0 h 764"/>
                  <a:gd name="T96" fmla="*/ 0 w 888"/>
                  <a:gd name="T97" fmla="*/ 0 h 764"/>
                  <a:gd name="T98" fmla="*/ 0 w 888"/>
                  <a:gd name="T99" fmla="*/ 0 h 764"/>
                  <a:gd name="T100" fmla="*/ 0 w 888"/>
                  <a:gd name="T101" fmla="*/ 0 h 764"/>
                  <a:gd name="T102" fmla="*/ 0 w 888"/>
                  <a:gd name="T103" fmla="*/ 0 h 764"/>
                  <a:gd name="T104" fmla="*/ 0 w 888"/>
                  <a:gd name="T105" fmla="*/ 0 h 764"/>
                  <a:gd name="T106" fmla="*/ 0 w 888"/>
                  <a:gd name="T107" fmla="*/ 0 h 764"/>
                  <a:gd name="T108" fmla="*/ 0 w 888"/>
                  <a:gd name="T109" fmla="*/ 0 h 764"/>
                  <a:gd name="T110" fmla="*/ 0 w 888"/>
                  <a:gd name="T111" fmla="*/ 0 h 7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8"/>
                  <a:gd name="T169" fmla="*/ 0 h 764"/>
                  <a:gd name="T170" fmla="*/ 888 w 888"/>
                  <a:gd name="T171" fmla="*/ 764 h 7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8" h="764">
                    <a:moveTo>
                      <a:pt x="227" y="0"/>
                    </a:moveTo>
                    <a:lnTo>
                      <a:pt x="238" y="0"/>
                    </a:lnTo>
                    <a:lnTo>
                      <a:pt x="253" y="2"/>
                    </a:lnTo>
                    <a:lnTo>
                      <a:pt x="272" y="5"/>
                    </a:lnTo>
                    <a:lnTo>
                      <a:pt x="293" y="13"/>
                    </a:lnTo>
                    <a:lnTo>
                      <a:pt x="319" y="24"/>
                    </a:lnTo>
                    <a:lnTo>
                      <a:pt x="346" y="40"/>
                    </a:lnTo>
                    <a:lnTo>
                      <a:pt x="358" y="48"/>
                    </a:lnTo>
                    <a:lnTo>
                      <a:pt x="374" y="58"/>
                    </a:lnTo>
                    <a:lnTo>
                      <a:pt x="393" y="72"/>
                    </a:lnTo>
                    <a:lnTo>
                      <a:pt x="413" y="88"/>
                    </a:lnTo>
                    <a:lnTo>
                      <a:pt x="437" y="105"/>
                    </a:lnTo>
                    <a:lnTo>
                      <a:pt x="463" y="125"/>
                    </a:lnTo>
                    <a:lnTo>
                      <a:pt x="489" y="145"/>
                    </a:lnTo>
                    <a:lnTo>
                      <a:pt x="518" y="166"/>
                    </a:lnTo>
                    <a:lnTo>
                      <a:pt x="547" y="190"/>
                    </a:lnTo>
                    <a:lnTo>
                      <a:pt x="576" y="212"/>
                    </a:lnTo>
                    <a:lnTo>
                      <a:pt x="606" y="235"/>
                    </a:lnTo>
                    <a:lnTo>
                      <a:pt x="636" y="258"/>
                    </a:lnTo>
                    <a:lnTo>
                      <a:pt x="664" y="281"/>
                    </a:lnTo>
                    <a:lnTo>
                      <a:pt x="692" y="302"/>
                    </a:lnTo>
                    <a:lnTo>
                      <a:pt x="718" y="323"/>
                    </a:lnTo>
                    <a:lnTo>
                      <a:pt x="743" y="343"/>
                    </a:lnTo>
                    <a:lnTo>
                      <a:pt x="765" y="361"/>
                    </a:lnTo>
                    <a:lnTo>
                      <a:pt x="785" y="377"/>
                    </a:lnTo>
                    <a:lnTo>
                      <a:pt x="802" y="390"/>
                    </a:lnTo>
                    <a:lnTo>
                      <a:pt x="817" y="401"/>
                    </a:lnTo>
                    <a:lnTo>
                      <a:pt x="828" y="409"/>
                    </a:lnTo>
                    <a:lnTo>
                      <a:pt x="834" y="415"/>
                    </a:lnTo>
                    <a:lnTo>
                      <a:pt x="836" y="417"/>
                    </a:lnTo>
                    <a:lnTo>
                      <a:pt x="838" y="418"/>
                    </a:lnTo>
                    <a:lnTo>
                      <a:pt x="844" y="423"/>
                    </a:lnTo>
                    <a:lnTo>
                      <a:pt x="850" y="431"/>
                    </a:lnTo>
                    <a:lnTo>
                      <a:pt x="860" y="442"/>
                    </a:lnTo>
                    <a:lnTo>
                      <a:pt x="868" y="455"/>
                    </a:lnTo>
                    <a:lnTo>
                      <a:pt x="877" y="470"/>
                    </a:lnTo>
                    <a:lnTo>
                      <a:pt x="883" y="487"/>
                    </a:lnTo>
                    <a:lnTo>
                      <a:pt x="888" y="505"/>
                    </a:lnTo>
                    <a:lnTo>
                      <a:pt x="888" y="525"/>
                    </a:lnTo>
                    <a:lnTo>
                      <a:pt x="885" y="545"/>
                    </a:lnTo>
                    <a:lnTo>
                      <a:pt x="880" y="564"/>
                    </a:lnTo>
                    <a:lnTo>
                      <a:pt x="873" y="586"/>
                    </a:lnTo>
                    <a:lnTo>
                      <a:pt x="866" y="609"/>
                    </a:lnTo>
                    <a:lnTo>
                      <a:pt x="858" y="632"/>
                    </a:lnTo>
                    <a:lnTo>
                      <a:pt x="851" y="657"/>
                    </a:lnTo>
                    <a:lnTo>
                      <a:pt x="844" y="680"/>
                    </a:lnTo>
                    <a:lnTo>
                      <a:pt x="836" y="702"/>
                    </a:lnTo>
                    <a:lnTo>
                      <a:pt x="830" y="722"/>
                    </a:lnTo>
                    <a:lnTo>
                      <a:pt x="825" y="739"/>
                    </a:lnTo>
                    <a:lnTo>
                      <a:pt x="820" y="752"/>
                    </a:lnTo>
                    <a:lnTo>
                      <a:pt x="817" y="761"/>
                    </a:lnTo>
                    <a:lnTo>
                      <a:pt x="817" y="764"/>
                    </a:lnTo>
                    <a:lnTo>
                      <a:pt x="0" y="116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6948214" y="3187555"/>
              <a:ext cx="859363" cy="241445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Telephony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05371" y="3902286"/>
              <a:ext cx="692154" cy="226056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Podcasting</a:t>
              </a:r>
            </a:p>
          </p:txBody>
        </p:sp>
        <p:grpSp>
          <p:nvGrpSpPr>
            <p:cNvPr id="117" name="Group 4"/>
            <p:cNvGrpSpPr>
              <a:grpSpLocks noChangeAspect="1"/>
            </p:cNvGrpSpPr>
            <p:nvPr/>
          </p:nvGrpSpPr>
          <p:grpSpPr bwMode="auto">
            <a:xfrm>
              <a:off x="8139256" y="3545708"/>
              <a:ext cx="223384" cy="324444"/>
              <a:chOff x="3537" y="1723"/>
              <a:chExt cx="599" cy="870"/>
            </a:xfrm>
            <a:solidFill>
              <a:srgbClr val="EEECE1"/>
            </a:solidFill>
          </p:grpSpPr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3670" y="1723"/>
                <a:ext cx="333" cy="602"/>
              </a:xfrm>
              <a:custGeom>
                <a:avLst/>
                <a:gdLst>
                  <a:gd name="T0" fmla="*/ 725 w 1330"/>
                  <a:gd name="T1" fmla="*/ 3 h 2409"/>
                  <a:gd name="T2" fmla="*/ 838 w 1330"/>
                  <a:gd name="T3" fmla="*/ 23 h 2409"/>
                  <a:gd name="T4" fmla="*/ 945 w 1330"/>
                  <a:gd name="T5" fmla="*/ 61 h 2409"/>
                  <a:gd name="T6" fmla="*/ 1044 w 1330"/>
                  <a:gd name="T7" fmla="*/ 119 h 2409"/>
                  <a:gd name="T8" fmla="*/ 1134 w 1330"/>
                  <a:gd name="T9" fmla="*/ 197 h 2409"/>
                  <a:gd name="T10" fmla="*/ 1212 w 1330"/>
                  <a:gd name="T11" fmla="*/ 288 h 2409"/>
                  <a:gd name="T12" fmla="*/ 1269 w 1330"/>
                  <a:gd name="T13" fmla="*/ 387 h 2409"/>
                  <a:gd name="T14" fmla="*/ 1308 w 1330"/>
                  <a:gd name="T15" fmla="*/ 494 h 2409"/>
                  <a:gd name="T16" fmla="*/ 1328 w 1330"/>
                  <a:gd name="T17" fmla="*/ 609 h 2409"/>
                  <a:gd name="T18" fmla="*/ 1330 w 1330"/>
                  <a:gd name="T19" fmla="*/ 1740 h 2409"/>
                  <a:gd name="T20" fmla="*/ 1320 w 1330"/>
                  <a:gd name="T21" fmla="*/ 1858 h 2409"/>
                  <a:gd name="T22" fmla="*/ 1291 w 1330"/>
                  <a:gd name="T23" fmla="*/ 1969 h 2409"/>
                  <a:gd name="T24" fmla="*/ 1242 w 1330"/>
                  <a:gd name="T25" fmla="*/ 2072 h 2409"/>
                  <a:gd name="T26" fmla="*/ 1175 w 1330"/>
                  <a:gd name="T27" fmla="*/ 2167 h 2409"/>
                  <a:gd name="T28" fmla="*/ 1089 w 1330"/>
                  <a:gd name="T29" fmla="*/ 2254 h 2409"/>
                  <a:gd name="T30" fmla="*/ 995 w 1330"/>
                  <a:gd name="T31" fmla="*/ 2321 h 2409"/>
                  <a:gd name="T32" fmla="*/ 893 w 1330"/>
                  <a:gd name="T33" fmla="*/ 2370 h 2409"/>
                  <a:gd name="T34" fmla="*/ 782 w 1330"/>
                  <a:gd name="T35" fmla="*/ 2399 h 2409"/>
                  <a:gd name="T36" fmla="*/ 664 w 1330"/>
                  <a:gd name="T37" fmla="*/ 2409 h 2409"/>
                  <a:gd name="T38" fmla="*/ 546 w 1330"/>
                  <a:gd name="T39" fmla="*/ 2399 h 2409"/>
                  <a:gd name="T40" fmla="*/ 437 w 1330"/>
                  <a:gd name="T41" fmla="*/ 2370 h 2409"/>
                  <a:gd name="T42" fmla="*/ 333 w 1330"/>
                  <a:gd name="T43" fmla="*/ 2321 h 2409"/>
                  <a:gd name="T44" fmla="*/ 239 w 1330"/>
                  <a:gd name="T45" fmla="*/ 2254 h 2409"/>
                  <a:gd name="T46" fmla="*/ 154 w 1330"/>
                  <a:gd name="T47" fmla="*/ 2167 h 2409"/>
                  <a:gd name="T48" fmla="*/ 86 w 1330"/>
                  <a:gd name="T49" fmla="*/ 2072 h 2409"/>
                  <a:gd name="T50" fmla="*/ 38 w 1330"/>
                  <a:gd name="T51" fmla="*/ 1969 h 2409"/>
                  <a:gd name="T52" fmla="*/ 9 w 1330"/>
                  <a:gd name="T53" fmla="*/ 1858 h 2409"/>
                  <a:gd name="T54" fmla="*/ 0 w 1330"/>
                  <a:gd name="T55" fmla="*/ 1740 h 2409"/>
                  <a:gd name="T56" fmla="*/ 2 w 1330"/>
                  <a:gd name="T57" fmla="*/ 609 h 2409"/>
                  <a:gd name="T58" fmla="*/ 21 w 1330"/>
                  <a:gd name="T59" fmla="*/ 494 h 2409"/>
                  <a:gd name="T60" fmla="*/ 59 w 1330"/>
                  <a:gd name="T61" fmla="*/ 387 h 2409"/>
                  <a:gd name="T62" fmla="*/ 118 w 1330"/>
                  <a:gd name="T63" fmla="*/ 288 h 2409"/>
                  <a:gd name="T64" fmla="*/ 194 w 1330"/>
                  <a:gd name="T65" fmla="*/ 197 h 2409"/>
                  <a:gd name="T66" fmla="*/ 286 w 1330"/>
                  <a:gd name="T67" fmla="*/ 119 h 2409"/>
                  <a:gd name="T68" fmla="*/ 383 w 1330"/>
                  <a:gd name="T69" fmla="*/ 61 h 2409"/>
                  <a:gd name="T70" fmla="*/ 491 w 1330"/>
                  <a:gd name="T71" fmla="*/ 23 h 2409"/>
                  <a:gd name="T72" fmla="*/ 605 w 1330"/>
                  <a:gd name="T73" fmla="*/ 3 h 2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30" h="2409">
                    <a:moveTo>
                      <a:pt x="664" y="0"/>
                    </a:moveTo>
                    <a:lnTo>
                      <a:pt x="725" y="3"/>
                    </a:lnTo>
                    <a:lnTo>
                      <a:pt x="782" y="10"/>
                    </a:lnTo>
                    <a:lnTo>
                      <a:pt x="838" y="23"/>
                    </a:lnTo>
                    <a:lnTo>
                      <a:pt x="893" y="40"/>
                    </a:lnTo>
                    <a:lnTo>
                      <a:pt x="945" y="61"/>
                    </a:lnTo>
                    <a:lnTo>
                      <a:pt x="995" y="88"/>
                    </a:lnTo>
                    <a:lnTo>
                      <a:pt x="1044" y="119"/>
                    </a:lnTo>
                    <a:lnTo>
                      <a:pt x="1089" y="156"/>
                    </a:lnTo>
                    <a:lnTo>
                      <a:pt x="1134" y="197"/>
                    </a:lnTo>
                    <a:lnTo>
                      <a:pt x="1175" y="242"/>
                    </a:lnTo>
                    <a:lnTo>
                      <a:pt x="1212" y="288"/>
                    </a:lnTo>
                    <a:lnTo>
                      <a:pt x="1242" y="337"/>
                    </a:lnTo>
                    <a:lnTo>
                      <a:pt x="1269" y="387"/>
                    </a:lnTo>
                    <a:lnTo>
                      <a:pt x="1291" y="440"/>
                    </a:lnTo>
                    <a:lnTo>
                      <a:pt x="1308" y="494"/>
                    </a:lnTo>
                    <a:lnTo>
                      <a:pt x="1320" y="551"/>
                    </a:lnTo>
                    <a:lnTo>
                      <a:pt x="1328" y="609"/>
                    </a:lnTo>
                    <a:lnTo>
                      <a:pt x="1330" y="669"/>
                    </a:lnTo>
                    <a:lnTo>
                      <a:pt x="1330" y="1740"/>
                    </a:lnTo>
                    <a:lnTo>
                      <a:pt x="1328" y="1800"/>
                    </a:lnTo>
                    <a:lnTo>
                      <a:pt x="1320" y="1858"/>
                    </a:lnTo>
                    <a:lnTo>
                      <a:pt x="1308" y="1915"/>
                    </a:lnTo>
                    <a:lnTo>
                      <a:pt x="1291" y="1969"/>
                    </a:lnTo>
                    <a:lnTo>
                      <a:pt x="1269" y="2022"/>
                    </a:lnTo>
                    <a:lnTo>
                      <a:pt x="1242" y="2072"/>
                    </a:lnTo>
                    <a:lnTo>
                      <a:pt x="1212" y="2121"/>
                    </a:lnTo>
                    <a:lnTo>
                      <a:pt x="1175" y="2167"/>
                    </a:lnTo>
                    <a:lnTo>
                      <a:pt x="1134" y="2212"/>
                    </a:lnTo>
                    <a:lnTo>
                      <a:pt x="1089" y="2254"/>
                    </a:lnTo>
                    <a:lnTo>
                      <a:pt x="1044" y="2290"/>
                    </a:lnTo>
                    <a:lnTo>
                      <a:pt x="995" y="2321"/>
                    </a:lnTo>
                    <a:lnTo>
                      <a:pt x="945" y="2348"/>
                    </a:lnTo>
                    <a:lnTo>
                      <a:pt x="893" y="2370"/>
                    </a:lnTo>
                    <a:lnTo>
                      <a:pt x="838" y="2386"/>
                    </a:lnTo>
                    <a:lnTo>
                      <a:pt x="782" y="2399"/>
                    </a:lnTo>
                    <a:lnTo>
                      <a:pt x="725" y="2407"/>
                    </a:lnTo>
                    <a:lnTo>
                      <a:pt x="664" y="2409"/>
                    </a:lnTo>
                    <a:lnTo>
                      <a:pt x="605" y="2407"/>
                    </a:lnTo>
                    <a:lnTo>
                      <a:pt x="546" y="2399"/>
                    </a:lnTo>
                    <a:lnTo>
                      <a:pt x="491" y="2386"/>
                    </a:lnTo>
                    <a:lnTo>
                      <a:pt x="437" y="2370"/>
                    </a:lnTo>
                    <a:lnTo>
                      <a:pt x="383" y="2348"/>
                    </a:lnTo>
                    <a:lnTo>
                      <a:pt x="333" y="2321"/>
                    </a:lnTo>
                    <a:lnTo>
                      <a:pt x="286" y="2290"/>
                    </a:lnTo>
                    <a:lnTo>
                      <a:pt x="239" y="2254"/>
                    </a:lnTo>
                    <a:lnTo>
                      <a:pt x="194" y="2212"/>
                    </a:lnTo>
                    <a:lnTo>
                      <a:pt x="154" y="2167"/>
                    </a:lnTo>
                    <a:lnTo>
                      <a:pt x="118" y="2121"/>
                    </a:lnTo>
                    <a:lnTo>
                      <a:pt x="86" y="2072"/>
                    </a:lnTo>
                    <a:lnTo>
                      <a:pt x="59" y="2022"/>
                    </a:lnTo>
                    <a:lnTo>
                      <a:pt x="38" y="1969"/>
                    </a:lnTo>
                    <a:lnTo>
                      <a:pt x="21" y="1915"/>
                    </a:lnTo>
                    <a:lnTo>
                      <a:pt x="9" y="1858"/>
                    </a:lnTo>
                    <a:lnTo>
                      <a:pt x="2" y="1800"/>
                    </a:lnTo>
                    <a:lnTo>
                      <a:pt x="0" y="1740"/>
                    </a:lnTo>
                    <a:lnTo>
                      <a:pt x="0" y="669"/>
                    </a:lnTo>
                    <a:lnTo>
                      <a:pt x="2" y="609"/>
                    </a:lnTo>
                    <a:lnTo>
                      <a:pt x="9" y="551"/>
                    </a:lnTo>
                    <a:lnTo>
                      <a:pt x="21" y="494"/>
                    </a:lnTo>
                    <a:lnTo>
                      <a:pt x="38" y="440"/>
                    </a:lnTo>
                    <a:lnTo>
                      <a:pt x="59" y="387"/>
                    </a:lnTo>
                    <a:lnTo>
                      <a:pt x="86" y="337"/>
                    </a:lnTo>
                    <a:lnTo>
                      <a:pt x="118" y="288"/>
                    </a:lnTo>
                    <a:lnTo>
                      <a:pt x="154" y="242"/>
                    </a:lnTo>
                    <a:lnTo>
                      <a:pt x="194" y="197"/>
                    </a:lnTo>
                    <a:lnTo>
                      <a:pt x="239" y="156"/>
                    </a:lnTo>
                    <a:lnTo>
                      <a:pt x="286" y="119"/>
                    </a:lnTo>
                    <a:lnTo>
                      <a:pt x="333" y="88"/>
                    </a:lnTo>
                    <a:lnTo>
                      <a:pt x="383" y="61"/>
                    </a:lnTo>
                    <a:lnTo>
                      <a:pt x="437" y="40"/>
                    </a:lnTo>
                    <a:lnTo>
                      <a:pt x="491" y="23"/>
                    </a:lnTo>
                    <a:lnTo>
                      <a:pt x="546" y="10"/>
                    </a:lnTo>
                    <a:lnTo>
                      <a:pt x="605" y="3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3537" y="2058"/>
                <a:ext cx="599" cy="535"/>
              </a:xfrm>
              <a:custGeom>
                <a:avLst/>
                <a:gdLst>
                  <a:gd name="T0" fmla="*/ 184 w 2395"/>
                  <a:gd name="T1" fmla="*/ 9 h 2140"/>
                  <a:gd name="T2" fmla="*/ 243 w 2395"/>
                  <a:gd name="T3" fmla="*/ 59 h 2140"/>
                  <a:gd name="T4" fmla="*/ 266 w 2395"/>
                  <a:gd name="T5" fmla="*/ 133 h 2140"/>
                  <a:gd name="T6" fmla="*/ 277 w 2395"/>
                  <a:gd name="T7" fmla="*/ 551 h 2140"/>
                  <a:gd name="T8" fmla="*/ 335 w 2395"/>
                  <a:gd name="T9" fmla="*/ 760 h 2140"/>
                  <a:gd name="T10" fmla="*/ 441 w 2395"/>
                  <a:gd name="T11" fmla="*/ 948 h 2140"/>
                  <a:gd name="T12" fmla="*/ 595 w 2395"/>
                  <a:gd name="T13" fmla="*/ 1115 h 2140"/>
                  <a:gd name="T14" fmla="*/ 776 w 2395"/>
                  <a:gd name="T15" fmla="*/ 1239 h 2140"/>
                  <a:gd name="T16" fmla="*/ 977 w 2395"/>
                  <a:gd name="T17" fmla="*/ 1312 h 2140"/>
                  <a:gd name="T18" fmla="*/ 1197 w 2395"/>
                  <a:gd name="T19" fmla="*/ 1337 h 2140"/>
                  <a:gd name="T20" fmla="*/ 1418 w 2395"/>
                  <a:gd name="T21" fmla="*/ 1312 h 2140"/>
                  <a:gd name="T22" fmla="*/ 1619 w 2395"/>
                  <a:gd name="T23" fmla="*/ 1239 h 2140"/>
                  <a:gd name="T24" fmla="*/ 1800 w 2395"/>
                  <a:gd name="T25" fmla="*/ 1115 h 2140"/>
                  <a:gd name="T26" fmla="*/ 1954 w 2395"/>
                  <a:gd name="T27" fmla="*/ 948 h 2140"/>
                  <a:gd name="T28" fmla="*/ 2060 w 2395"/>
                  <a:gd name="T29" fmla="*/ 760 h 2140"/>
                  <a:gd name="T30" fmla="*/ 2118 w 2395"/>
                  <a:gd name="T31" fmla="*/ 551 h 2140"/>
                  <a:gd name="T32" fmla="*/ 2128 w 2395"/>
                  <a:gd name="T33" fmla="*/ 133 h 2140"/>
                  <a:gd name="T34" fmla="*/ 2151 w 2395"/>
                  <a:gd name="T35" fmla="*/ 59 h 2140"/>
                  <a:gd name="T36" fmla="*/ 2211 w 2395"/>
                  <a:gd name="T37" fmla="*/ 9 h 2140"/>
                  <a:gd name="T38" fmla="*/ 2288 w 2395"/>
                  <a:gd name="T39" fmla="*/ 2 h 2140"/>
                  <a:gd name="T40" fmla="*/ 2355 w 2395"/>
                  <a:gd name="T41" fmla="*/ 39 h 2140"/>
                  <a:gd name="T42" fmla="*/ 2392 w 2395"/>
                  <a:gd name="T43" fmla="*/ 107 h 2140"/>
                  <a:gd name="T44" fmla="*/ 2392 w 2395"/>
                  <a:gd name="T45" fmla="*/ 484 h 2140"/>
                  <a:gd name="T46" fmla="*/ 2354 w 2395"/>
                  <a:gd name="T47" fmla="*/ 721 h 2140"/>
                  <a:gd name="T48" fmla="*/ 2271 w 2395"/>
                  <a:gd name="T49" fmla="*/ 940 h 2140"/>
                  <a:gd name="T50" fmla="*/ 2141 w 2395"/>
                  <a:gd name="T51" fmla="*/ 1141 h 2140"/>
                  <a:gd name="T52" fmla="*/ 1972 w 2395"/>
                  <a:gd name="T53" fmla="*/ 1319 h 2140"/>
                  <a:gd name="T54" fmla="*/ 1780 w 2395"/>
                  <a:gd name="T55" fmla="*/ 1455 h 2140"/>
                  <a:gd name="T56" fmla="*/ 1566 w 2395"/>
                  <a:gd name="T57" fmla="*/ 1548 h 2140"/>
                  <a:gd name="T58" fmla="*/ 1330 w 2395"/>
                  <a:gd name="T59" fmla="*/ 1597 h 2140"/>
                  <a:gd name="T60" fmla="*/ 1889 w 2395"/>
                  <a:gd name="T61" fmla="*/ 1875 h 2140"/>
                  <a:gd name="T62" fmla="*/ 1956 w 2395"/>
                  <a:gd name="T63" fmla="*/ 1912 h 2140"/>
                  <a:gd name="T64" fmla="*/ 1993 w 2395"/>
                  <a:gd name="T65" fmla="*/ 1980 h 2140"/>
                  <a:gd name="T66" fmla="*/ 1986 w 2395"/>
                  <a:gd name="T67" fmla="*/ 2057 h 2140"/>
                  <a:gd name="T68" fmla="*/ 1936 w 2395"/>
                  <a:gd name="T69" fmla="*/ 2117 h 2140"/>
                  <a:gd name="T70" fmla="*/ 1863 w 2395"/>
                  <a:gd name="T71" fmla="*/ 2140 h 2140"/>
                  <a:gd name="T72" fmla="*/ 482 w 2395"/>
                  <a:gd name="T73" fmla="*/ 2130 h 2140"/>
                  <a:gd name="T74" fmla="*/ 421 w 2395"/>
                  <a:gd name="T75" fmla="*/ 2079 h 2140"/>
                  <a:gd name="T76" fmla="*/ 399 w 2395"/>
                  <a:gd name="T77" fmla="*/ 2006 h 2140"/>
                  <a:gd name="T78" fmla="*/ 421 w 2395"/>
                  <a:gd name="T79" fmla="*/ 1933 h 2140"/>
                  <a:gd name="T80" fmla="*/ 482 w 2395"/>
                  <a:gd name="T81" fmla="*/ 1882 h 2140"/>
                  <a:gd name="T82" fmla="*/ 1064 w 2395"/>
                  <a:gd name="T83" fmla="*/ 1873 h 2140"/>
                  <a:gd name="T84" fmla="*/ 905 w 2395"/>
                  <a:gd name="T85" fmla="*/ 1568 h 2140"/>
                  <a:gd name="T86" fmla="*/ 684 w 2395"/>
                  <a:gd name="T87" fmla="*/ 1491 h 2140"/>
                  <a:gd name="T88" fmla="*/ 485 w 2395"/>
                  <a:gd name="T89" fmla="*/ 1369 h 2140"/>
                  <a:gd name="T90" fmla="*/ 306 w 2395"/>
                  <a:gd name="T91" fmla="*/ 1204 h 2140"/>
                  <a:gd name="T92" fmla="*/ 163 w 2395"/>
                  <a:gd name="T93" fmla="*/ 1009 h 2140"/>
                  <a:gd name="T94" fmla="*/ 64 w 2395"/>
                  <a:gd name="T95" fmla="*/ 796 h 2140"/>
                  <a:gd name="T96" fmla="*/ 11 w 2395"/>
                  <a:gd name="T97" fmla="*/ 565 h 2140"/>
                  <a:gd name="T98" fmla="*/ 0 w 2395"/>
                  <a:gd name="T99" fmla="*/ 133 h 2140"/>
                  <a:gd name="T100" fmla="*/ 22 w 2395"/>
                  <a:gd name="T101" fmla="*/ 59 h 2140"/>
                  <a:gd name="T102" fmla="*/ 83 w 2395"/>
                  <a:gd name="T103" fmla="*/ 9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95" h="2140">
                    <a:moveTo>
                      <a:pt x="133" y="0"/>
                    </a:moveTo>
                    <a:lnTo>
                      <a:pt x="159" y="2"/>
                    </a:lnTo>
                    <a:lnTo>
                      <a:pt x="184" y="9"/>
                    </a:lnTo>
                    <a:lnTo>
                      <a:pt x="206" y="22"/>
                    </a:lnTo>
                    <a:lnTo>
                      <a:pt x="226" y="39"/>
                    </a:lnTo>
                    <a:lnTo>
                      <a:pt x="243" y="59"/>
                    </a:lnTo>
                    <a:lnTo>
                      <a:pt x="256" y="82"/>
                    </a:lnTo>
                    <a:lnTo>
                      <a:pt x="264" y="107"/>
                    </a:lnTo>
                    <a:lnTo>
                      <a:pt x="266" y="133"/>
                    </a:lnTo>
                    <a:lnTo>
                      <a:pt x="266" y="401"/>
                    </a:lnTo>
                    <a:lnTo>
                      <a:pt x="269" y="476"/>
                    </a:lnTo>
                    <a:lnTo>
                      <a:pt x="277" y="551"/>
                    </a:lnTo>
                    <a:lnTo>
                      <a:pt x="290" y="623"/>
                    </a:lnTo>
                    <a:lnTo>
                      <a:pt x="309" y="692"/>
                    </a:lnTo>
                    <a:lnTo>
                      <a:pt x="335" y="760"/>
                    </a:lnTo>
                    <a:lnTo>
                      <a:pt x="365" y="825"/>
                    </a:lnTo>
                    <a:lnTo>
                      <a:pt x="400" y="887"/>
                    </a:lnTo>
                    <a:lnTo>
                      <a:pt x="441" y="948"/>
                    </a:lnTo>
                    <a:lnTo>
                      <a:pt x="488" y="1007"/>
                    </a:lnTo>
                    <a:lnTo>
                      <a:pt x="539" y="1062"/>
                    </a:lnTo>
                    <a:lnTo>
                      <a:pt x="595" y="1115"/>
                    </a:lnTo>
                    <a:lnTo>
                      <a:pt x="653" y="1162"/>
                    </a:lnTo>
                    <a:lnTo>
                      <a:pt x="713" y="1202"/>
                    </a:lnTo>
                    <a:lnTo>
                      <a:pt x="776" y="1239"/>
                    </a:lnTo>
                    <a:lnTo>
                      <a:pt x="841" y="1269"/>
                    </a:lnTo>
                    <a:lnTo>
                      <a:pt x="908" y="1293"/>
                    </a:lnTo>
                    <a:lnTo>
                      <a:pt x="977" y="1312"/>
                    </a:lnTo>
                    <a:lnTo>
                      <a:pt x="1048" y="1326"/>
                    </a:lnTo>
                    <a:lnTo>
                      <a:pt x="1122" y="1335"/>
                    </a:lnTo>
                    <a:lnTo>
                      <a:pt x="1197" y="1337"/>
                    </a:lnTo>
                    <a:lnTo>
                      <a:pt x="1274" y="1335"/>
                    </a:lnTo>
                    <a:lnTo>
                      <a:pt x="1347" y="1326"/>
                    </a:lnTo>
                    <a:lnTo>
                      <a:pt x="1418" y="1312"/>
                    </a:lnTo>
                    <a:lnTo>
                      <a:pt x="1487" y="1293"/>
                    </a:lnTo>
                    <a:lnTo>
                      <a:pt x="1554" y="1269"/>
                    </a:lnTo>
                    <a:lnTo>
                      <a:pt x="1619" y="1239"/>
                    </a:lnTo>
                    <a:lnTo>
                      <a:pt x="1682" y="1202"/>
                    </a:lnTo>
                    <a:lnTo>
                      <a:pt x="1741" y="1162"/>
                    </a:lnTo>
                    <a:lnTo>
                      <a:pt x="1800" y="1115"/>
                    </a:lnTo>
                    <a:lnTo>
                      <a:pt x="1855" y="1062"/>
                    </a:lnTo>
                    <a:lnTo>
                      <a:pt x="1907" y="1007"/>
                    </a:lnTo>
                    <a:lnTo>
                      <a:pt x="1954" y="948"/>
                    </a:lnTo>
                    <a:lnTo>
                      <a:pt x="1994" y="887"/>
                    </a:lnTo>
                    <a:lnTo>
                      <a:pt x="2031" y="825"/>
                    </a:lnTo>
                    <a:lnTo>
                      <a:pt x="2060" y="760"/>
                    </a:lnTo>
                    <a:lnTo>
                      <a:pt x="2085" y="692"/>
                    </a:lnTo>
                    <a:lnTo>
                      <a:pt x="2104" y="623"/>
                    </a:lnTo>
                    <a:lnTo>
                      <a:pt x="2118" y="551"/>
                    </a:lnTo>
                    <a:lnTo>
                      <a:pt x="2126" y="476"/>
                    </a:lnTo>
                    <a:lnTo>
                      <a:pt x="2128" y="401"/>
                    </a:lnTo>
                    <a:lnTo>
                      <a:pt x="2128" y="133"/>
                    </a:lnTo>
                    <a:lnTo>
                      <a:pt x="2132" y="107"/>
                    </a:lnTo>
                    <a:lnTo>
                      <a:pt x="2139" y="82"/>
                    </a:lnTo>
                    <a:lnTo>
                      <a:pt x="2151" y="59"/>
                    </a:lnTo>
                    <a:lnTo>
                      <a:pt x="2168" y="39"/>
                    </a:lnTo>
                    <a:lnTo>
                      <a:pt x="2189" y="22"/>
                    </a:lnTo>
                    <a:lnTo>
                      <a:pt x="2211" y="9"/>
                    </a:lnTo>
                    <a:lnTo>
                      <a:pt x="2236" y="2"/>
                    </a:lnTo>
                    <a:lnTo>
                      <a:pt x="2261" y="0"/>
                    </a:lnTo>
                    <a:lnTo>
                      <a:pt x="2288" y="2"/>
                    </a:lnTo>
                    <a:lnTo>
                      <a:pt x="2312" y="9"/>
                    </a:lnTo>
                    <a:lnTo>
                      <a:pt x="2335" y="22"/>
                    </a:lnTo>
                    <a:lnTo>
                      <a:pt x="2355" y="39"/>
                    </a:lnTo>
                    <a:lnTo>
                      <a:pt x="2373" y="59"/>
                    </a:lnTo>
                    <a:lnTo>
                      <a:pt x="2385" y="82"/>
                    </a:lnTo>
                    <a:lnTo>
                      <a:pt x="2392" y="107"/>
                    </a:lnTo>
                    <a:lnTo>
                      <a:pt x="2395" y="133"/>
                    </a:lnTo>
                    <a:lnTo>
                      <a:pt x="2395" y="401"/>
                    </a:lnTo>
                    <a:lnTo>
                      <a:pt x="2392" y="484"/>
                    </a:lnTo>
                    <a:lnTo>
                      <a:pt x="2385" y="565"/>
                    </a:lnTo>
                    <a:lnTo>
                      <a:pt x="2372" y="644"/>
                    </a:lnTo>
                    <a:lnTo>
                      <a:pt x="2354" y="721"/>
                    </a:lnTo>
                    <a:lnTo>
                      <a:pt x="2332" y="796"/>
                    </a:lnTo>
                    <a:lnTo>
                      <a:pt x="2304" y="869"/>
                    </a:lnTo>
                    <a:lnTo>
                      <a:pt x="2271" y="940"/>
                    </a:lnTo>
                    <a:lnTo>
                      <a:pt x="2233" y="1009"/>
                    </a:lnTo>
                    <a:lnTo>
                      <a:pt x="2190" y="1076"/>
                    </a:lnTo>
                    <a:lnTo>
                      <a:pt x="2141" y="1141"/>
                    </a:lnTo>
                    <a:lnTo>
                      <a:pt x="2088" y="1204"/>
                    </a:lnTo>
                    <a:lnTo>
                      <a:pt x="2032" y="1264"/>
                    </a:lnTo>
                    <a:lnTo>
                      <a:pt x="1972" y="1319"/>
                    </a:lnTo>
                    <a:lnTo>
                      <a:pt x="1910" y="1369"/>
                    </a:lnTo>
                    <a:lnTo>
                      <a:pt x="1846" y="1414"/>
                    </a:lnTo>
                    <a:lnTo>
                      <a:pt x="1780" y="1455"/>
                    </a:lnTo>
                    <a:lnTo>
                      <a:pt x="1711" y="1491"/>
                    </a:lnTo>
                    <a:lnTo>
                      <a:pt x="1639" y="1521"/>
                    </a:lnTo>
                    <a:lnTo>
                      <a:pt x="1566" y="1548"/>
                    </a:lnTo>
                    <a:lnTo>
                      <a:pt x="1489" y="1568"/>
                    </a:lnTo>
                    <a:lnTo>
                      <a:pt x="1411" y="1585"/>
                    </a:lnTo>
                    <a:lnTo>
                      <a:pt x="1330" y="1597"/>
                    </a:lnTo>
                    <a:lnTo>
                      <a:pt x="1330" y="1873"/>
                    </a:lnTo>
                    <a:lnTo>
                      <a:pt x="1863" y="1873"/>
                    </a:lnTo>
                    <a:lnTo>
                      <a:pt x="1889" y="1875"/>
                    </a:lnTo>
                    <a:lnTo>
                      <a:pt x="1913" y="1882"/>
                    </a:lnTo>
                    <a:lnTo>
                      <a:pt x="1936" y="1895"/>
                    </a:lnTo>
                    <a:lnTo>
                      <a:pt x="1956" y="1912"/>
                    </a:lnTo>
                    <a:lnTo>
                      <a:pt x="1973" y="1933"/>
                    </a:lnTo>
                    <a:lnTo>
                      <a:pt x="1986" y="1955"/>
                    </a:lnTo>
                    <a:lnTo>
                      <a:pt x="1993" y="1980"/>
                    </a:lnTo>
                    <a:lnTo>
                      <a:pt x="1996" y="2006"/>
                    </a:lnTo>
                    <a:lnTo>
                      <a:pt x="1993" y="2032"/>
                    </a:lnTo>
                    <a:lnTo>
                      <a:pt x="1986" y="2057"/>
                    </a:lnTo>
                    <a:lnTo>
                      <a:pt x="1973" y="2079"/>
                    </a:lnTo>
                    <a:lnTo>
                      <a:pt x="1956" y="2100"/>
                    </a:lnTo>
                    <a:lnTo>
                      <a:pt x="1936" y="2117"/>
                    </a:lnTo>
                    <a:lnTo>
                      <a:pt x="1913" y="2130"/>
                    </a:lnTo>
                    <a:lnTo>
                      <a:pt x="1889" y="2138"/>
                    </a:lnTo>
                    <a:lnTo>
                      <a:pt x="1863" y="2140"/>
                    </a:lnTo>
                    <a:lnTo>
                      <a:pt x="533" y="2140"/>
                    </a:lnTo>
                    <a:lnTo>
                      <a:pt x="506" y="2138"/>
                    </a:lnTo>
                    <a:lnTo>
                      <a:pt x="482" y="2130"/>
                    </a:lnTo>
                    <a:lnTo>
                      <a:pt x="459" y="2117"/>
                    </a:lnTo>
                    <a:lnTo>
                      <a:pt x="439" y="2100"/>
                    </a:lnTo>
                    <a:lnTo>
                      <a:pt x="421" y="2079"/>
                    </a:lnTo>
                    <a:lnTo>
                      <a:pt x="409" y="2057"/>
                    </a:lnTo>
                    <a:lnTo>
                      <a:pt x="402" y="2032"/>
                    </a:lnTo>
                    <a:lnTo>
                      <a:pt x="399" y="2006"/>
                    </a:lnTo>
                    <a:lnTo>
                      <a:pt x="402" y="1980"/>
                    </a:lnTo>
                    <a:lnTo>
                      <a:pt x="409" y="1955"/>
                    </a:lnTo>
                    <a:lnTo>
                      <a:pt x="421" y="1933"/>
                    </a:lnTo>
                    <a:lnTo>
                      <a:pt x="439" y="1912"/>
                    </a:lnTo>
                    <a:lnTo>
                      <a:pt x="459" y="1895"/>
                    </a:lnTo>
                    <a:lnTo>
                      <a:pt x="482" y="1882"/>
                    </a:lnTo>
                    <a:lnTo>
                      <a:pt x="506" y="1875"/>
                    </a:lnTo>
                    <a:lnTo>
                      <a:pt x="533" y="1873"/>
                    </a:lnTo>
                    <a:lnTo>
                      <a:pt x="1064" y="1873"/>
                    </a:lnTo>
                    <a:lnTo>
                      <a:pt x="1064" y="1597"/>
                    </a:lnTo>
                    <a:lnTo>
                      <a:pt x="983" y="1585"/>
                    </a:lnTo>
                    <a:lnTo>
                      <a:pt x="905" y="1568"/>
                    </a:lnTo>
                    <a:lnTo>
                      <a:pt x="829" y="1548"/>
                    </a:lnTo>
                    <a:lnTo>
                      <a:pt x="756" y="1521"/>
                    </a:lnTo>
                    <a:lnTo>
                      <a:pt x="684" y="1491"/>
                    </a:lnTo>
                    <a:lnTo>
                      <a:pt x="616" y="1455"/>
                    </a:lnTo>
                    <a:lnTo>
                      <a:pt x="549" y="1414"/>
                    </a:lnTo>
                    <a:lnTo>
                      <a:pt x="485" y="1369"/>
                    </a:lnTo>
                    <a:lnTo>
                      <a:pt x="423" y="1319"/>
                    </a:lnTo>
                    <a:lnTo>
                      <a:pt x="364" y="1264"/>
                    </a:lnTo>
                    <a:lnTo>
                      <a:pt x="306" y="1204"/>
                    </a:lnTo>
                    <a:lnTo>
                      <a:pt x="253" y="1141"/>
                    </a:lnTo>
                    <a:lnTo>
                      <a:pt x="205" y="1076"/>
                    </a:lnTo>
                    <a:lnTo>
                      <a:pt x="163" y="1009"/>
                    </a:lnTo>
                    <a:lnTo>
                      <a:pt x="124" y="940"/>
                    </a:lnTo>
                    <a:lnTo>
                      <a:pt x="91" y="869"/>
                    </a:lnTo>
                    <a:lnTo>
                      <a:pt x="64" y="796"/>
                    </a:lnTo>
                    <a:lnTo>
                      <a:pt x="40" y="721"/>
                    </a:lnTo>
                    <a:lnTo>
                      <a:pt x="22" y="644"/>
                    </a:lnTo>
                    <a:lnTo>
                      <a:pt x="11" y="565"/>
                    </a:lnTo>
                    <a:lnTo>
                      <a:pt x="2" y="484"/>
                    </a:lnTo>
                    <a:lnTo>
                      <a:pt x="0" y="401"/>
                    </a:lnTo>
                    <a:lnTo>
                      <a:pt x="0" y="133"/>
                    </a:lnTo>
                    <a:lnTo>
                      <a:pt x="2" y="107"/>
                    </a:lnTo>
                    <a:lnTo>
                      <a:pt x="10" y="82"/>
                    </a:lnTo>
                    <a:lnTo>
                      <a:pt x="22" y="59"/>
                    </a:lnTo>
                    <a:lnTo>
                      <a:pt x="39" y="39"/>
                    </a:lnTo>
                    <a:lnTo>
                      <a:pt x="61" y="22"/>
                    </a:lnTo>
                    <a:lnTo>
                      <a:pt x="83" y="9"/>
                    </a:lnTo>
                    <a:lnTo>
                      <a:pt x="107" y="2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0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8" name="Group 51"/>
            <p:cNvGrpSpPr>
              <a:grpSpLocks noChangeAspect="1"/>
            </p:cNvGrpSpPr>
            <p:nvPr/>
          </p:nvGrpSpPr>
          <p:grpSpPr bwMode="auto">
            <a:xfrm>
              <a:off x="8310274" y="4376061"/>
              <a:ext cx="331802" cy="212390"/>
              <a:chOff x="616" y="1171"/>
              <a:chExt cx="267" cy="192"/>
            </a:xfrm>
            <a:solidFill>
              <a:srgbClr val="EEECE1"/>
            </a:solidFill>
          </p:grpSpPr>
          <p:sp>
            <p:nvSpPr>
              <p:cNvPr id="158" name="Freeform 52"/>
              <p:cNvSpPr>
                <a:spLocks noChangeArrowheads="1"/>
              </p:cNvSpPr>
              <p:nvPr/>
            </p:nvSpPr>
            <p:spPr bwMode="auto">
              <a:xfrm>
                <a:off x="616" y="1261"/>
                <a:ext cx="267" cy="102"/>
              </a:xfrm>
              <a:custGeom>
                <a:avLst/>
                <a:gdLst>
                  <a:gd name="T0" fmla="*/ 0 w 3477"/>
                  <a:gd name="T1" fmla="*/ 0 h 1338"/>
                  <a:gd name="T2" fmla="*/ 0 w 3477"/>
                  <a:gd name="T3" fmla="*/ 0 h 1338"/>
                  <a:gd name="T4" fmla="*/ 0 w 3477"/>
                  <a:gd name="T5" fmla="*/ 0 h 1338"/>
                  <a:gd name="T6" fmla="*/ 0 w 3477"/>
                  <a:gd name="T7" fmla="*/ 0 h 1338"/>
                  <a:gd name="T8" fmla="*/ 0 w 3477"/>
                  <a:gd name="T9" fmla="*/ 0 h 1338"/>
                  <a:gd name="T10" fmla="*/ 0 w 3477"/>
                  <a:gd name="T11" fmla="*/ 0 h 1338"/>
                  <a:gd name="T12" fmla="*/ 0 w 3477"/>
                  <a:gd name="T13" fmla="*/ 0 h 1338"/>
                  <a:gd name="T14" fmla="*/ 0 w 3477"/>
                  <a:gd name="T15" fmla="*/ 0 h 1338"/>
                  <a:gd name="T16" fmla="*/ 0 w 3477"/>
                  <a:gd name="T17" fmla="*/ 0 h 1338"/>
                  <a:gd name="T18" fmla="*/ 0 w 3477"/>
                  <a:gd name="T19" fmla="*/ 0 h 1338"/>
                  <a:gd name="T20" fmla="*/ 0 w 3477"/>
                  <a:gd name="T21" fmla="*/ 0 h 1338"/>
                  <a:gd name="T22" fmla="*/ 0 w 3477"/>
                  <a:gd name="T23" fmla="*/ 0 h 1338"/>
                  <a:gd name="T24" fmla="*/ 0 w 3477"/>
                  <a:gd name="T25" fmla="*/ 0 h 1338"/>
                  <a:gd name="T26" fmla="*/ 0 w 3477"/>
                  <a:gd name="T27" fmla="*/ 0 h 1338"/>
                  <a:gd name="T28" fmla="*/ 0 w 3477"/>
                  <a:gd name="T29" fmla="*/ 0 h 1338"/>
                  <a:gd name="T30" fmla="*/ 0 w 3477"/>
                  <a:gd name="T31" fmla="*/ 0 h 1338"/>
                  <a:gd name="T32" fmla="*/ 0 w 3477"/>
                  <a:gd name="T33" fmla="*/ 0 h 1338"/>
                  <a:gd name="T34" fmla="*/ 0 w 3477"/>
                  <a:gd name="T35" fmla="*/ 0 h 1338"/>
                  <a:gd name="T36" fmla="*/ 0 w 3477"/>
                  <a:gd name="T37" fmla="*/ 0 h 1338"/>
                  <a:gd name="T38" fmla="*/ 0 w 3477"/>
                  <a:gd name="T39" fmla="*/ 0 h 1338"/>
                  <a:gd name="T40" fmla="*/ 0 w 3477"/>
                  <a:gd name="T41" fmla="*/ 0 h 1338"/>
                  <a:gd name="T42" fmla="*/ 0 w 3477"/>
                  <a:gd name="T43" fmla="*/ 0 h 1338"/>
                  <a:gd name="T44" fmla="*/ 0 w 3477"/>
                  <a:gd name="T45" fmla="*/ 0 h 1338"/>
                  <a:gd name="T46" fmla="*/ 0 w 3477"/>
                  <a:gd name="T47" fmla="*/ 0 h 13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477"/>
                  <a:gd name="T73" fmla="*/ 0 h 1338"/>
                  <a:gd name="T74" fmla="*/ 3477 w 3477"/>
                  <a:gd name="T75" fmla="*/ 1338 h 13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477" h="1338">
                    <a:moveTo>
                      <a:pt x="2557" y="0"/>
                    </a:moveTo>
                    <a:lnTo>
                      <a:pt x="3476" y="912"/>
                    </a:lnTo>
                    <a:lnTo>
                      <a:pt x="3477" y="1189"/>
                    </a:lnTo>
                    <a:lnTo>
                      <a:pt x="3474" y="1217"/>
                    </a:lnTo>
                    <a:lnTo>
                      <a:pt x="3465" y="1245"/>
                    </a:lnTo>
                    <a:lnTo>
                      <a:pt x="3451" y="1269"/>
                    </a:lnTo>
                    <a:lnTo>
                      <a:pt x="3431" y="1291"/>
                    </a:lnTo>
                    <a:lnTo>
                      <a:pt x="3409" y="1309"/>
                    </a:lnTo>
                    <a:lnTo>
                      <a:pt x="3383" y="1321"/>
                    </a:lnTo>
                    <a:lnTo>
                      <a:pt x="3354" y="1330"/>
                    </a:lnTo>
                    <a:lnTo>
                      <a:pt x="3322" y="1333"/>
                    </a:lnTo>
                    <a:lnTo>
                      <a:pt x="155" y="1338"/>
                    </a:lnTo>
                    <a:lnTo>
                      <a:pt x="124" y="1335"/>
                    </a:lnTo>
                    <a:lnTo>
                      <a:pt x="95" y="1327"/>
                    </a:lnTo>
                    <a:lnTo>
                      <a:pt x="69" y="1314"/>
                    </a:lnTo>
                    <a:lnTo>
                      <a:pt x="46" y="1296"/>
                    </a:lnTo>
                    <a:lnTo>
                      <a:pt x="27" y="1275"/>
                    </a:lnTo>
                    <a:lnTo>
                      <a:pt x="13" y="1250"/>
                    </a:lnTo>
                    <a:lnTo>
                      <a:pt x="3" y="1223"/>
                    </a:lnTo>
                    <a:lnTo>
                      <a:pt x="0" y="1194"/>
                    </a:lnTo>
                    <a:lnTo>
                      <a:pt x="0" y="916"/>
                    </a:lnTo>
                    <a:lnTo>
                      <a:pt x="917" y="3"/>
                    </a:lnTo>
                    <a:lnTo>
                      <a:pt x="1738" y="628"/>
                    </a:lnTo>
                    <a:lnTo>
                      <a:pt x="255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" name="Freeform 53"/>
              <p:cNvSpPr>
                <a:spLocks noChangeArrowheads="1"/>
              </p:cNvSpPr>
              <p:nvPr/>
            </p:nvSpPr>
            <p:spPr bwMode="auto">
              <a:xfrm>
                <a:off x="616" y="1208"/>
                <a:ext cx="55" cy="96"/>
              </a:xfrm>
              <a:custGeom>
                <a:avLst/>
                <a:gdLst>
                  <a:gd name="T0" fmla="*/ 0 w 725"/>
                  <a:gd name="T1" fmla="*/ 0 h 1271"/>
                  <a:gd name="T2" fmla="*/ 0 w 725"/>
                  <a:gd name="T3" fmla="*/ 0 h 1271"/>
                  <a:gd name="T4" fmla="*/ 0 w 725"/>
                  <a:gd name="T5" fmla="*/ 0 h 1271"/>
                  <a:gd name="T6" fmla="*/ 0 w 725"/>
                  <a:gd name="T7" fmla="*/ 0 h 1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5"/>
                  <a:gd name="T13" fmla="*/ 0 h 1271"/>
                  <a:gd name="T14" fmla="*/ 725 w 725"/>
                  <a:gd name="T15" fmla="*/ 1271 h 1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5" h="1271">
                    <a:moveTo>
                      <a:pt x="0" y="0"/>
                    </a:moveTo>
                    <a:lnTo>
                      <a:pt x="725" y="552"/>
                    </a:lnTo>
                    <a:lnTo>
                      <a:pt x="2" y="12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60" name="Freeform 54"/>
              <p:cNvSpPr>
                <a:spLocks noChangeArrowheads="1"/>
              </p:cNvSpPr>
              <p:nvPr/>
            </p:nvSpPr>
            <p:spPr bwMode="auto">
              <a:xfrm>
                <a:off x="828" y="1207"/>
                <a:ext cx="55" cy="97"/>
              </a:xfrm>
              <a:custGeom>
                <a:avLst/>
                <a:gdLst>
                  <a:gd name="T0" fmla="*/ 0 w 725"/>
                  <a:gd name="T1" fmla="*/ 0 h 1272"/>
                  <a:gd name="T2" fmla="*/ 0 w 725"/>
                  <a:gd name="T3" fmla="*/ 0 h 1272"/>
                  <a:gd name="T4" fmla="*/ 0 w 725"/>
                  <a:gd name="T5" fmla="*/ 0 h 1272"/>
                  <a:gd name="T6" fmla="*/ 0 w 725"/>
                  <a:gd name="T7" fmla="*/ 0 h 1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5"/>
                  <a:gd name="T13" fmla="*/ 0 h 1272"/>
                  <a:gd name="T14" fmla="*/ 725 w 725"/>
                  <a:gd name="T15" fmla="*/ 1272 h 1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5" h="1272">
                    <a:moveTo>
                      <a:pt x="723" y="0"/>
                    </a:moveTo>
                    <a:lnTo>
                      <a:pt x="725" y="1272"/>
                    </a:lnTo>
                    <a:lnTo>
                      <a:pt x="0" y="554"/>
                    </a:lnTo>
                    <a:lnTo>
                      <a:pt x="7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61" name="Freeform 55"/>
              <p:cNvSpPr>
                <a:spLocks noChangeArrowheads="1"/>
              </p:cNvSpPr>
              <p:nvPr/>
            </p:nvSpPr>
            <p:spPr bwMode="auto">
              <a:xfrm>
                <a:off x="616" y="1171"/>
                <a:ext cx="266" cy="117"/>
              </a:xfrm>
              <a:custGeom>
                <a:avLst/>
                <a:gdLst>
                  <a:gd name="T0" fmla="*/ 0 w 3477"/>
                  <a:gd name="T1" fmla="*/ 0 h 1537"/>
                  <a:gd name="T2" fmla="*/ 0 w 3477"/>
                  <a:gd name="T3" fmla="*/ 0 h 1537"/>
                  <a:gd name="T4" fmla="*/ 0 w 3477"/>
                  <a:gd name="T5" fmla="*/ 0 h 1537"/>
                  <a:gd name="T6" fmla="*/ 0 w 3477"/>
                  <a:gd name="T7" fmla="*/ 0 h 1537"/>
                  <a:gd name="T8" fmla="*/ 0 w 3477"/>
                  <a:gd name="T9" fmla="*/ 0 h 1537"/>
                  <a:gd name="T10" fmla="*/ 0 w 3477"/>
                  <a:gd name="T11" fmla="*/ 0 h 1537"/>
                  <a:gd name="T12" fmla="*/ 0 w 3477"/>
                  <a:gd name="T13" fmla="*/ 0 h 1537"/>
                  <a:gd name="T14" fmla="*/ 0 w 3477"/>
                  <a:gd name="T15" fmla="*/ 0 h 1537"/>
                  <a:gd name="T16" fmla="*/ 0 w 3477"/>
                  <a:gd name="T17" fmla="*/ 0 h 1537"/>
                  <a:gd name="T18" fmla="*/ 0 w 3477"/>
                  <a:gd name="T19" fmla="*/ 0 h 1537"/>
                  <a:gd name="T20" fmla="*/ 0 w 3477"/>
                  <a:gd name="T21" fmla="*/ 0 h 1537"/>
                  <a:gd name="T22" fmla="*/ 0 w 3477"/>
                  <a:gd name="T23" fmla="*/ 0 h 1537"/>
                  <a:gd name="T24" fmla="*/ 0 w 3477"/>
                  <a:gd name="T25" fmla="*/ 0 h 1537"/>
                  <a:gd name="T26" fmla="*/ 0 w 3477"/>
                  <a:gd name="T27" fmla="*/ 0 h 1537"/>
                  <a:gd name="T28" fmla="*/ 0 w 3477"/>
                  <a:gd name="T29" fmla="*/ 0 h 1537"/>
                  <a:gd name="T30" fmla="*/ 0 w 3477"/>
                  <a:gd name="T31" fmla="*/ 0 h 1537"/>
                  <a:gd name="T32" fmla="*/ 0 w 3477"/>
                  <a:gd name="T33" fmla="*/ 0 h 1537"/>
                  <a:gd name="T34" fmla="*/ 0 w 3477"/>
                  <a:gd name="T35" fmla="*/ 0 h 1537"/>
                  <a:gd name="T36" fmla="*/ 0 w 3477"/>
                  <a:gd name="T37" fmla="*/ 0 h 1537"/>
                  <a:gd name="T38" fmla="*/ 0 w 3477"/>
                  <a:gd name="T39" fmla="*/ 0 h 1537"/>
                  <a:gd name="T40" fmla="*/ 0 w 3477"/>
                  <a:gd name="T41" fmla="*/ 0 h 1537"/>
                  <a:gd name="T42" fmla="*/ 0 w 3477"/>
                  <a:gd name="T43" fmla="*/ 0 h 1537"/>
                  <a:gd name="T44" fmla="*/ 0 w 3477"/>
                  <a:gd name="T45" fmla="*/ 0 h 1537"/>
                  <a:gd name="T46" fmla="*/ 0 w 3477"/>
                  <a:gd name="T47" fmla="*/ 0 h 1537"/>
                  <a:gd name="T48" fmla="*/ 0 w 3477"/>
                  <a:gd name="T49" fmla="*/ 0 h 1537"/>
                  <a:gd name="T50" fmla="*/ 0 w 3477"/>
                  <a:gd name="T51" fmla="*/ 0 h 1537"/>
                  <a:gd name="T52" fmla="*/ 0 w 3477"/>
                  <a:gd name="T53" fmla="*/ 0 h 1537"/>
                  <a:gd name="T54" fmla="*/ 0 w 3477"/>
                  <a:gd name="T55" fmla="*/ 0 h 1537"/>
                  <a:gd name="T56" fmla="*/ 0 w 3477"/>
                  <a:gd name="T57" fmla="*/ 0 h 1537"/>
                  <a:gd name="T58" fmla="*/ 0 w 3477"/>
                  <a:gd name="T59" fmla="*/ 0 h 1537"/>
                  <a:gd name="T60" fmla="*/ 0 w 3477"/>
                  <a:gd name="T61" fmla="*/ 0 h 1537"/>
                  <a:gd name="T62" fmla="*/ 0 w 3477"/>
                  <a:gd name="T63" fmla="*/ 0 h 1537"/>
                  <a:gd name="T64" fmla="*/ 0 w 3477"/>
                  <a:gd name="T65" fmla="*/ 0 h 1537"/>
                  <a:gd name="T66" fmla="*/ 0 w 3477"/>
                  <a:gd name="T67" fmla="*/ 0 h 1537"/>
                  <a:gd name="T68" fmla="*/ 0 w 3477"/>
                  <a:gd name="T69" fmla="*/ 0 h 1537"/>
                  <a:gd name="T70" fmla="*/ 0 w 3477"/>
                  <a:gd name="T71" fmla="*/ 0 h 1537"/>
                  <a:gd name="T72" fmla="*/ 0 w 3477"/>
                  <a:gd name="T73" fmla="*/ 0 h 1537"/>
                  <a:gd name="T74" fmla="*/ 0 w 3477"/>
                  <a:gd name="T75" fmla="*/ 0 h 1537"/>
                  <a:gd name="T76" fmla="*/ 0 w 3477"/>
                  <a:gd name="T77" fmla="*/ 0 h 1537"/>
                  <a:gd name="T78" fmla="*/ 0 w 3477"/>
                  <a:gd name="T79" fmla="*/ 0 h 1537"/>
                  <a:gd name="T80" fmla="*/ 0 w 3477"/>
                  <a:gd name="T81" fmla="*/ 0 h 1537"/>
                  <a:gd name="T82" fmla="*/ 0 w 3477"/>
                  <a:gd name="T83" fmla="*/ 0 h 1537"/>
                  <a:gd name="T84" fmla="*/ 0 w 3477"/>
                  <a:gd name="T85" fmla="*/ 0 h 1537"/>
                  <a:gd name="T86" fmla="*/ 0 w 3477"/>
                  <a:gd name="T87" fmla="*/ 0 h 1537"/>
                  <a:gd name="T88" fmla="*/ 0 w 3477"/>
                  <a:gd name="T89" fmla="*/ 0 h 1537"/>
                  <a:gd name="T90" fmla="*/ 0 w 3477"/>
                  <a:gd name="T91" fmla="*/ 0 h 1537"/>
                  <a:gd name="T92" fmla="*/ 0 w 3477"/>
                  <a:gd name="T93" fmla="*/ 0 h 1537"/>
                  <a:gd name="T94" fmla="*/ 0 w 3477"/>
                  <a:gd name="T95" fmla="*/ 0 h 1537"/>
                  <a:gd name="T96" fmla="*/ 0 w 3477"/>
                  <a:gd name="T97" fmla="*/ 0 h 15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77"/>
                  <a:gd name="T148" fmla="*/ 0 h 1537"/>
                  <a:gd name="T149" fmla="*/ 3477 w 3477"/>
                  <a:gd name="T150" fmla="*/ 1537 h 15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77" h="1537">
                    <a:moveTo>
                      <a:pt x="1844" y="144"/>
                    </a:moveTo>
                    <a:lnTo>
                      <a:pt x="1778" y="147"/>
                    </a:lnTo>
                    <a:lnTo>
                      <a:pt x="1716" y="153"/>
                    </a:lnTo>
                    <a:lnTo>
                      <a:pt x="1658" y="164"/>
                    </a:lnTo>
                    <a:lnTo>
                      <a:pt x="1603" y="178"/>
                    </a:lnTo>
                    <a:lnTo>
                      <a:pt x="1552" y="198"/>
                    </a:lnTo>
                    <a:lnTo>
                      <a:pt x="1504" y="220"/>
                    </a:lnTo>
                    <a:lnTo>
                      <a:pt x="1460" y="244"/>
                    </a:lnTo>
                    <a:lnTo>
                      <a:pt x="1419" y="271"/>
                    </a:lnTo>
                    <a:lnTo>
                      <a:pt x="1382" y="299"/>
                    </a:lnTo>
                    <a:lnTo>
                      <a:pt x="1348" y="331"/>
                    </a:lnTo>
                    <a:lnTo>
                      <a:pt x="1311" y="374"/>
                    </a:lnTo>
                    <a:lnTo>
                      <a:pt x="1279" y="418"/>
                    </a:lnTo>
                    <a:lnTo>
                      <a:pt x="1252" y="466"/>
                    </a:lnTo>
                    <a:lnTo>
                      <a:pt x="1231" y="515"/>
                    </a:lnTo>
                    <a:lnTo>
                      <a:pt x="1214" y="566"/>
                    </a:lnTo>
                    <a:lnTo>
                      <a:pt x="1201" y="617"/>
                    </a:lnTo>
                    <a:lnTo>
                      <a:pt x="1194" y="667"/>
                    </a:lnTo>
                    <a:lnTo>
                      <a:pt x="1191" y="717"/>
                    </a:lnTo>
                    <a:lnTo>
                      <a:pt x="1194" y="768"/>
                    </a:lnTo>
                    <a:lnTo>
                      <a:pt x="1201" y="815"/>
                    </a:lnTo>
                    <a:lnTo>
                      <a:pt x="1212" y="860"/>
                    </a:lnTo>
                    <a:lnTo>
                      <a:pt x="1228" y="900"/>
                    </a:lnTo>
                    <a:lnTo>
                      <a:pt x="1248" y="936"/>
                    </a:lnTo>
                    <a:lnTo>
                      <a:pt x="1270" y="970"/>
                    </a:lnTo>
                    <a:lnTo>
                      <a:pt x="1296" y="1000"/>
                    </a:lnTo>
                    <a:lnTo>
                      <a:pt x="1326" y="1027"/>
                    </a:lnTo>
                    <a:lnTo>
                      <a:pt x="1358" y="1051"/>
                    </a:lnTo>
                    <a:lnTo>
                      <a:pt x="1393" y="1071"/>
                    </a:lnTo>
                    <a:lnTo>
                      <a:pt x="1430" y="1088"/>
                    </a:lnTo>
                    <a:lnTo>
                      <a:pt x="1470" y="1103"/>
                    </a:lnTo>
                    <a:lnTo>
                      <a:pt x="1526" y="1116"/>
                    </a:lnTo>
                    <a:lnTo>
                      <a:pt x="1584" y="1124"/>
                    </a:lnTo>
                    <a:lnTo>
                      <a:pt x="1644" y="1126"/>
                    </a:lnTo>
                    <a:lnTo>
                      <a:pt x="1682" y="1126"/>
                    </a:lnTo>
                    <a:lnTo>
                      <a:pt x="1720" y="1123"/>
                    </a:lnTo>
                    <a:lnTo>
                      <a:pt x="1759" y="1120"/>
                    </a:lnTo>
                    <a:lnTo>
                      <a:pt x="1795" y="1116"/>
                    </a:lnTo>
                    <a:lnTo>
                      <a:pt x="1827" y="1109"/>
                    </a:lnTo>
                    <a:lnTo>
                      <a:pt x="1858" y="1102"/>
                    </a:lnTo>
                    <a:lnTo>
                      <a:pt x="1886" y="1093"/>
                    </a:lnTo>
                    <a:lnTo>
                      <a:pt x="1909" y="1084"/>
                    </a:lnTo>
                    <a:lnTo>
                      <a:pt x="1902" y="1057"/>
                    </a:lnTo>
                    <a:lnTo>
                      <a:pt x="1893" y="1032"/>
                    </a:lnTo>
                    <a:lnTo>
                      <a:pt x="1873" y="981"/>
                    </a:lnTo>
                    <a:lnTo>
                      <a:pt x="1843" y="990"/>
                    </a:lnTo>
                    <a:lnTo>
                      <a:pt x="1812" y="998"/>
                    </a:lnTo>
                    <a:lnTo>
                      <a:pt x="1778" y="1004"/>
                    </a:lnTo>
                    <a:lnTo>
                      <a:pt x="1742" y="1009"/>
                    </a:lnTo>
                    <a:lnTo>
                      <a:pt x="1703" y="1011"/>
                    </a:lnTo>
                    <a:lnTo>
                      <a:pt x="1663" y="1012"/>
                    </a:lnTo>
                    <a:lnTo>
                      <a:pt x="1619" y="1010"/>
                    </a:lnTo>
                    <a:lnTo>
                      <a:pt x="1577" y="1004"/>
                    </a:lnTo>
                    <a:lnTo>
                      <a:pt x="1537" y="995"/>
                    </a:lnTo>
                    <a:lnTo>
                      <a:pt x="1499" y="982"/>
                    </a:lnTo>
                    <a:lnTo>
                      <a:pt x="1465" y="964"/>
                    </a:lnTo>
                    <a:lnTo>
                      <a:pt x="1434" y="943"/>
                    </a:lnTo>
                    <a:lnTo>
                      <a:pt x="1413" y="923"/>
                    </a:lnTo>
                    <a:lnTo>
                      <a:pt x="1394" y="901"/>
                    </a:lnTo>
                    <a:lnTo>
                      <a:pt x="1378" y="876"/>
                    </a:lnTo>
                    <a:lnTo>
                      <a:pt x="1364" y="849"/>
                    </a:lnTo>
                    <a:lnTo>
                      <a:pt x="1353" y="820"/>
                    </a:lnTo>
                    <a:lnTo>
                      <a:pt x="1345" y="787"/>
                    </a:lnTo>
                    <a:lnTo>
                      <a:pt x="1340" y="751"/>
                    </a:lnTo>
                    <a:lnTo>
                      <a:pt x="1338" y="711"/>
                    </a:lnTo>
                    <a:lnTo>
                      <a:pt x="1340" y="668"/>
                    </a:lnTo>
                    <a:lnTo>
                      <a:pt x="1346" y="625"/>
                    </a:lnTo>
                    <a:lnTo>
                      <a:pt x="1357" y="583"/>
                    </a:lnTo>
                    <a:lnTo>
                      <a:pt x="1371" y="541"/>
                    </a:lnTo>
                    <a:lnTo>
                      <a:pt x="1389" y="501"/>
                    </a:lnTo>
                    <a:lnTo>
                      <a:pt x="1411" y="464"/>
                    </a:lnTo>
                    <a:lnTo>
                      <a:pt x="1436" y="429"/>
                    </a:lnTo>
                    <a:lnTo>
                      <a:pt x="1466" y="396"/>
                    </a:lnTo>
                    <a:lnTo>
                      <a:pt x="1499" y="366"/>
                    </a:lnTo>
                    <a:lnTo>
                      <a:pt x="1536" y="340"/>
                    </a:lnTo>
                    <a:lnTo>
                      <a:pt x="1576" y="315"/>
                    </a:lnTo>
                    <a:lnTo>
                      <a:pt x="1620" y="295"/>
                    </a:lnTo>
                    <a:lnTo>
                      <a:pt x="1666" y="279"/>
                    </a:lnTo>
                    <a:lnTo>
                      <a:pt x="1717" y="268"/>
                    </a:lnTo>
                    <a:lnTo>
                      <a:pt x="1770" y="260"/>
                    </a:lnTo>
                    <a:lnTo>
                      <a:pt x="1827" y="258"/>
                    </a:lnTo>
                    <a:lnTo>
                      <a:pt x="1876" y="260"/>
                    </a:lnTo>
                    <a:lnTo>
                      <a:pt x="1921" y="265"/>
                    </a:lnTo>
                    <a:lnTo>
                      <a:pt x="1962" y="275"/>
                    </a:lnTo>
                    <a:lnTo>
                      <a:pt x="1999" y="288"/>
                    </a:lnTo>
                    <a:lnTo>
                      <a:pt x="2032" y="305"/>
                    </a:lnTo>
                    <a:lnTo>
                      <a:pt x="2062" y="326"/>
                    </a:lnTo>
                    <a:lnTo>
                      <a:pt x="2087" y="350"/>
                    </a:lnTo>
                    <a:lnTo>
                      <a:pt x="2108" y="378"/>
                    </a:lnTo>
                    <a:lnTo>
                      <a:pt x="2124" y="409"/>
                    </a:lnTo>
                    <a:lnTo>
                      <a:pt x="2136" y="443"/>
                    </a:lnTo>
                    <a:lnTo>
                      <a:pt x="2143" y="481"/>
                    </a:lnTo>
                    <a:lnTo>
                      <a:pt x="2145" y="521"/>
                    </a:lnTo>
                    <a:lnTo>
                      <a:pt x="2142" y="568"/>
                    </a:lnTo>
                    <a:lnTo>
                      <a:pt x="2134" y="615"/>
                    </a:lnTo>
                    <a:lnTo>
                      <a:pt x="2124" y="645"/>
                    </a:lnTo>
                    <a:lnTo>
                      <a:pt x="2113" y="674"/>
                    </a:lnTo>
                    <a:lnTo>
                      <a:pt x="2099" y="702"/>
                    </a:lnTo>
                    <a:lnTo>
                      <a:pt x="2082" y="726"/>
                    </a:lnTo>
                    <a:lnTo>
                      <a:pt x="2063" y="747"/>
                    </a:lnTo>
                    <a:lnTo>
                      <a:pt x="2042" y="765"/>
                    </a:lnTo>
                    <a:lnTo>
                      <a:pt x="2017" y="779"/>
                    </a:lnTo>
                    <a:lnTo>
                      <a:pt x="1991" y="788"/>
                    </a:lnTo>
                    <a:lnTo>
                      <a:pt x="1963" y="790"/>
                    </a:lnTo>
                    <a:lnTo>
                      <a:pt x="1946" y="789"/>
                    </a:lnTo>
                    <a:lnTo>
                      <a:pt x="1933" y="787"/>
                    </a:lnTo>
                    <a:lnTo>
                      <a:pt x="1923" y="781"/>
                    </a:lnTo>
                    <a:lnTo>
                      <a:pt x="1999" y="402"/>
                    </a:lnTo>
                    <a:lnTo>
                      <a:pt x="1953" y="390"/>
                    </a:lnTo>
                    <a:lnTo>
                      <a:pt x="1902" y="380"/>
                    </a:lnTo>
                    <a:lnTo>
                      <a:pt x="1850" y="375"/>
                    </a:lnTo>
                    <a:lnTo>
                      <a:pt x="1797" y="373"/>
                    </a:lnTo>
                    <a:lnTo>
                      <a:pt x="1751" y="376"/>
                    </a:lnTo>
                    <a:lnTo>
                      <a:pt x="1707" y="384"/>
                    </a:lnTo>
                    <a:lnTo>
                      <a:pt x="1665" y="398"/>
                    </a:lnTo>
                    <a:lnTo>
                      <a:pt x="1626" y="418"/>
                    </a:lnTo>
                    <a:lnTo>
                      <a:pt x="1590" y="442"/>
                    </a:lnTo>
                    <a:lnTo>
                      <a:pt x="1557" y="470"/>
                    </a:lnTo>
                    <a:lnTo>
                      <a:pt x="1535" y="495"/>
                    </a:lnTo>
                    <a:lnTo>
                      <a:pt x="1516" y="520"/>
                    </a:lnTo>
                    <a:lnTo>
                      <a:pt x="1499" y="549"/>
                    </a:lnTo>
                    <a:lnTo>
                      <a:pt x="1484" y="580"/>
                    </a:lnTo>
                    <a:lnTo>
                      <a:pt x="1472" y="612"/>
                    </a:lnTo>
                    <a:lnTo>
                      <a:pt x="1464" y="645"/>
                    </a:lnTo>
                    <a:lnTo>
                      <a:pt x="1460" y="682"/>
                    </a:lnTo>
                    <a:lnTo>
                      <a:pt x="1458" y="719"/>
                    </a:lnTo>
                    <a:lnTo>
                      <a:pt x="1460" y="748"/>
                    </a:lnTo>
                    <a:lnTo>
                      <a:pt x="1464" y="776"/>
                    </a:lnTo>
                    <a:lnTo>
                      <a:pt x="1472" y="802"/>
                    </a:lnTo>
                    <a:lnTo>
                      <a:pt x="1484" y="823"/>
                    </a:lnTo>
                    <a:lnTo>
                      <a:pt x="1497" y="842"/>
                    </a:lnTo>
                    <a:lnTo>
                      <a:pt x="1513" y="858"/>
                    </a:lnTo>
                    <a:lnTo>
                      <a:pt x="1531" y="873"/>
                    </a:lnTo>
                    <a:lnTo>
                      <a:pt x="1550" y="883"/>
                    </a:lnTo>
                    <a:lnTo>
                      <a:pt x="1571" y="892"/>
                    </a:lnTo>
                    <a:lnTo>
                      <a:pt x="1606" y="900"/>
                    </a:lnTo>
                    <a:lnTo>
                      <a:pt x="1642" y="902"/>
                    </a:lnTo>
                    <a:lnTo>
                      <a:pt x="1680" y="901"/>
                    </a:lnTo>
                    <a:lnTo>
                      <a:pt x="1713" y="897"/>
                    </a:lnTo>
                    <a:lnTo>
                      <a:pt x="1742" y="890"/>
                    </a:lnTo>
                    <a:lnTo>
                      <a:pt x="1780" y="876"/>
                    </a:lnTo>
                    <a:lnTo>
                      <a:pt x="1817" y="860"/>
                    </a:lnTo>
                    <a:lnTo>
                      <a:pt x="1836" y="875"/>
                    </a:lnTo>
                    <a:lnTo>
                      <a:pt x="1859" y="886"/>
                    </a:lnTo>
                    <a:lnTo>
                      <a:pt x="1886" y="895"/>
                    </a:lnTo>
                    <a:lnTo>
                      <a:pt x="1915" y="900"/>
                    </a:lnTo>
                    <a:lnTo>
                      <a:pt x="1948" y="902"/>
                    </a:lnTo>
                    <a:lnTo>
                      <a:pt x="1985" y="899"/>
                    </a:lnTo>
                    <a:lnTo>
                      <a:pt x="2021" y="893"/>
                    </a:lnTo>
                    <a:lnTo>
                      <a:pt x="2055" y="882"/>
                    </a:lnTo>
                    <a:lnTo>
                      <a:pt x="2087" y="867"/>
                    </a:lnTo>
                    <a:lnTo>
                      <a:pt x="2118" y="849"/>
                    </a:lnTo>
                    <a:lnTo>
                      <a:pt x="2145" y="828"/>
                    </a:lnTo>
                    <a:lnTo>
                      <a:pt x="2171" y="806"/>
                    </a:lnTo>
                    <a:lnTo>
                      <a:pt x="2194" y="780"/>
                    </a:lnTo>
                    <a:lnTo>
                      <a:pt x="2221" y="742"/>
                    </a:lnTo>
                    <a:lnTo>
                      <a:pt x="2244" y="702"/>
                    </a:lnTo>
                    <a:lnTo>
                      <a:pt x="2262" y="658"/>
                    </a:lnTo>
                    <a:lnTo>
                      <a:pt x="2276" y="614"/>
                    </a:lnTo>
                    <a:lnTo>
                      <a:pt x="2284" y="568"/>
                    </a:lnTo>
                    <a:lnTo>
                      <a:pt x="2286" y="521"/>
                    </a:lnTo>
                    <a:lnTo>
                      <a:pt x="2284" y="475"/>
                    </a:lnTo>
                    <a:lnTo>
                      <a:pt x="2277" y="432"/>
                    </a:lnTo>
                    <a:lnTo>
                      <a:pt x="2266" y="392"/>
                    </a:lnTo>
                    <a:lnTo>
                      <a:pt x="2250" y="355"/>
                    </a:lnTo>
                    <a:lnTo>
                      <a:pt x="2231" y="321"/>
                    </a:lnTo>
                    <a:lnTo>
                      <a:pt x="2209" y="290"/>
                    </a:lnTo>
                    <a:lnTo>
                      <a:pt x="2184" y="262"/>
                    </a:lnTo>
                    <a:lnTo>
                      <a:pt x="2156" y="237"/>
                    </a:lnTo>
                    <a:lnTo>
                      <a:pt x="2124" y="216"/>
                    </a:lnTo>
                    <a:lnTo>
                      <a:pt x="2090" y="196"/>
                    </a:lnTo>
                    <a:lnTo>
                      <a:pt x="2053" y="181"/>
                    </a:lnTo>
                    <a:lnTo>
                      <a:pt x="2015" y="167"/>
                    </a:lnTo>
                    <a:lnTo>
                      <a:pt x="1960" y="155"/>
                    </a:lnTo>
                    <a:lnTo>
                      <a:pt x="1903" y="148"/>
                    </a:lnTo>
                    <a:lnTo>
                      <a:pt x="1844" y="144"/>
                    </a:lnTo>
                    <a:close/>
                    <a:moveTo>
                      <a:pt x="3322" y="0"/>
                    </a:moveTo>
                    <a:lnTo>
                      <a:pt x="3353" y="2"/>
                    </a:lnTo>
                    <a:lnTo>
                      <a:pt x="3383" y="11"/>
                    </a:lnTo>
                    <a:lnTo>
                      <a:pt x="3408" y="25"/>
                    </a:lnTo>
                    <a:lnTo>
                      <a:pt x="3431" y="42"/>
                    </a:lnTo>
                    <a:lnTo>
                      <a:pt x="3450" y="63"/>
                    </a:lnTo>
                    <a:lnTo>
                      <a:pt x="3464" y="87"/>
                    </a:lnTo>
                    <a:lnTo>
                      <a:pt x="3474" y="115"/>
                    </a:lnTo>
                    <a:lnTo>
                      <a:pt x="3477" y="143"/>
                    </a:lnTo>
                    <a:lnTo>
                      <a:pt x="3477" y="206"/>
                    </a:lnTo>
                    <a:lnTo>
                      <a:pt x="1741" y="1537"/>
                    </a:lnTo>
                    <a:lnTo>
                      <a:pt x="0" y="211"/>
                    </a:lnTo>
                    <a:lnTo>
                      <a:pt x="0" y="149"/>
                    </a:lnTo>
                    <a:lnTo>
                      <a:pt x="3" y="120"/>
                    </a:lnTo>
                    <a:lnTo>
                      <a:pt x="12" y="92"/>
                    </a:lnTo>
                    <a:lnTo>
                      <a:pt x="27" y="68"/>
                    </a:lnTo>
                    <a:lnTo>
                      <a:pt x="45" y="47"/>
                    </a:lnTo>
                    <a:lnTo>
                      <a:pt x="68" y="29"/>
                    </a:lnTo>
                    <a:lnTo>
                      <a:pt x="94" y="16"/>
                    </a:lnTo>
                    <a:lnTo>
                      <a:pt x="123" y="8"/>
                    </a:lnTo>
                    <a:lnTo>
                      <a:pt x="154" y="4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62" name="Freeform 56"/>
              <p:cNvSpPr>
                <a:spLocks noChangeArrowheads="1"/>
              </p:cNvSpPr>
              <p:nvPr/>
            </p:nvSpPr>
            <p:spPr bwMode="auto">
              <a:xfrm>
                <a:off x="740" y="1209"/>
                <a:ext cx="16" cy="22"/>
              </a:xfrm>
              <a:custGeom>
                <a:avLst/>
                <a:gdLst>
                  <a:gd name="T0" fmla="*/ 0 w 218"/>
                  <a:gd name="T1" fmla="*/ 0 h 298"/>
                  <a:gd name="T2" fmla="*/ 0 w 218"/>
                  <a:gd name="T3" fmla="*/ 0 h 298"/>
                  <a:gd name="T4" fmla="*/ 0 w 218"/>
                  <a:gd name="T5" fmla="*/ 0 h 298"/>
                  <a:gd name="T6" fmla="*/ 0 w 218"/>
                  <a:gd name="T7" fmla="*/ 0 h 298"/>
                  <a:gd name="T8" fmla="*/ 0 w 218"/>
                  <a:gd name="T9" fmla="*/ 0 h 298"/>
                  <a:gd name="T10" fmla="*/ 0 w 218"/>
                  <a:gd name="T11" fmla="*/ 0 h 298"/>
                  <a:gd name="T12" fmla="*/ 0 w 218"/>
                  <a:gd name="T13" fmla="*/ 0 h 298"/>
                  <a:gd name="T14" fmla="*/ 0 w 218"/>
                  <a:gd name="T15" fmla="*/ 0 h 298"/>
                  <a:gd name="T16" fmla="*/ 0 w 218"/>
                  <a:gd name="T17" fmla="*/ 0 h 298"/>
                  <a:gd name="T18" fmla="*/ 0 w 218"/>
                  <a:gd name="T19" fmla="*/ 0 h 298"/>
                  <a:gd name="T20" fmla="*/ 0 w 218"/>
                  <a:gd name="T21" fmla="*/ 0 h 298"/>
                  <a:gd name="T22" fmla="*/ 0 w 218"/>
                  <a:gd name="T23" fmla="*/ 0 h 298"/>
                  <a:gd name="T24" fmla="*/ 0 w 218"/>
                  <a:gd name="T25" fmla="*/ 0 h 298"/>
                  <a:gd name="T26" fmla="*/ 0 w 218"/>
                  <a:gd name="T27" fmla="*/ 0 h 298"/>
                  <a:gd name="T28" fmla="*/ 0 w 218"/>
                  <a:gd name="T29" fmla="*/ 0 h 298"/>
                  <a:gd name="T30" fmla="*/ 0 w 218"/>
                  <a:gd name="T31" fmla="*/ 0 h 298"/>
                  <a:gd name="T32" fmla="*/ 0 w 218"/>
                  <a:gd name="T33" fmla="*/ 0 h 298"/>
                  <a:gd name="T34" fmla="*/ 0 w 218"/>
                  <a:gd name="T35" fmla="*/ 0 h 298"/>
                  <a:gd name="T36" fmla="*/ 0 w 218"/>
                  <a:gd name="T37" fmla="*/ 0 h 298"/>
                  <a:gd name="T38" fmla="*/ 0 w 218"/>
                  <a:gd name="T39" fmla="*/ 0 h 298"/>
                  <a:gd name="T40" fmla="*/ 0 w 218"/>
                  <a:gd name="T41" fmla="*/ 0 h 298"/>
                  <a:gd name="T42" fmla="*/ 0 w 218"/>
                  <a:gd name="T43" fmla="*/ 0 h 298"/>
                  <a:gd name="T44" fmla="*/ 0 w 218"/>
                  <a:gd name="T45" fmla="*/ 0 h 298"/>
                  <a:gd name="T46" fmla="*/ 0 w 218"/>
                  <a:gd name="T47" fmla="*/ 0 h 298"/>
                  <a:gd name="T48" fmla="*/ 0 w 218"/>
                  <a:gd name="T49" fmla="*/ 0 h 298"/>
                  <a:gd name="T50" fmla="*/ 0 w 218"/>
                  <a:gd name="T51" fmla="*/ 0 h 298"/>
                  <a:gd name="T52" fmla="*/ 0 w 218"/>
                  <a:gd name="T53" fmla="*/ 0 h 29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8"/>
                  <a:gd name="T82" fmla="*/ 0 h 298"/>
                  <a:gd name="T83" fmla="*/ 218 w 218"/>
                  <a:gd name="T84" fmla="*/ 298 h 29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8" h="298">
                    <a:moveTo>
                      <a:pt x="168" y="0"/>
                    </a:moveTo>
                    <a:lnTo>
                      <a:pt x="193" y="0"/>
                    </a:lnTo>
                    <a:lnTo>
                      <a:pt x="218" y="5"/>
                    </a:lnTo>
                    <a:lnTo>
                      <a:pt x="167" y="285"/>
                    </a:lnTo>
                    <a:lnTo>
                      <a:pt x="147" y="290"/>
                    </a:lnTo>
                    <a:lnTo>
                      <a:pt x="129" y="295"/>
                    </a:lnTo>
                    <a:lnTo>
                      <a:pt x="109" y="297"/>
                    </a:lnTo>
                    <a:lnTo>
                      <a:pt x="86" y="298"/>
                    </a:lnTo>
                    <a:lnTo>
                      <a:pt x="68" y="297"/>
                    </a:lnTo>
                    <a:lnTo>
                      <a:pt x="51" y="292"/>
                    </a:lnTo>
                    <a:lnTo>
                      <a:pt x="37" y="285"/>
                    </a:lnTo>
                    <a:lnTo>
                      <a:pt x="24" y="275"/>
                    </a:lnTo>
                    <a:lnTo>
                      <a:pt x="14" y="263"/>
                    </a:lnTo>
                    <a:lnTo>
                      <a:pt x="7" y="246"/>
                    </a:lnTo>
                    <a:lnTo>
                      <a:pt x="2" y="226"/>
                    </a:lnTo>
                    <a:lnTo>
                      <a:pt x="0" y="202"/>
                    </a:lnTo>
                    <a:lnTo>
                      <a:pt x="4" y="163"/>
                    </a:lnTo>
                    <a:lnTo>
                      <a:pt x="12" y="126"/>
                    </a:lnTo>
                    <a:lnTo>
                      <a:pt x="21" y="101"/>
                    </a:lnTo>
                    <a:lnTo>
                      <a:pt x="32" y="80"/>
                    </a:lnTo>
                    <a:lnTo>
                      <a:pt x="45" y="61"/>
                    </a:lnTo>
                    <a:lnTo>
                      <a:pt x="61" y="43"/>
                    </a:lnTo>
                    <a:lnTo>
                      <a:pt x="78" y="28"/>
                    </a:lnTo>
                    <a:lnTo>
                      <a:pt x="98" y="15"/>
                    </a:lnTo>
                    <a:lnTo>
                      <a:pt x="119" y="7"/>
                    </a:lnTo>
                    <a:lnTo>
                      <a:pt x="143" y="1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8195135" y="4605879"/>
              <a:ext cx="561453" cy="241445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Email</a:t>
              </a: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117" y="4983023"/>
              <a:ext cx="373867" cy="293824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6252500" y="5724784"/>
              <a:ext cx="1076292" cy="364556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Document and Database Sharing</a:t>
              </a:r>
            </a:p>
          </p:txBody>
        </p:sp>
        <p:sp>
          <p:nvSpPr>
            <p:cNvPr id="122" name="Freeform 145"/>
            <p:cNvSpPr>
              <a:spLocks noChangeArrowheads="1"/>
            </p:cNvSpPr>
            <p:nvPr/>
          </p:nvSpPr>
          <p:spPr bwMode="auto">
            <a:xfrm>
              <a:off x="6578809" y="5467187"/>
              <a:ext cx="421270" cy="234564"/>
            </a:xfrm>
            <a:custGeom>
              <a:avLst/>
              <a:gdLst>
                <a:gd name="T0" fmla="*/ 2147483647 w 3456"/>
                <a:gd name="T1" fmla="*/ 2147483647 h 1909"/>
                <a:gd name="T2" fmla="*/ 2147483647 w 3456"/>
                <a:gd name="T3" fmla="*/ 2147483647 h 1909"/>
                <a:gd name="T4" fmla="*/ 2147483647 w 3456"/>
                <a:gd name="T5" fmla="*/ 2147483647 h 1909"/>
                <a:gd name="T6" fmla="*/ 2147483647 w 3456"/>
                <a:gd name="T7" fmla="*/ 2147483647 h 1909"/>
                <a:gd name="T8" fmla="*/ 2147483647 w 3456"/>
                <a:gd name="T9" fmla="*/ 2147483647 h 1909"/>
                <a:gd name="T10" fmla="*/ 2147483647 w 3456"/>
                <a:gd name="T11" fmla="*/ 2147483647 h 1909"/>
                <a:gd name="T12" fmla="*/ 2147483647 w 3456"/>
                <a:gd name="T13" fmla="*/ 2147483647 h 1909"/>
                <a:gd name="T14" fmla="*/ 2147483647 w 3456"/>
                <a:gd name="T15" fmla="*/ 2147483647 h 1909"/>
                <a:gd name="T16" fmla="*/ 2147483647 w 3456"/>
                <a:gd name="T17" fmla="*/ 2147483647 h 1909"/>
                <a:gd name="T18" fmla="*/ 2147483647 w 3456"/>
                <a:gd name="T19" fmla="*/ 2147483647 h 1909"/>
                <a:gd name="T20" fmla="*/ 2147483647 w 3456"/>
                <a:gd name="T21" fmla="*/ 2147483647 h 1909"/>
                <a:gd name="T22" fmla="*/ 2147483647 w 3456"/>
                <a:gd name="T23" fmla="*/ 2147483647 h 1909"/>
                <a:gd name="T24" fmla="*/ 2147483647 w 3456"/>
                <a:gd name="T25" fmla="*/ 2147483647 h 1909"/>
                <a:gd name="T26" fmla="*/ 2147483647 w 3456"/>
                <a:gd name="T27" fmla="*/ 2147483647 h 1909"/>
                <a:gd name="T28" fmla="*/ 2147483647 w 3456"/>
                <a:gd name="T29" fmla="*/ 2147483647 h 1909"/>
                <a:gd name="T30" fmla="*/ 2147483647 w 3456"/>
                <a:gd name="T31" fmla="*/ 2147483647 h 1909"/>
                <a:gd name="T32" fmla="*/ 2147483647 w 3456"/>
                <a:gd name="T33" fmla="*/ 2147483647 h 1909"/>
                <a:gd name="T34" fmla="*/ 2147483647 w 3456"/>
                <a:gd name="T35" fmla="*/ 2147483647 h 1909"/>
                <a:gd name="T36" fmla="*/ 2147483647 w 3456"/>
                <a:gd name="T37" fmla="*/ 2147483647 h 1909"/>
                <a:gd name="T38" fmla="*/ 2147483647 w 3456"/>
                <a:gd name="T39" fmla="*/ 2147483647 h 1909"/>
                <a:gd name="T40" fmla="*/ 2147483647 w 3456"/>
                <a:gd name="T41" fmla="*/ 2147483647 h 1909"/>
                <a:gd name="T42" fmla="*/ 2147483647 w 3456"/>
                <a:gd name="T43" fmla="*/ 2147483647 h 1909"/>
                <a:gd name="T44" fmla="*/ 2147483647 w 3456"/>
                <a:gd name="T45" fmla="*/ 2147483647 h 1909"/>
                <a:gd name="T46" fmla="*/ 2147483647 w 3456"/>
                <a:gd name="T47" fmla="*/ 2147483647 h 1909"/>
                <a:gd name="T48" fmla="*/ 2147483647 w 3456"/>
                <a:gd name="T49" fmla="*/ 2147483647 h 1909"/>
                <a:gd name="T50" fmla="*/ 2147483647 w 3456"/>
                <a:gd name="T51" fmla="*/ 2147483647 h 1909"/>
                <a:gd name="T52" fmla="*/ 2147483647 w 3456"/>
                <a:gd name="T53" fmla="*/ 2147483647 h 1909"/>
                <a:gd name="T54" fmla="*/ 2147483647 w 3456"/>
                <a:gd name="T55" fmla="*/ 2147483647 h 1909"/>
                <a:gd name="T56" fmla="*/ 2147483647 w 3456"/>
                <a:gd name="T57" fmla="*/ 2147483647 h 1909"/>
                <a:gd name="T58" fmla="*/ 2147483647 w 3456"/>
                <a:gd name="T59" fmla="*/ 2147483647 h 1909"/>
                <a:gd name="T60" fmla="*/ 2147483647 w 3456"/>
                <a:gd name="T61" fmla="*/ 2147483647 h 1909"/>
                <a:gd name="T62" fmla="*/ 2147483647 w 3456"/>
                <a:gd name="T63" fmla="*/ 2147483647 h 1909"/>
                <a:gd name="T64" fmla="*/ 2147483647 w 3456"/>
                <a:gd name="T65" fmla="*/ 2147483647 h 1909"/>
                <a:gd name="T66" fmla="*/ 2147483647 w 3456"/>
                <a:gd name="T67" fmla="*/ 2147483647 h 1909"/>
                <a:gd name="T68" fmla="*/ 2147483647 w 3456"/>
                <a:gd name="T69" fmla="*/ 2147483647 h 1909"/>
                <a:gd name="T70" fmla="*/ 2147483647 w 3456"/>
                <a:gd name="T71" fmla="*/ 2147483647 h 1909"/>
                <a:gd name="T72" fmla="*/ 2147483647 w 3456"/>
                <a:gd name="T73" fmla="*/ 2147483647 h 1909"/>
                <a:gd name="T74" fmla="*/ 2147483647 w 3456"/>
                <a:gd name="T75" fmla="*/ 2147483647 h 1909"/>
                <a:gd name="T76" fmla="*/ 2147483647 w 3456"/>
                <a:gd name="T77" fmla="*/ 2147483647 h 1909"/>
                <a:gd name="T78" fmla="*/ 0 w 3456"/>
                <a:gd name="T79" fmla="*/ 2147483647 h 1909"/>
                <a:gd name="T80" fmla="*/ 2147483647 w 3456"/>
                <a:gd name="T81" fmla="*/ 2147483647 h 1909"/>
                <a:gd name="T82" fmla="*/ 2147483647 w 3456"/>
                <a:gd name="T83" fmla="*/ 2147483647 h 1909"/>
                <a:gd name="T84" fmla="*/ 2147483647 w 3456"/>
                <a:gd name="T85" fmla="*/ 2147483647 h 1909"/>
                <a:gd name="T86" fmla="*/ 2147483647 w 3456"/>
                <a:gd name="T87" fmla="*/ 2147483647 h 1909"/>
                <a:gd name="T88" fmla="*/ 2147483647 w 3456"/>
                <a:gd name="T89" fmla="*/ 2147483647 h 1909"/>
                <a:gd name="T90" fmla="*/ 2147483647 w 3456"/>
                <a:gd name="T91" fmla="*/ 2147483647 h 1909"/>
                <a:gd name="T92" fmla="*/ 2147483647 w 3456"/>
                <a:gd name="T93" fmla="*/ 2147483647 h 1909"/>
                <a:gd name="T94" fmla="*/ 2147483647 w 3456"/>
                <a:gd name="T95" fmla="*/ 2147483647 h 1909"/>
                <a:gd name="T96" fmla="*/ 2147483647 w 3456"/>
                <a:gd name="T97" fmla="*/ 2147483647 h 1909"/>
                <a:gd name="T98" fmla="*/ 2147483647 w 3456"/>
                <a:gd name="T99" fmla="*/ 2147483647 h 1909"/>
                <a:gd name="T100" fmla="*/ 2147483647 w 3456"/>
                <a:gd name="T101" fmla="*/ 2147483647 h 1909"/>
                <a:gd name="T102" fmla="*/ 2147483647 w 3456"/>
                <a:gd name="T103" fmla="*/ 2147483647 h 1909"/>
                <a:gd name="T104" fmla="*/ 2147483647 w 3456"/>
                <a:gd name="T105" fmla="*/ 2147483647 h 1909"/>
                <a:gd name="T106" fmla="*/ 2147483647 w 3456"/>
                <a:gd name="T107" fmla="*/ 2147483647 h 1909"/>
                <a:gd name="T108" fmla="*/ 2147483647 w 3456"/>
                <a:gd name="T109" fmla="*/ 2147483647 h 1909"/>
                <a:gd name="T110" fmla="*/ 2147483647 w 3456"/>
                <a:gd name="T111" fmla="*/ 2147483647 h 1909"/>
                <a:gd name="T112" fmla="*/ 2147483647 w 3456"/>
                <a:gd name="T113" fmla="*/ 2147483647 h 1909"/>
                <a:gd name="T114" fmla="*/ 2147483647 w 3456"/>
                <a:gd name="T115" fmla="*/ 2147483647 h 1909"/>
                <a:gd name="T116" fmla="*/ 2147483647 w 3456"/>
                <a:gd name="T117" fmla="*/ 2147483647 h 1909"/>
                <a:gd name="T118" fmla="*/ 2147483647 w 3456"/>
                <a:gd name="T119" fmla="*/ 0 h 19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56"/>
                <a:gd name="T181" fmla="*/ 0 h 1909"/>
                <a:gd name="T182" fmla="*/ 3456 w 3456"/>
                <a:gd name="T183" fmla="*/ 1909 h 19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56" h="1909">
                  <a:moveTo>
                    <a:pt x="1579" y="0"/>
                  </a:moveTo>
                  <a:lnTo>
                    <a:pt x="1648" y="3"/>
                  </a:lnTo>
                  <a:lnTo>
                    <a:pt x="1715" y="11"/>
                  </a:lnTo>
                  <a:lnTo>
                    <a:pt x="1782" y="26"/>
                  </a:lnTo>
                  <a:lnTo>
                    <a:pt x="1846" y="45"/>
                  </a:lnTo>
                  <a:lnTo>
                    <a:pt x="1909" y="69"/>
                  </a:lnTo>
                  <a:lnTo>
                    <a:pt x="1969" y="98"/>
                  </a:lnTo>
                  <a:lnTo>
                    <a:pt x="2025" y="132"/>
                  </a:lnTo>
                  <a:lnTo>
                    <a:pt x="2080" y="170"/>
                  </a:lnTo>
                  <a:lnTo>
                    <a:pt x="2131" y="211"/>
                  </a:lnTo>
                  <a:lnTo>
                    <a:pt x="2178" y="258"/>
                  </a:lnTo>
                  <a:lnTo>
                    <a:pt x="2222" y="307"/>
                  </a:lnTo>
                  <a:lnTo>
                    <a:pt x="2263" y="360"/>
                  </a:lnTo>
                  <a:lnTo>
                    <a:pt x="2299" y="416"/>
                  </a:lnTo>
                  <a:lnTo>
                    <a:pt x="2329" y="476"/>
                  </a:lnTo>
                  <a:lnTo>
                    <a:pt x="2386" y="448"/>
                  </a:lnTo>
                  <a:lnTo>
                    <a:pt x="2444" y="424"/>
                  </a:lnTo>
                  <a:lnTo>
                    <a:pt x="2505" y="407"/>
                  </a:lnTo>
                  <a:lnTo>
                    <a:pt x="2567" y="394"/>
                  </a:lnTo>
                  <a:lnTo>
                    <a:pt x="2631" y="386"/>
                  </a:lnTo>
                  <a:lnTo>
                    <a:pt x="2695" y="382"/>
                  </a:lnTo>
                  <a:lnTo>
                    <a:pt x="2764" y="386"/>
                  </a:lnTo>
                  <a:lnTo>
                    <a:pt x="2832" y="395"/>
                  </a:lnTo>
                  <a:lnTo>
                    <a:pt x="2897" y="411"/>
                  </a:lnTo>
                  <a:lnTo>
                    <a:pt x="2960" y="431"/>
                  </a:lnTo>
                  <a:lnTo>
                    <a:pt x="3020" y="457"/>
                  </a:lnTo>
                  <a:lnTo>
                    <a:pt x="3079" y="487"/>
                  </a:lnTo>
                  <a:lnTo>
                    <a:pt x="3133" y="523"/>
                  </a:lnTo>
                  <a:lnTo>
                    <a:pt x="3185" y="563"/>
                  </a:lnTo>
                  <a:lnTo>
                    <a:pt x="3233" y="607"/>
                  </a:lnTo>
                  <a:lnTo>
                    <a:pt x="3277" y="655"/>
                  </a:lnTo>
                  <a:lnTo>
                    <a:pt x="3317" y="706"/>
                  </a:lnTo>
                  <a:lnTo>
                    <a:pt x="3352" y="761"/>
                  </a:lnTo>
                  <a:lnTo>
                    <a:pt x="3383" y="820"/>
                  </a:lnTo>
                  <a:lnTo>
                    <a:pt x="3408" y="880"/>
                  </a:lnTo>
                  <a:lnTo>
                    <a:pt x="3429" y="943"/>
                  </a:lnTo>
                  <a:lnTo>
                    <a:pt x="3443" y="1009"/>
                  </a:lnTo>
                  <a:lnTo>
                    <a:pt x="3453" y="1077"/>
                  </a:lnTo>
                  <a:lnTo>
                    <a:pt x="3456" y="1146"/>
                  </a:lnTo>
                  <a:lnTo>
                    <a:pt x="3453" y="1216"/>
                  </a:lnTo>
                  <a:lnTo>
                    <a:pt x="3443" y="1283"/>
                  </a:lnTo>
                  <a:lnTo>
                    <a:pt x="3429" y="1349"/>
                  </a:lnTo>
                  <a:lnTo>
                    <a:pt x="3408" y="1412"/>
                  </a:lnTo>
                  <a:lnTo>
                    <a:pt x="3383" y="1473"/>
                  </a:lnTo>
                  <a:lnTo>
                    <a:pt x="3352" y="1531"/>
                  </a:lnTo>
                  <a:lnTo>
                    <a:pt x="3317" y="1586"/>
                  </a:lnTo>
                  <a:lnTo>
                    <a:pt x="3277" y="1637"/>
                  </a:lnTo>
                  <a:lnTo>
                    <a:pt x="3233" y="1685"/>
                  </a:lnTo>
                  <a:lnTo>
                    <a:pt x="3185" y="1729"/>
                  </a:lnTo>
                  <a:lnTo>
                    <a:pt x="3133" y="1769"/>
                  </a:lnTo>
                  <a:lnTo>
                    <a:pt x="3079" y="1804"/>
                  </a:lnTo>
                  <a:lnTo>
                    <a:pt x="3020" y="1835"/>
                  </a:lnTo>
                  <a:lnTo>
                    <a:pt x="2960" y="1861"/>
                  </a:lnTo>
                  <a:lnTo>
                    <a:pt x="2897" y="1881"/>
                  </a:lnTo>
                  <a:lnTo>
                    <a:pt x="2832" y="1896"/>
                  </a:lnTo>
                  <a:lnTo>
                    <a:pt x="2764" y="1906"/>
                  </a:lnTo>
                  <a:lnTo>
                    <a:pt x="2695" y="1909"/>
                  </a:lnTo>
                  <a:lnTo>
                    <a:pt x="1849" y="1909"/>
                  </a:lnTo>
                  <a:lnTo>
                    <a:pt x="1849" y="1153"/>
                  </a:lnTo>
                  <a:lnTo>
                    <a:pt x="2234" y="1538"/>
                  </a:lnTo>
                  <a:lnTo>
                    <a:pt x="2234" y="1202"/>
                  </a:lnTo>
                  <a:lnTo>
                    <a:pt x="1728" y="697"/>
                  </a:lnTo>
                  <a:lnTo>
                    <a:pt x="1222" y="1202"/>
                  </a:lnTo>
                  <a:lnTo>
                    <a:pt x="1222" y="1538"/>
                  </a:lnTo>
                  <a:lnTo>
                    <a:pt x="1604" y="1155"/>
                  </a:lnTo>
                  <a:lnTo>
                    <a:pt x="1604" y="1909"/>
                  </a:lnTo>
                  <a:lnTo>
                    <a:pt x="390" y="1909"/>
                  </a:lnTo>
                  <a:lnTo>
                    <a:pt x="341" y="1906"/>
                  </a:lnTo>
                  <a:lnTo>
                    <a:pt x="294" y="1896"/>
                  </a:lnTo>
                  <a:lnTo>
                    <a:pt x="249" y="1882"/>
                  </a:lnTo>
                  <a:lnTo>
                    <a:pt x="206" y="1863"/>
                  </a:lnTo>
                  <a:lnTo>
                    <a:pt x="168" y="1839"/>
                  </a:lnTo>
                  <a:lnTo>
                    <a:pt x="131" y="1809"/>
                  </a:lnTo>
                  <a:lnTo>
                    <a:pt x="98" y="1777"/>
                  </a:lnTo>
                  <a:lnTo>
                    <a:pt x="70" y="1741"/>
                  </a:lnTo>
                  <a:lnTo>
                    <a:pt x="46" y="1701"/>
                  </a:lnTo>
                  <a:lnTo>
                    <a:pt x="26" y="1659"/>
                  </a:lnTo>
                  <a:lnTo>
                    <a:pt x="12" y="1614"/>
                  </a:lnTo>
                  <a:lnTo>
                    <a:pt x="3" y="1567"/>
                  </a:lnTo>
                  <a:lnTo>
                    <a:pt x="0" y="1518"/>
                  </a:lnTo>
                  <a:lnTo>
                    <a:pt x="3" y="1470"/>
                  </a:lnTo>
                  <a:lnTo>
                    <a:pt x="12" y="1423"/>
                  </a:lnTo>
                  <a:lnTo>
                    <a:pt x="26" y="1377"/>
                  </a:lnTo>
                  <a:lnTo>
                    <a:pt x="46" y="1334"/>
                  </a:lnTo>
                  <a:lnTo>
                    <a:pt x="70" y="1295"/>
                  </a:lnTo>
                  <a:lnTo>
                    <a:pt x="98" y="1259"/>
                  </a:lnTo>
                  <a:lnTo>
                    <a:pt x="131" y="1226"/>
                  </a:lnTo>
                  <a:lnTo>
                    <a:pt x="168" y="1197"/>
                  </a:lnTo>
                  <a:lnTo>
                    <a:pt x="207" y="1173"/>
                  </a:lnTo>
                  <a:lnTo>
                    <a:pt x="249" y="1154"/>
                  </a:lnTo>
                  <a:lnTo>
                    <a:pt x="294" y="1139"/>
                  </a:lnTo>
                  <a:lnTo>
                    <a:pt x="317" y="1089"/>
                  </a:lnTo>
                  <a:lnTo>
                    <a:pt x="346" y="1042"/>
                  </a:lnTo>
                  <a:lnTo>
                    <a:pt x="377" y="998"/>
                  </a:lnTo>
                  <a:lnTo>
                    <a:pt x="414" y="957"/>
                  </a:lnTo>
                  <a:lnTo>
                    <a:pt x="453" y="920"/>
                  </a:lnTo>
                  <a:lnTo>
                    <a:pt x="496" y="887"/>
                  </a:lnTo>
                  <a:lnTo>
                    <a:pt x="541" y="858"/>
                  </a:lnTo>
                  <a:lnTo>
                    <a:pt x="591" y="834"/>
                  </a:lnTo>
                  <a:lnTo>
                    <a:pt x="642" y="814"/>
                  </a:lnTo>
                  <a:lnTo>
                    <a:pt x="694" y="800"/>
                  </a:lnTo>
                  <a:lnTo>
                    <a:pt x="750" y="790"/>
                  </a:lnTo>
                  <a:lnTo>
                    <a:pt x="756" y="718"/>
                  </a:lnTo>
                  <a:lnTo>
                    <a:pt x="769" y="648"/>
                  </a:lnTo>
                  <a:lnTo>
                    <a:pt x="788" y="580"/>
                  </a:lnTo>
                  <a:lnTo>
                    <a:pt x="812" y="513"/>
                  </a:lnTo>
                  <a:lnTo>
                    <a:pt x="841" y="451"/>
                  </a:lnTo>
                  <a:lnTo>
                    <a:pt x="876" y="390"/>
                  </a:lnTo>
                  <a:lnTo>
                    <a:pt x="914" y="333"/>
                  </a:lnTo>
                  <a:lnTo>
                    <a:pt x="958" y="280"/>
                  </a:lnTo>
                  <a:lnTo>
                    <a:pt x="1005" y="230"/>
                  </a:lnTo>
                  <a:lnTo>
                    <a:pt x="1058" y="185"/>
                  </a:lnTo>
                  <a:lnTo>
                    <a:pt x="1112" y="144"/>
                  </a:lnTo>
                  <a:lnTo>
                    <a:pt x="1171" y="108"/>
                  </a:lnTo>
                  <a:lnTo>
                    <a:pt x="1233" y="75"/>
                  </a:lnTo>
                  <a:lnTo>
                    <a:pt x="1298" y="49"/>
                  </a:lnTo>
                  <a:lnTo>
                    <a:pt x="1365" y="28"/>
                  </a:lnTo>
                  <a:lnTo>
                    <a:pt x="1435" y="12"/>
                  </a:lnTo>
                  <a:lnTo>
                    <a:pt x="1506" y="3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D7E0E9"/>
            </a:solidFill>
            <a:ln w="9525">
              <a:noFill/>
              <a:round/>
              <a:headEnd/>
              <a:tailEnd/>
            </a:ln>
          </p:spPr>
          <p:txBody>
            <a:bodyPr wrap="none" lIns="117193" tIns="58595" rIns="117193" bIns="58595" anchor="ctr"/>
            <a:lstStyle/>
            <a:p>
              <a:pPr marL="0" marR="0" lvl="0" indent="0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endParaRPr>
            </a:p>
          </p:txBody>
        </p:sp>
        <p:grpSp>
          <p:nvGrpSpPr>
            <p:cNvPr id="123" name="Group 1791"/>
            <p:cNvGrpSpPr>
              <a:grpSpLocks/>
            </p:cNvGrpSpPr>
            <p:nvPr/>
          </p:nvGrpSpPr>
          <p:grpSpPr bwMode="auto">
            <a:xfrm>
              <a:off x="5152750" y="5301359"/>
              <a:ext cx="280656" cy="386926"/>
              <a:chOff x="4209" y="3131"/>
              <a:chExt cx="265" cy="383"/>
            </a:xfrm>
            <a:solidFill>
              <a:srgbClr val="D7E0E9"/>
            </a:solidFill>
          </p:grpSpPr>
          <p:sp>
            <p:nvSpPr>
              <p:cNvPr id="153" name="Freeform 1792"/>
              <p:cNvSpPr>
                <a:spLocks noChangeArrowheads="1"/>
              </p:cNvSpPr>
              <p:nvPr/>
            </p:nvSpPr>
            <p:spPr bwMode="auto">
              <a:xfrm>
                <a:off x="4307" y="3203"/>
                <a:ext cx="47" cy="48"/>
              </a:xfrm>
              <a:custGeom>
                <a:avLst/>
                <a:gdLst>
                  <a:gd name="T0" fmla="*/ 0 w 438"/>
                  <a:gd name="T1" fmla="*/ 0 h 438"/>
                  <a:gd name="T2" fmla="*/ 0 w 438"/>
                  <a:gd name="T3" fmla="*/ 0 h 438"/>
                  <a:gd name="T4" fmla="*/ 0 w 438"/>
                  <a:gd name="T5" fmla="*/ 0 h 438"/>
                  <a:gd name="T6" fmla="*/ 0 w 438"/>
                  <a:gd name="T7" fmla="*/ 0 h 438"/>
                  <a:gd name="T8" fmla="*/ 0 w 438"/>
                  <a:gd name="T9" fmla="*/ 0 h 438"/>
                  <a:gd name="T10" fmla="*/ 0 w 438"/>
                  <a:gd name="T11" fmla="*/ 0 h 438"/>
                  <a:gd name="T12" fmla="*/ 0 w 438"/>
                  <a:gd name="T13" fmla="*/ 0 h 438"/>
                  <a:gd name="T14" fmla="*/ 0 w 438"/>
                  <a:gd name="T15" fmla="*/ 0 h 438"/>
                  <a:gd name="T16" fmla="*/ 0 w 438"/>
                  <a:gd name="T17" fmla="*/ 0 h 438"/>
                  <a:gd name="T18" fmla="*/ 0 w 438"/>
                  <a:gd name="T19" fmla="*/ 0 h 438"/>
                  <a:gd name="T20" fmla="*/ 0 w 438"/>
                  <a:gd name="T21" fmla="*/ 0 h 438"/>
                  <a:gd name="T22" fmla="*/ 0 w 438"/>
                  <a:gd name="T23" fmla="*/ 0 h 438"/>
                  <a:gd name="T24" fmla="*/ 0 w 438"/>
                  <a:gd name="T25" fmla="*/ 0 h 438"/>
                  <a:gd name="T26" fmla="*/ 0 w 438"/>
                  <a:gd name="T27" fmla="*/ 0 h 438"/>
                  <a:gd name="T28" fmla="*/ 0 w 438"/>
                  <a:gd name="T29" fmla="*/ 0 h 438"/>
                  <a:gd name="T30" fmla="*/ 0 w 438"/>
                  <a:gd name="T31" fmla="*/ 0 h 438"/>
                  <a:gd name="T32" fmla="*/ 0 w 438"/>
                  <a:gd name="T33" fmla="*/ 0 h 438"/>
                  <a:gd name="T34" fmla="*/ 0 w 438"/>
                  <a:gd name="T35" fmla="*/ 0 h 438"/>
                  <a:gd name="T36" fmla="*/ 0 w 438"/>
                  <a:gd name="T37" fmla="*/ 0 h 438"/>
                  <a:gd name="T38" fmla="*/ 0 w 438"/>
                  <a:gd name="T39" fmla="*/ 0 h 438"/>
                  <a:gd name="T40" fmla="*/ 0 w 438"/>
                  <a:gd name="T41" fmla="*/ 0 h 438"/>
                  <a:gd name="T42" fmla="*/ 0 w 438"/>
                  <a:gd name="T43" fmla="*/ 0 h 438"/>
                  <a:gd name="T44" fmla="*/ 0 w 438"/>
                  <a:gd name="T45" fmla="*/ 0 h 438"/>
                  <a:gd name="T46" fmla="*/ 0 w 438"/>
                  <a:gd name="T47" fmla="*/ 0 h 438"/>
                  <a:gd name="T48" fmla="*/ 0 w 438"/>
                  <a:gd name="T49" fmla="*/ 0 h 438"/>
                  <a:gd name="T50" fmla="*/ 0 w 438"/>
                  <a:gd name="T51" fmla="*/ 0 h 438"/>
                  <a:gd name="T52" fmla="*/ 0 w 438"/>
                  <a:gd name="T53" fmla="*/ 0 h 438"/>
                  <a:gd name="T54" fmla="*/ 0 w 438"/>
                  <a:gd name="T55" fmla="*/ 0 h 438"/>
                  <a:gd name="T56" fmla="*/ 0 w 438"/>
                  <a:gd name="T57" fmla="*/ 0 h 4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8"/>
                  <a:gd name="T88" fmla="*/ 0 h 438"/>
                  <a:gd name="T89" fmla="*/ 438 w 438"/>
                  <a:gd name="T90" fmla="*/ 438 h 4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8" h="438">
                    <a:moveTo>
                      <a:pt x="28" y="0"/>
                    </a:moveTo>
                    <a:lnTo>
                      <a:pt x="28" y="0"/>
                    </a:lnTo>
                    <a:lnTo>
                      <a:pt x="78" y="6"/>
                    </a:lnTo>
                    <a:lnTo>
                      <a:pt x="126" y="17"/>
                    </a:lnTo>
                    <a:lnTo>
                      <a:pt x="172" y="34"/>
                    </a:lnTo>
                    <a:lnTo>
                      <a:pt x="215" y="56"/>
                    </a:lnTo>
                    <a:lnTo>
                      <a:pt x="256" y="81"/>
                    </a:lnTo>
                    <a:lnTo>
                      <a:pt x="294" y="111"/>
                    </a:lnTo>
                    <a:lnTo>
                      <a:pt x="327" y="145"/>
                    </a:lnTo>
                    <a:lnTo>
                      <a:pt x="358" y="183"/>
                    </a:lnTo>
                    <a:lnTo>
                      <a:pt x="383" y="223"/>
                    </a:lnTo>
                    <a:lnTo>
                      <a:pt x="405" y="266"/>
                    </a:lnTo>
                    <a:lnTo>
                      <a:pt x="422" y="312"/>
                    </a:lnTo>
                    <a:lnTo>
                      <a:pt x="432" y="361"/>
                    </a:lnTo>
                    <a:lnTo>
                      <a:pt x="438" y="411"/>
                    </a:lnTo>
                    <a:lnTo>
                      <a:pt x="436" y="421"/>
                    </a:lnTo>
                    <a:lnTo>
                      <a:pt x="430" y="431"/>
                    </a:lnTo>
                    <a:lnTo>
                      <a:pt x="422" y="436"/>
                    </a:lnTo>
                    <a:lnTo>
                      <a:pt x="411" y="438"/>
                    </a:lnTo>
                    <a:lnTo>
                      <a:pt x="28" y="438"/>
                    </a:lnTo>
                    <a:lnTo>
                      <a:pt x="17" y="436"/>
                    </a:lnTo>
                    <a:lnTo>
                      <a:pt x="8" y="431"/>
                    </a:lnTo>
                    <a:lnTo>
                      <a:pt x="2" y="421"/>
                    </a:lnTo>
                    <a:lnTo>
                      <a:pt x="0" y="411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4" name="Freeform 1793"/>
              <p:cNvSpPr>
                <a:spLocks noChangeArrowheads="1"/>
              </p:cNvSpPr>
              <p:nvPr/>
            </p:nvSpPr>
            <p:spPr bwMode="auto">
              <a:xfrm>
                <a:off x="4209" y="3131"/>
                <a:ext cx="265" cy="383"/>
              </a:xfrm>
              <a:custGeom>
                <a:avLst/>
                <a:gdLst>
                  <a:gd name="T0" fmla="*/ 0 w 2395"/>
                  <a:gd name="T1" fmla="*/ 0 h 3456"/>
                  <a:gd name="T2" fmla="*/ 0 w 2395"/>
                  <a:gd name="T3" fmla="*/ 0 h 3456"/>
                  <a:gd name="T4" fmla="*/ 0 w 2395"/>
                  <a:gd name="T5" fmla="*/ 0 h 3456"/>
                  <a:gd name="T6" fmla="*/ 0 w 2395"/>
                  <a:gd name="T7" fmla="*/ 0 h 3456"/>
                  <a:gd name="T8" fmla="*/ 0 w 2395"/>
                  <a:gd name="T9" fmla="*/ 0 h 3456"/>
                  <a:gd name="T10" fmla="*/ 0 w 2395"/>
                  <a:gd name="T11" fmla="*/ 0 h 3456"/>
                  <a:gd name="T12" fmla="*/ 0 w 2395"/>
                  <a:gd name="T13" fmla="*/ 0 h 3456"/>
                  <a:gd name="T14" fmla="*/ 0 w 2395"/>
                  <a:gd name="T15" fmla="*/ 0 h 3456"/>
                  <a:gd name="T16" fmla="*/ 0 w 2395"/>
                  <a:gd name="T17" fmla="*/ 0 h 3456"/>
                  <a:gd name="T18" fmla="*/ 0 w 2395"/>
                  <a:gd name="T19" fmla="*/ 0 h 3456"/>
                  <a:gd name="T20" fmla="*/ 0 w 2395"/>
                  <a:gd name="T21" fmla="*/ 0 h 3456"/>
                  <a:gd name="T22" fmla="*/ 0 w 2395"/>
                  <a:gd name="T23" fmla="*/ 0 h 3456"/>
                  <a:gd name="T24" fmla="*/ 0 w 2395"/>
                  <a:gd name="T25" fmla="*/ 0 h 3456"/>
                  <a:gd name="T26" fmla="*/ 0 w 2395"/>
                  <a:gd name="T27" fmla="*/ 0 h 3456"/>
                  <a:gd name="T28" fmla="*/ 0 w 2395"/>
                  <a:gd name="T29" fmla="*/ 0 h 3456"/>
                  <a:gd name="T30" fmla="*/ 0 w 2395"/>
                  <a:gd name="T31" fmla="*/ 0 h 3456"/>
                  <a:gd name="T32" fmla="*/ 0 w 2395"/>
                  <a:gd name="T33" fmla="*/ 0 h 3456"/>
                  <a:gd name="T34" fmla="*/ 0 w 2395"/>
                  <a:gd name="T35" fmla="*/ 0 h 3456"/>
                  <a:gd name="T36" fmla="*/ 0 w 2395"/>
                  <a:gd name="T37" fmla="*/ 0 h 3456"/>
                  <a:gd name="T38" fmla="*/ 0 w 2395"/>
                  <a:gd name="T39" fmla="*/ 0 h 3456"/>
                  <a:gd name="T40" fmla="*/ 0 w 2395"/>
                  <a:gd name="T41" fmla="*/ 0 h 3456"/>
                  <a:gd name="T42" fmla="*/ 0 w 2395"/>
                  <a:gd name="T43" fmla="*/ 0 h 3456"/>
                  <a:gd name="T44" fmla="*/ 0 w 2395"/>
                  <a:gd name="T45" fmla="*/ 0 h 3456"/>
                  <a:gd name="T46" fmla="*/ 0 w 2395"/>
                  <a:gd name="T47" fmla="*/ 0 h 3456"/>
                  <a:gd name="T48" fmla="*/ 0 w 2395"/>
                  <a:gd name="T49" fmla="*/ 0 h 3456"/>
                  <a:gd name="T50" fmla="*/ 0 w 2395"/>
                  <a:gd name="T51" fmla="*/ 0 h 3456"/>
                  <a:gd name="T52" fmla="*/ 0 w 2395"/>
                  <a:gd name="T53" fmla="*/ 0 h 3456"/>
                  <a:gd name="T54" fmla="*/ 0 w 2395"/>
                  <a:gd name="T55" fmla="*/ 0 h 3456"/>
                  <a:gd name="T56" fmla="*/ 0 w 2395"/>
                  <a:gd name="T57" fmla="*/ 0 h 3456"/>
                  <a:gd name="T58" fmla="*/ 0 w 2395"/>
                  <a:gd name="T59" fmla="*/ 0 h 3456"/>
                  <a:gd name="T60" fmla="*/ 0 w 2395"/>
                  <a:gd name="T61" fmla="*/ 0 h 3456"/>
                  <a:gd name="T62" fmla="*/ 0 w 2395"/>
                  <a:gd name="T63" fmla="*/ 0 h 3456"/>
                  <a:gd name="T64" fmla="*/ 0 w 2395"/>
                  <a:gd name="T65" fmla="*/ 0 h 3456"/>
                  <a:gd name="T66" fmla="*/ 0 w 2395"/>
                  <a:gd name="T67" fmla="*/ 0 h 3456"/>
                  <a:gd name="T68" fmla="*/ 0 w 2395"/>
                  <a:gd name="T69" fmla="*/ 0 h 3456"/>
                  <a:gd name="T70" fmla="*/ 0 w 2395"/>
                  <a:gd name="T71" fmla="*/ 0 h 3456"/>
                  <a:gd name="T72" fmla="*/ 0 w 2395"/>
                  <a:gd name="T73" fmla="*/ 0 h 3456"/>
                  <a:gd name="T74" fmla="*/ 0 w 2395"/>
                  <a:gd name="T75" fmla="*/ 0 h 3456"/>
                  <a:gd name="T76" fmla="*/ 0 w 2395"/>
                  <a:gd name="T77" fmla="*/ 0 h 3456"/>
                  <a:gd name="T78" fmla="*/ 0 w 2395"/>
                  <a:gd name="T79" fmla="*/ 0 h 3456"/>
                  <a:gd name="T80" fmla="*/ 0 w 2395"/>
                  <a:gd name="T81" fmla="*/ 0 h 3456"/>
                  <a:gd name="T82" fmla="*/ 0 w 2395"/>
                  <a:gd name="T83" fmla="*/ 0 h 3456"/>
                  <a:gd name="T84" fmla="*/ 0 w 2395"/>
                  <a:gd name="T85" fmla="*/ 0 h 3456"/>
                  <a:gd name="T86" fmla="*/ 0 w 2395"/>
                  <a:gd name="T87" fmla="*/ 0 h 3456"/>
                  <a:gd name="T88" fmla="*/ 0 w 2395"/>
                  <a:gd name="T89" fmla="*/ 0 h 3456"/>
                  <a:gd name="T90" fmla="*/ 0 w 2395"/>
                  <a:gd name="T91" fmla="*/ 0 h 3456"/>
                  <a:gd name="T92" fmla="*/ 0 w 2395"/>
                  <a:gd name="T93" fmla="*/ 0 h 3456"/>
                  <a:gd name="T94" fmla="*/ 0 w 2395"/>
                  <a:gd name="T95" fmla="*/ 0 h 3456"/>
                  <a:gd name="T96" fmla="*/ 0 w 2395"/>
                  <a:gd name="T97" fmla="*/ 0 h 3456"/>
                  <a:gd name="T98" fmla="*/ 0 w 2395"/>
                  <a:gd name="T99" fmla="*/ 0 h 3456"/>
                  <a:gd name="T100" fmla="*/ 0 w 2395"/>
                  <a:gd name="T101" fmla="*/ 0 h 3456"/>
                  <a:gd name="T102" fmla="*/ 0 w 2395"/>
                  <a:gd name="T103" fmla="*/ 0 h 3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95"/>
                  <a:gd name="T157" fmla="*/ 0 h 3456"/>
                  <a:gd name="T158" fmla="*/ 2395 w 2395"/>
                  <a:gd name="T159" fmla="*/ 3456 h 3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95" h="3456">
                    <a:moveTo>
                      <a:pt x="1858" y="1315"/>
                    </a:moveTo>
                    <a:lnTo>
                      <a:pt x="1858" y="1709"/>
                    </a:lnTo>
                    <a:lnTo>
                      <a:pt x="1861" y="1723"/>
                    </a:lnTo>
                    <a:lnTo>
                      <a:pt x="1869" y="1733"/>
                    </a:lnTo>
                    <a:lnTo>
                      <a:pt x="1879" y="1741"/>
                    </a:lnTo>
                    <a:lnTo>
                      <a:pt x="1893" y="1744"/>
                    </a:lnTo>
                    <a:lnTo>
                      <a:pt x="2268" y="1744"/>
                    </a:lnTo>
                    <a:lnTo>
                      <a:pt x="2258" y="1718"/>
                    </a:lnTo>
                    <a:lnTo>
                      <a:pt x="2245" y="1693"/>
                    </a:lnTo>
                    <a:lnTo>
                      <a:pt x="2230" y="1671"/>
                    </a:lnTo>
                    <a:lnTo>
                      <a:pt x="2215" y="1654"/>
                    </a:lnTo>
                    <a:lnTo>
                      <a:pt x="1890" y="1339"/>
                    </a:lnTo>
                    <a:lnTo>
                      <a:pt x="1876" y="1327"/>
                    </a:lnTo>
                    <a:lnTo>
                      <a:pt x="1858" y="1315"/>
                    </a:lnTo>
                    <a:close/>
                    <a:moveTo>
                      <a:pt x="912" y="1276"/>
                    </a:moveTo>
                    <a:lnTo>
                      <a:pt x="888" y="1280"/>
                    </a:lnTo>
                    <a:lnTo>
                      <a:pt x="867" y="1288"/>
                    </a:lnTo>
                    <a:lnTo>
                      <a:pt x="848" y="1303"/>
                    </a:lnTo>
                    <a:lnTo>
                      <a:pt x="833" y="1322"/>
                    </a:lnTo>
                    <a:lnTo>
                      <a:pt x="825" y="1343"/>
                    </a:lnTo>
                    <a:lnTo>
                      <a:pt x="821" y="1367"/>
                    </a:lnTo>
                    <a:lnTo>
                      <a:pt x="821" y="3251"/>
                    </a:lnTo>
                    <a:lnTo>
                      <a:pt x="824" y="3272"/>
                    </a:lnTo>
                    <a:lnTo>
                      <a:pt x="830" y="3291"/>
                    </a:lnTo>
                    <a:lnTo>
                      <a:pt x="842" y="3308"/>
                    </a:lnTo>
                    <a:lnTo>
                      <a:pt x="855" y="3322"/>
                    </a:lnTo>
                    <a:lnTo>
                      <a:pt x="872" y="3332"/>
                    </a:lnTo>
                    <a:lnTo>
                      <a:pt x="892" y="3340"/>
                    </a:lnTo>
                    <a:lnTo>
                      <a:pt x="912" y="3342"/>
                    </a:lnTo>
                    <a:lnTo>
                      <a:pt x="2189" y="3342"/>
                    </a:lnTo>
                    <a:lnTo>
                      <a:pt x="2210" y="3340"/>
                    </a:lnTo>
                    <a:lnTo>
                      <a:pt x="2229" y="3332"/>
                    </a:lnTo>
                    <a:lnTo>
                      <a:pt x="2246" y="3322"/>
                    </a:lnTo>
                    <a:lnTo>
                      <a:pt x="2261" y="3308"/>
                    </a:lnTo>
                    <a:lnTo>
                      <a:pt x="2271" y="3291"/>
                    </a:lnTo>
                    <a:lnTo>
                      <a:pt x="2278" y="3272"/>
                    </a:lnTo>
                    <a:lnTo>
                      <a:pt x="2281" y="3251"/>
                    </a:lnTo>
                    <a:lnTo>
                      <a:pt x="2281" y="1857"/>
                    </a:lnTo>
                    <a:lnTo>
                      <a:pt x="1893" y="1857"/>
                    </a:lnTo>
                    <a:lnTo>
                      <a:pt x="1863" y="1854"/>
                    </a:lnTo>
                    <a:lnTo>
                      <a:pt x="1835" y="1845"/>
                    </a:lnTo>
                    <a:lnTo>
                      <a:pt x="1810" y="1832"/>
                    </a:lnTo>
                    <a:lnTo>
                      <a:pt x="1788" y="1814"/>
                    </a:lnTo>
                    <a:lnTo>
                      <a:pt x="1770" y="1792"/>
                    </a:lnTo>
                    <a:lnTo>
                      <a:pt x="1757" y="1767"/>
                    </a:lnTo>
                    <a:lnTo>
                      <a:pt x="1748" y="1738"/>
                    </a:lnTo>
                    <a:lnTo>
                      <a:pt x="1745" y="1709"/>
                    </a:lnTo>
                    <a:lnTo>
                      <a:pt x="1745" y="1277"/>
                    </a:lnTo>
                    <a:lnTo>
                      <a:pt x="1739" y="1277"/>
                    </a:lnTo>
                    <a:lnTo>
                      <a:pt x="1733" y="1276"/>
                    </a:lnTo>
                    <a:lnTo>
                      <a:pt x="912" y="1276"/>
                    </a:lnTo>
                    <a:close/>
                    <a:moveTo>
                      <a:pt x="1152" y="154"/>
                    </a:moveTo>
                    <a:lnTo>
                      <a:pt x="1152" y="547"/>
                    </a:lnTo>
                    <a:lnTo>
                      <a:pt x="1154" y="560"/>
                    </a:lnTo>
                    <a:lnTo>
                      <a:pt x="1161" y="571"/>
                    </a:lnTo>
                    <a:lnTo>
                      <a:pt x="1173" y="578"/>
                    </a:lnTo>
                    <a:lnTo>
                      <a:pt x="1185" y="581"/>
                    </a:lnTo>
                    <a:lnTo>
                      <a:pt x="1562" y="581"/>
                    </a:lnTo>
                    <a:lnTo>
                      <a:pt x="1551" y="555"/>
                    </a:lnTo>
                    <a:lnTo>
                      <a:pt x="1539" y="531"/>
                    </a:lnTo>
                    <a:lnTo>
                      <a:pt x="1524" y="509"/>
                    </a:lnTo>
                    <a:lnTo>
                      <a:pt x="1508" y="491"/>
                    </a:lnTo>
                    <a:lnTo>
                      <a:pt x="1183" y="177"/>
                    </a:lnTo>
                    <a:lnTo>
                      <a:pt x="1169" y="165"/>
                    </a:lnTo>
                    <a:lnTo>
                      <a:pt x="1152" y="154"/>
                    </a:lnTo>
                    <a:close/>
                    <a:moveTo>
                      <a:pt x="205" y="114"/>
                    </a:moveTo>
                    <a:lnTo>
                      <a:pt x="181" y="117"/>
                    </a:lnTo>
                    <a:lnTo>
                      <a:pt x="159" y="127"/>
                    </a:lnTo>
                    <a:lnTo>
                      <a:pt x="140" y="140"/>
                    </a:lnTo>
                    <a:lnTo>
                      <a:pt x="127" y="159"/>
                    </a:lnTo>
                    <a:lnTo>
                      <a:pt x="117" y="181"/>
                    </a:lnTo>
                    <a:lnTo>
                      <a:pt x="114" y="205"/>
                    </a:lnTo>
                    <a:lnTo>
                      <a:pt x="114" y="2089"/>
                    </a:lnTo>
                    <a:lnTo>
                      <a:pt x="117" y="2113"/>
                    </a:lnTo>
                    <a:lnTo>
                      <a:pt x="127" y="2134"/>
                    </a:lnTo>
                    <a:lnTo>
                      <a:pt x="140" y="2153"/>
                    </a:lnTo>
                    <a:lnTo>
                      <a:pt x="159" y="2168"/>
                    </a:lnTo>
                    <a:lnTo>
                      <a:pt x="181" y="2176"/>
                    </a:lnTo>
                    <a:lnTo>
                      <a:pt x="205" y="2180"/>
                    </a:lnTo>
                    <a:lnTo>
                      <a:pt x="707" y="2180"/>
                    </a:lnTo>
                    <a:lnTo>
                      <a:pt x="707" y="1568"/>
                    </a:lnTo>
                    <a:lnTo>
                      <a:pt x="659" y="1555"/>
                    </a:lnTo>
                    <a:lnTo>
                      <a:pt x="613" y="1536"/>
                    </a:lnTo>
                    <a:lnTo>
                      <a:pt x="570" y="1512"/>
                    </a:lnTo>
                    <a:lnTo>
                      <a:pt x="530" y="1485"/>
                    </a:lnTo>
                    <a:lnTo>
                      <a:pt x="494" y="1453"/>
                    </a:lnTo>
                    <a:lnTo>
                      <a:pt x="460" y="1417"/>
                    </a:lnTo>
                    <a:lnTo>
                      <a:pt x="432" y="1377"/>
                    </a:lnTo>
                    <a:lnTo>
                      <a:pt x="408" y="1334"/>
                    </a:lnTo>
                    <a:lnTo>
                      <a:pt x="388" y="1289"/>
                    </a:lnTo>
                    <a:lnTo>
                      <a:pt x="374" y="1241"/>
                    </a:lnTo>
                    <a:lnTo>
                      <a:pt x="365" y="1192"/>
                    </a:lnTo>
                    <a:lnTo>
                      <a:pt x="362" y="1139"/>
                    </a:lnTo>
                    <a:lnTo>
                      <a:pt x="365" y="1086"/>
                    </a:lnTo>
                    <a:lnTo>
                      <a:pt x="374" y="1036"/>
                    </a:lnTo>
                    <a:lnTo>
                      <a:pt x="390" y="987"/>
                    </a:lnTo>
                    <a:lnTo>
                      <a:pt x="410" y="940"/>
                    </a:lnTo>
                    <a:lnTo>
                      <a:pt x="435" y="896"/>
                    </a:lnTo>
                    <a:lnTo>
                      <a:pt x="465" y="857"/>
                    </a:lnTo>
                    <a:lnTo>
                      <a:pt x="499" y="821"/>
                    </a:lnTo>
                    <a:lnTo>
                      <a:pt x="538" y="789"/>
                    </a:lnTo>
                    <a:lnTo>
                      <a:pt x="580" y="760"/>
                    </a:lnTo>
                    <a:lnTo>
                      <a:pt x="624" y="737"/>
                    </a:lnTo>
                    <a:lnTo>
                      <a:pt x="672" y="719"/>
                    </a:lnTo>
                    <a:lnTo>
                      <a:pt x="722" y="708"/>
                    </a:lnTo>
                    <a:lnTo>
                      <a:pt x="773" y="702"/>
                    </a:lnTo>
                    <a:lnTo>
                      <a:pt x="785" y="704"/>
                    </a:lnTo>
                    <a:lnTo>
                      <a:pt x="793" y="709"/>
                    </a:lnTo>
                    <a:lnTo>
                      <a:pt x="800" y="718"/>
                    </a:lnTo>
                    <a:lnTo>
                      <a:pt x="802" y="729"/>
                    </a:lnTo>
                    <a:lnTo>
                      <a:pt x="802" y="1128"/>
                    </a:lnTo>
                    <a:lnTo>
                      <a:pt x="804" y="1138"/>
                    </a:lnTo>
                    <a:lnTo>
                      <a:pt x="809" y="1148"/>
                    </a:lnTo>
                    <a:lnTo>
                      <a:pt x="838" y="1176"/>
                    </a:lnTo>
                    <a:lnTo>
                      <a:pt x="861" y="1169"/>
                    </a:lnTo>
                    <a:lnTo>
                      <a:pt x="887" y="1164"/>
                    </a:lnTo>
                    <a:lnTo>
                      <a:pt x="912" y="1162"/>
                    </a:lnTo>
                    <a:lnTo>
                      <a:pt x="1573" y="1162"/>
                    </a:lnTo>
                    <a:lnTo>
                      <a:pt x="1573" y="695"/>
                    </a:lnTo>
                    <a:lnTo>
                      <a:pt x="1185" y="695"/>
                    </a:lnTo>
                    <a:lnTo>
                      <a:pt x="1156" y="692"/>
                    </a:lnTo>
                    <a:lnTo>
                      <a:pt x="1128" y="684"/>
                    </a:lnTo>
                    <a:lnTo>
                      <a:pt x="1103" y="670"/>
                    </a:lnTo>
                    <a:lnTo>
                      <a:pt x="1081" y="651"/>
                    </a:lnTo>
                    <a:lnTo>
                      <a:pt x="1063" y="629"/>
                    </a:lnTo>
                    <a:lnTo>
                      <a:pt x="1049" y="604"/>
                    </a:lnTo>
                    <a:lnTo>
                      <a:pt x="1041" y="577"/>
                    </a:lnTo>
                    <a:lnTo>
                      <a:pt x="1038" y="547"/>
                    </a:lnTo>
                    <a:lnTo>
                      <a:pt x="1038" y="115"/>
                    </a:lnTo>
                    <a:lnTo>
                      <a:pt x="1032" y="114"/>
                    </a:lnTo>
                    <a:lnTo>
                      <a:pt x="1026" y="114"/>
                    </a:lnTo>
                    <a:lnTo>
                      <a:pt x="205" y="114"/>
                    </a:lnTo>
                    <a:close/>
                    <a:moveTo>
                      <a:pt x="205" y="0"/>
                    </a:moveTo>
                    <a:lnTo>
                      <a:pt x="1026" y="0"/>
                    </a:lnTo>
                    <a:lnTo>
                      <a:pt x="1062" y="2"/>
                    </a:lnTo>
                    <a:lnTo>
                      <a:pt x="1097" y="9"/>
                    </a:lnTo>
                    <a:lnTo>
                      <a:pt x="1135" y="20"/>
                    </a:lnTo>
                    <a:lnTo>
                      <a:pt x="1171" y="35"/>
                    </a:lnTo>
                    <a:lnTo>
                      <a:pt x="1204" y="52"/>
                    </a:lnTo>
                    <a:lnTo>
                      <a:pt x="1236" y="72"/>
                    </a:lnTo>
                    <a:lnTo>
                      <a:pt x="1262" y="95"/>
                    </a:lnTo>
                    <a:lnTo>
                      <a:pt x="1587" y="409"/>
                    </a:lnTo>
                    <a:lnTo>
                      <a:pt x="1611" y="436"/>
                    </a:lnTo>
                    <a:lnTo>
                      <a:pt x="1633" y="466"/>
                    </a:lnTo>
                    <a:lnTo>
                      <a:pt x="1651" y="501"/>
                    </a:lnTo>
                    <a:lnTo>
                      <a:pt x="1666" y="536"/>
                    </a:lnTo>
                    <a:lnTo>
                      <a:pt x="1678" y="573"/>
                    </a:lnTo>
                    <a:lnTo>
                      <a:pt x="1685" y="610"/>
                    </a:lnTo>
                    <a:lnTo>
                      <a:pt x="1687" y="645"/>
                    </a:lnTo>
                    <a:lnTo>
                      <a:pt x="1687" y="1162"/>
                    </a:lnTo>
                    <a:lnTo>
                      <a:pt x="1733" y="1162"/>
                    </a:lnTo>
                    <a:lnTo>
                      <a:pt x="1768" y="1165"/>
                    </a:lnTo>
                    <a:lnTo>
                      <a:pt x="1805" y="1172"/>
                    </a:lnTo>
                    <a:lnTo>
                      <a:pt x="1841" y="1182"/>
                    </a:lnTo>
                    <a:lnTo>
                      <a:pt x="1877" y="1197"/>
                    </a:lnTo>
                    <a:lnTo>
                      <a:pt x="1912" y="1215"/>
                    </a:lnTo>
                    <a:lnTo>
                      <a:pt x="1942" y="1235"/>
                    </a:lnTo>
                    <a:lnTo>
                      <a:pt x="1969" y="1258"/>
                    </a:lnTo>
                    <a:lnTo>
                      <a:pt x="2294" y="1571"/>
                    </a:lnTo>
                    <a:lnTo>
                      <a:pt x="2318" y="1598"/>
                    </a:lnTo>
                    <a:lnTo>
                      <a:pt x="2339" y="1629"/>
                    </a:lnTo>
                    <a:lnTo>
                      <a:pt x="2358" y="1662"/>
                    </a:lnTo>
                    <a:lnTo>
                      <a:pt x="2373" y="1699"/>
                    </a:lnTo>
                    <a:lnTo>
                      <a:pt x="2384" y="1735"/>
                    </a:lnTo>
                    <a:lnTo>
                      <a:pt x="2392" y="1772"/>
                    </a:lnTo>
                    <a:lnTo>
                      <a:pt x="2395" y="1808"/>
                    </a:lnTo>
                    <a:lnTo>
                      <a:pt x="2395" y="3251"/>
                    </a:lnTo>
                    <a:lnTo>
                      <a:pt x="2392" y="3287"/>
                    </a:lnTo>
                    <a:lnTo>
                      <a:pt x="2381" y="3322"/>
                    </a:lnTo>
                    <a:lnTo>
                      <a:pt x="2367" y="3354"/>
                    </a:lnTo>
                    <a:lnTo>
                      <a:pt x="2347" y="3383"/>
                    </a:lnTo>
                    <a:lnTo>
                      <a:pt x="2321" y="3408"/>
                    </a:lnTo>
                    <a:lnTo>
                      <a:pt x="2293" y="3428"/>
                    </a:lnTo>
                    <a:lnTo>
                      <a:pt x="2261" y="3443"/>
                    </a:lnTo>
                    <a:lnTo>
                      <a:pt x="2226" y="3453"/>
                    </a:lnTo>
                    <a:lnTo>
                      <a:pt x="2189" y="3456"/>
                    </a:lnTo>
                    <a:lnTo>
                      <a:pt x="912" y="3456"/>
                    </a:lnTo>
                    <a:lnTo>
                      <a:pt x="879" y="3453"/>
                    </a:lnTo>
                    <a:lnTo>
                      <a:pt x="848" y="3446"/>
                    </a:lnTo>
                    <a:lnTo>
                      <a:pt x="817" y="3433"/>
                    </a:lnTo>
                    <a:lnTo>
                      <a:pt x="791" y="3416"/>
                    </a:lnTo>
                    <a:lnTo>
                      <a:pt x="767" y="3396"/>
                    </a:lnTo>
                    <a:lnTo>
                      <a:pt x="746" y="3372"/>
                    </a:lnTo>
                    <a:lnTo>
                      <a:pt x="729" y="3345"/>
                    </a:lnTo>
                    <a:lnTo>
                      <a:pt x="718" y="3316"/>
                    </a:lnTo>
                    <a:lnTo>
                      <a:pt x="710" y="3284"/>
                    </a:lnTo>
                    <a:lnTo>
                      <a:pt x="707" y="3251"/>
                    </a:lnTo>
                    <a:lnTo>
                      <a:pt x="707" y="2294"/>
                    </a:lnTo>
                    <a:lnTo>
                      <a:pt x="205" y="2294"/>
                    </a:lnTo>
                    <a:lnTo>
                      <a:pt x="169" y="2290"/>
                    </a:lnTo>
                    <a:lnTo>
                      <a:pt x="134" y="2281"/>
                    </a:lnTo>
                    <a:lnTo>
                      <a:pt x="102" y="2266"/>
                    </a:lnTo>
                    <a:lnTo>
                      <a:pt x="73" y="2245"/>
                    </a:lnTo>
                    <a:lnTo>
                      <a:pt x="48" y="2221"/>
                    </a:lnTo>
                    <a:lnTo>
                      <a:pt x="28" y="2192"/>
                    </a:lnTo>
                    <a:lnTo>
                      <a:pt x="13" y="2161"/>
                    </a:lnTo>
                    <a:lnTo>
                      <a:pt x="3" y="2126"/>
                    </a:lnTo>
                    <a:lnTo>
                      <a:pt x="0" y="2089"/>
                    </a:lnTo>
                    <a:lnTo>
                      <a:pt x="0" y="205"/>
                    </a:lnTo>
                    <a:lnTo>
                      <a:pt x="3" y="169"/>
                    </a:lnTo>
                    <a:lnTo>
                      <a:pt x="13" y="134"/>
                    </a:lnTo>
                    <a:lnTo>
                      <a:pt x="28" y="102"/>
                    </a:lnTo>
                    <a:lnTo>
                      <a:pt x="48" y="73"/>
                    </a:lnTo>
                    <a:lnTo>
                      <a:pt x="73" y="48"/>
                    </a:lnTo>
                    <a:lnTo>
                      <a:pt x="102" y="28"/>
                    </a:lnTo>
                    <a:lnTo>
                      <a:pt x="134" y="13"/>
                    </a:lnTo>
                    <a:lnTo>
                      <a:pt x="169" y="3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5" name="Freeform 1794"/>
              <p:cNvSpPr>
                <a:spLocks noChangeArrowheads="1"/>
              </p:cNvSpPr>
              <p:nvPr/>
            </p:nvSpPr>
            <p:spPr bwMode="auto">
              <a:xfrm>
                <a:off x="4328" y="3409"/>
                <a:ext cx="28" cy="71"/>
              </a:xfrm>
              <a:custGeom>
                <a:avLst/>
                <a:gdLst>
                  <a:gd name="T0" fmla="*/ 0 w 262"/>
                  <a:gd name="T1" fmla="*/ 0 h 647"/>
                  <a:gd name="T2" fmla="*/ 0 w 262"/>
                  <a:gd name="T3" fmla="*/ 0 h 647"/>
                  <a:gd name="T4" fmla="*/ 0 w 262"/>
                  <a:gd name="T5" fmla="*/ 0 h 647"/>
                  <a:gd name="T6" fmla="*/ 0 w 262"/>
                  <a:gd name="T7" fmla="*/ 0 h 647"/>
                  <a:gd name="T8" fmla="*/ 0 w 262"/>
                  <a:gd name="T9" fmla="*/ 0 h 647"/>
                  <a:gd name="T10" fmla="*/ 0 w 262"/>
                  <a:gd name="T11" fmla="*/ 0 h 647"/>
                  <a:gd name="T12" fmla="*/ 0 w 262"/>
                  <a:gd name="T13" fmla="*/ 0 h 647"/>
                  <a:gd name="T14" fmla="*/ 0 w 262"/>
                  <a:gd name="T15" fmla="*/ 0 h 647"/>
                  <a:gd name="T16" fmla="*/ 0 w 262"/>
                  <a:gd name="T17" fmla="*/ 0 h 647"/>
                  <a:gd name="T18" fmla="*/ 0 w 262"/>
                  <a:gd name="T19" fmla="*/ 0 h 647"/>
                  <a:gd name="T20" fmla="*/ 0 w 262"/>
                  <a:gd name="T21" fmla="*/ 0 h 647"/>
                  <a:gd name="T22" fmla="*/ 0 w 262"/>
                  <a:gd name="T23" fmla="*/ 0 h 647"/>
                  <a:gd name="T24" fmla="*/ 0 w 262"/>
                  <a:gd name="T25" fmla="*/ 0 h 647"/>
                  <a:gd name="T26" fmla="*/ 0 w 262"/>
                  <a:gd name="T27" fmla="*/ 0 h 647"/>
                  <a:gd name="T28" fmla="*/ 0 w 262"/>
                  <a:gd name="T29" fmla="*/ 0 h 647"/>
                  <a:gd name="T30" fmla="*/ 0 w 262"/>
                  <a:gd name="T31" fmla="*/ 0 h 647"/>
                  <a:gd name="T32" fmla="*/ 0 w 262"/>
                  <a:gd name="T33" fmla="*/ 0 h 647"/>
                  <a:gd name="T34" fmla="*/ 0 w 262"/>
                  <a:gd name="T35" fmla="*/ 0 h 647"/>
                  <a:gd name="T36" fmla="*/ 0 w 262"/>
                  <a:gd name="T37" fmla="*/ 0 h 647"/>
                  <a:gd name="T38" fmla="*/ 0 w 262"/>
                  <a:gd name="T39" fmla="*/ 0 h 647"/>
                  <a:gd name="T40" fmla="*/ 0 w 262"/>
                  <a:gd name="T41" fmla="*/ 0 h 647"/>
                  <a:gd name="T42" fmla="*/ 0 w 262"/>
                  <a:gd name="T43" fmla="*/ 0 h 647"/>
                  <a:gd name="T44" fmla="*/ 0 w 262"/>
                  <a:gd name="T45" fmla="*/ 0 h 647"/>
                  <a:gd name="T46" fmla="*/ 0 w 262"/>
                  <a:gd name="T47" fmla="*/ 0 h 647"/>
                  <a:gd name="T48" fmla="*/ 0 w 262"/>
                  <a:gd name="T49" fmla="*/ 0 h 6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2"/>
                  <a:gd name="T76" fmla="*/ 0 h 647"/>
                  <a:gd name="T77" fmla="*/ 262 w 262"/>
                  <a:gd name="T78" fmla="*/ 647 h 6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2" h="647">
                    <a:moveTo>
                      <a:pt x="55" y="0"/>
                    </a:moveTo>
                    <a:lnTo>
                      <a:pt x="207" y="0"/>
                    </a:lnTo>
                    <a:lnTo>
                      <a:pt x="224" y="3"/>
                    </a:lnTo>
                    <a:lnTo>
                      <a:pt x="239" y="10"/>
                    </a:lnTo>
                    <a:lnTo>
                      <a:pt x="251" y="23"/>
                    </a:lnTo>
                    <a:lnTo>
                      <a:pt x="259" y="38"/>
                    </a:lnTo>
                    <a:lnTo>
                      <a:pt x="262" y="55"/>
                    </a:lnTo>
                    <a:lnTo>
                      <a:pt x="262" y="593"/>
                    </a:lnTo>
                    <a:lnTo>
                      <a:pt x="259" y="609"/>
                    </a:lnTo>
                    <a:lnTo>
                      <a:pt x="251" y="625"/>
                    </a:lnTo>
                    <a:lnTo>
                      <a:pt x="239" y="637"/>
                    </a:lnTo>
                    <a:lnTo>
                      <a:pt x="224" y="645"/>
                    </a:lnTo>
                    <a:lnTo>
                      <a:pt x="207" y="647"/>
                    </a:lnTo>
                    <a:lnTo>
                      <a:pt x="55" y="647"/>
                    </a:lnTo>
                    <a:lnTo>
                      <a:pt x="38" y="645"/>
                    </a:lnTo>
                    <a:lnTo>
                      <a:pt x="22" y="637"/>
                    </a:lnTo>
                    <a:lnTo>
                      <a:pt x="11" y="625"/>
                    </a:lnTo>
                    <a:lnTo>
                      <a:pt x="2" y="609"/>
                    </a:lnTo>
                    <a:lnTo>
                      <a:pt x="0" y="593"/>
                    </a:lnTo>
                    <a:lnTo>
                      <a:pt x="0" y="55"/>
                    </a:lnTo>
                    <a:lnTo>
                      <a:pt x="2" y="38"/>
                    </a:lnTo>
                    <a:lnTo>
                      <a:pt x="11" y="23"/>
                    </a:lnTo>
                    <a:lnTo>
                      <a:pt x="22" y="10"/>
                    </a:lnTo>
                    <a:lnTo>
                      <a:pt x="38" y="3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6" name="Freeform 1795"/>
              <p:cNvSpPr>
                <a:spLocks noChangeArrowheads="1"/>
              </p:cNvSpPr>
              <p:nvPr/>
            </p:nvSpPr>
            <p:spPr bwMode="auto">
              <a:xfrm>
                <a:off x="4365" y="3378"/>
                <a:ext cx="28" cy="102"/>
              </a:xfrm>
              <a:custGeom>
                <a:avLst/>
                <a:gdLst>
                  <a:gd name="T0" fmla="*/ 0 w 262"/>
                  <a:gd name="T1" fmla="*/ 0 h 923"/>
                  <a:gd name="T2" fmla="*/ 0 w 262"/>
                  <a:gd name="T3" fmla="*/ 0 h 923"/>
                  <a:gd name="T4" fmla="*/ 0 w 262"/>
                  <a:gd name="T5" fmla="*/ 0 h 923"/>
                  <a:gd name="T6" fmla="*/ 0 w 262"/>
                  <a:gd name="T7" fmla="*/ 0 h 923"/>
                  <a:gd name="T8" fmla="*/ 0 w 262"/>
                  <a:gd name="T9" fmla="*/ 0 h 923"/>
                  <a:gd name="T10" fmla="*/ 0 w 262"/>
                  <a:gd name="T11" fmla="*/ 0 h 923"/>
                  <a:gd name="T12" fmla="*/ 0 w 262"/>
                  <a:gd name="T13" fmla="*/ 0 h 923"/>
                  <a:gd name="T14" fmla="*/ 0 w 262"/>
                  <a:gd name="T15" fmla="*/ 0 h 923"/>
                  <a:gd name="T16" fmla="*/ 0 w 262"/>
                  <a:gd name="T17" fmla="*/ 0 h 923"/>
                  <a:gd name="T18" fmla="*/ 0 w 262"/>
                  <a:gd name="T19" fmla="*/ 0 h 923"/>
                  <a:gd name="T20" fmla="*/ 0 w 262"/>
                  <a:gd name="T21" fmla="*/ 0 h 923"/>
                  <a:gd name="T22" fmla="*/ 0 w 262"/>
                  <a:gd name="T23" fmla="*/ 0 h 923"/>
                  <a:gd name="T24" fmla="*/ 0 w 262"/>
                  <a:gd name="T25" fmla="*/ 0 h 923"/>
                  <a:gd name="T26" fmla="*/ 0 w 262"/>
                  <a:gd name="T27" fmla="*/ 0 h 923"/>
                  <a:gd name="T28" fmla="*/ 0 w 262"/>
                  <a:gd name="T29" fmla="*/ 0 h 923"/>
                  <a:gd name="T30" fmla="*/ 0 w 262"/>
                  <a:gd name="T31" fmla="*/ 0 h 923"/>
                  <a:gd name="T32" fmla="*/ 0 w 262"/>
                  <a:gd name="T33" fmla="*/ 0 h 923"/>
                  <a:gd name="T34" fmla="*/ 0 w 262"/>
                  <a:gd name="T35" fmla="*/ 0 h 923"/>
                  <a:gd name="T36" fmla="*/ 0 w 262"/>
                  <a:gd name="T37" fmla="*/ 0 h 923"/>
                  <a:gd name="T38" fmla="*/ 0 w 262"/>
                  <a:gd name="T39" fmla="*/ 0 h 923"/>
                  <a:gd name="T40" fmla="*/ 0 w 262"/>
                  <a:gd name="T41" fmla="*/ 0 h 923"/>
                  <a:gd name="T42" fmla="*/ 0 w 262"/>
                  <a:gd name="T43" fmla="*/ 0 h 923"/>
                  <a:gd name="T44" fmla="*/ 0 w 262"/>
                  <a:gd name="T45" fmla="*/ 0 h 923"/>
                  <a:gd name="T46" fmla="*/ 0 w 262"/>
                  <a:gd name="T47" fmla="*/ 0 h 923"/>
                  <a:gd name="T48" fmla="*/ 0 w 262"/>
                  <a:gd name="T49" fmla="*/ 0 h 9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2"/>
                  <a:gd name="T76" fmla="*/ 0 h 923"/>
                  <a:gd name="T77" fmla="*/ 262 w 262"/>
                  <a:gd name="T78" fmla="*/ 923 h 9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2" h="923">
                    <a:moveTo>
                      <a:pt x="56" y="0"/>
                    </a:moveTo>
                    <a:lnTo>
                      <a:pt x="208" y="0"/>
                    </a:lnTo>
                    <a:lnTo>
                      <a:pt x="225" y="4"/>
                    </a:lnTo>
                    <a:lnTo>
                      <a:pt x="240" y="11"/>
                    </a:lnTo>
                    <a:lnTo>
                      <a:pt x="252" y="23"/>
                    </a:lnTo>
                    <a:lnTo>
                      <a:pt x="260" y="38"/>
                    </a:lnTo>
                    <a:lnTo>
                      <a:pt x="262" y="56"/>
                    </a:lnTo>
                    <a:lnTo>
                      <a:pt x="262" y="869"/>
                    </a:lnTo>
                    <a:lnTo>
                      <a:pt x="260" y="885"/>
                    </a:lnTo>
                    <a:lnTo>
                      <a:pt x="252" y="901"/>
                    </a:lnTo>
                    <a:lnTo>
                      <a:pt x="240" y="913"/>
                    </a:lnTo>
                    <a:lnTo>
                      <a:pt x="225" y="921"/>
                    </a:lnTo>
                    <a:lnTo>
                      <a:pt x="208" y="923"/>
                    </a:lnTo>
                    <a:lnTo>
                      <a:pt x="56" y="923"/>
                    </a:lnTo>
                    <a:lnTo>
                      <a:pt x="38" y="921"/>
                    </a:lnTo>
                    <a:lnTo>
                      <a:pt x="23" y="913"/>
                    </a:lnTo>
                    <a:lnTo>
                      <a:pt x="12" y="901"/>
                    </a:lnTo>
                    <a:lnTo>
                      <a:pt x="3" y="885"/>
                    </a:lnTo>
                    <a:lnTo>
                      <a:pt x="0" y="869"/>
                    </a:lnTo>
                    <a:lnTo>
                      <a:pt x="0" y="56"/>
                    </a:lnTo>
                    <a:lnTo>
                      <a:pt x="3" y="38"/>
                    </a:lnTo>
                    <a:lnTo>
                      <a:pt x="12" y="23"/>
                    </a:lnTo>
                    <a:lnTo>
                      <a:pt x="23" y="11"/>
                    </a:lnTo>
                    <a:lnTo>
                      <a:pt x="38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" name="Freeform 1796"/>
              <p:cNvSpPr>
                <a:spLocks noChangeArrowheads="1"/>
              </p:cNvSpPr>
              <p:nvPr/>
            </p:nvSpPr>
            <p:spPr bwMode="auto">
              <a:xfrm>
                <a:off x="4402" y="3394"/>
                <a:ext cx="28" cy="86"/>
              </a:xfrm>
              <a:custGeom>
                <a:avLst/>
                <a:gdLst>
                  <a:gd name="T0" fmla="*/ 0 w 262"/>
                  <a:gd name="T1" fmla="*/ 0 h 785"/>
                  <a:gd name="T2" fmla="*/ 0 w 262"/>
                  <a:gd name="T3" fmla="*/ 0 h 785"/>
                  <a:gd name="T4" fmla="*/ 0 w 262"/>
                  <a:gd name="T5" fmla="*/ 0 h 785"/>
                  <a:gd name="T6" fmla="*/ 0 w 262"/>
                  <a:gd name="T7" fmla="*/ 0 h 785"/>
                  <a:gd name="T8" fmla="*/ 0 w 262"/>
                  <a:gd name="T9" fmla="*/ 0 h 785"/>
                  <a:gd name="T10" fmla="*/ 0 w 262"/>
                  <a:gd name="T11" fmla="*/ 0 h 785"/>
                  <a:gd name="T12" fmla="*/ 0 w 262"/>
                  <a:gd name="T13" fmla="*/ 0 h 785"/>
                  <a:gd name="T14" fmla="*/ 0 w 262"/>
                  <a:gd name="T15" fmla="*/ 0 h 785"/>
                  <a:gd name="T16" fmla="*/ 0 w 262"/>
                  <a:gd name="T17" fmla="*/ 0 h 785"/>
                  <a:gd name="T18" fmla="*/ 0 w 262"/>
                  <a:gd name="T19" fmla="*/ 0 h 785"/>
                  <a:gd name="T20" fmla="*/ 0 w 262"/>
                  <a:gd name="T21" fmla="*/ 0 h 785"/>
                  <a:gd name="T22" fmla="*/ 0 w 262"/>
                  <a:gd name="T23" fmla="*/ 0 h 785"/>
                  <a:gd name="T24" fmla="*/ 0 w 262"/>
                  <a:gd name="T25" fmla="*/ 0 h 785"/>
                  <a:gd name="T26" fmla="*/ 0 w 262"/>
                  <a:gd name="T27" fmla="*/ 0 h 785"/>
                  <a:gd name="T28" fmla="*/ 0 w 262"/>
                  <a:gd name="T29" fmla="*/ 0 h 785"/>
                  <a:gd name="T30" fmla="*/ 0 w 262"/>
                  <a:gd name="T31" fmla="*/ 0 h 785"/>
                  <a:gd name="T32" fmla="*/ 0 w 262"/>
                  <a:gd name="T33" fmla="*/ 0 h 785"/>
                  <a:gd name="T34" fmla="*/ 0 w 262"/>
                  <a:gd name="T35" fmla="*/ 0 h 785"/>
                  <a:gd name="T36" fmla="*/ 0 w 262"/>
                  <a:gd name="T37" fmla="*/ 0 h 785"/>
                  <a:gd name="T38" fmla="*/ 0 w 262"/>
                  <a:gd name="T39" fmla="*/ 0 h 785"/>
                  <a:gd name="T40" fmla="*/ 0 w 262"/>
                  <a:gd name="T41" fmla="*/ 0 h 785"/>
                  <a:gd name="T42" fmla="*/ 0 w 262"/>
                  <a:gd name="T43" fmla="*/ 0 h 785"/>
                  <a:gd name="T44" fmla="*/ 0 w 262"/>
                  <a:gd name="T45" fmla="*/ 0 h 785"/>
                  <a:gd name="T46" fmla="*/ 0 w 262"/>
                  <a:gd name="T47" fmla="*/ 0 h 785"/>
                  <a:gd name="T48" fmla="*/ 0 w 262"/>
                  <a:gd name="T49" fmla="*/ 0 h 7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2"/>
                  <a:gd name="T76" fmla="*/ 0 h 785"/>
                  <a:gd name="T77" fmla="*/ 262 w 262"/>
                  <a:gd name="T78" fmla="*/ 785 h 7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2" h="785">
                    <a:moveTo>
                      <a:pt x="56" y="0"/>
                    </a:moveTo>
                    <a:lnTo>
                      <a:pt x="207" y="0"/>
                    </a:lnTo>
                    <a:lnTo>
                      <a:pt x="225" y="3"/>
                    </a:lnTo>
                    <a:lnTo>
                      <a:pt x="239" y="11"/>
                    </a:lnTo>
                    <a:lnTo>
                      <a:pt x="252" y="23"/>
                    </a:lnTo>
                    <a:lnTo>
                      <a:pt x="259" y="38"/>
                    </a:lnTo>
                    <a:lnTo>
                      <a:pt x="262" y="55"/>
                    </a:lnTo>
                    <a:lnTo>
                      <a:pt x="262" y="731"/>
                    </a:lnTo>
                    <a:lnTo>
                      <a:pt x="259" y="747"/>
                    </a:lnTo>
                    <a:lnTo>
                      <a:pt x="252" y="763"/>
                    </a:lnTo>
                    <a:lnTo>
                      <a:pt x="239" y="775"/>
                    </a:lnTo>
                    <a:lnTo>
                      <a:pt x="225" y="783"/>
                    </a:lnTo>
                    <a:lnTo>
                      <a:pt x="207" y="785"/>
                    </a:lnTo>
                    <a:lnTo>
                      <a:pt x="56" y="785"/>
                    </a:lnTo>
                    <a:lnTo>
                      <a:pt x="38" y="783"/>
                    </a:lnTo>
                    <a:lnTo>
                      <a:pt x="24" y="775"/>
                    </a:lnTo>
                    <a:lnTo>
                      <a:pt x="11" y="763"/>
                    </a:lnTo>
                    <a:lnTo>
                      <a:pt x="4" y="747"/>
                    </a:lnTo>
                    <a:lnTo>
                      <a:pt x="0" y="731"/>
                    </a:lnTo>
                    <a:lnTo>
                      <a:pt x="0" y="55"/>
                    </a:lnTo>
                    <a:lnTo>
                      <a:pt x="4" y="38"/>
                    </a:lnTo>
                    <a:lnTo>
                      <a:pt x="11" y="23"/>
                    </a:lnTo>
                    <a:lnTo>
                      <a:pt x="24" y="11"/>
                    </a:lnTo>
                    <a:lnTo>
                      <a:pt x="38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4934665" y="5695977"/>
              <a:ext cx="830092" cy="364556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Enterprise Applications</a:t>
              </a:r>
            </a:p>
          </p:txBody>
        </p:sp>
        <p:grpSp>
          <p:nvGrpSpPr>
            <p:cNvPr id="125" name="Group 213"/>
            <p:cNvGrpSpPr>
              <a:grpSpLocks/>
            </p:cNvGrpSpPr>
            <p:nvPr/>
          </p:nvGrpSpPr>
          <p:grpSpPr bwMode="auto">
            <a:xfrm>
              <a:off x="3908721" y="4985167"/>
              <a:ext cx="315567" cy="161642"/>
              <a:chOff x="3965" y="1819"/>
              <a:chExt cx="383" cy="191"/>
            </a:xfrm>
            <a:solidFill>
              <a:srgbClr val="FFFFFF"/>
            </a:solidFill>
          </p:grpSpPr>
          <p:sp>
            <p:nvSpPr>
              <p:cNvPr id="151" name="Freeform 214"/>
              <p:cNvSpPr>
                <a:spLocks noChangeArrowheads="1"/>
              </p:cNvSpPr>
              <p:nvPr/>
            </p:nvSpPr>
            <p:spPr bwMode="auto">
              <a:xfrm>
                <a:off x="4222" y="1838"/>
                <a:ext cx="126" cy="153"/>
              </a:xfrm>
              <a:custGeom>
                <a:avLst/>
                <a:gdLst>
                  <a:gd name="T0" fmla="*/ 0 w 1140"/>
                  <a:gd name="T1" fmla="*/ 0 h 1382"/>
                  <a:gd name="T2" fmla="*/ 0 w 1140"/>
                  <a:gd name="T3" fmla="*/ 0 h 1382"/>
                  <a:gd name="T4" fmla="*/ 0 w 1140"/>
                  <a:gd name="T5" fmla="*/ 0 h 1382"/>
                  <a:gd name="T6" fmla="*/ 0 w 1140"/>
                  <a:gd name="T7" fmla="*/ 0 h 1382"/>
                  <a:gd name="T8" fmla="*/ 0 w 1140"/>
                  <a:gd name="T9" fmla="*/ 0 h 1382"/>
                  <a:gd name="T10" fmla="*/ 0 w 1140"/>
                  <a:gd name="T11" fmla="*/ 0 h 1382"/>
                  <a:gd name="T12" fmla="*/ 0 w 1140"/>
                  <a:gd name="T13" fmla="*/ 0 h 1382"/>
                  <a:gd name="T14" fmla="*/ 0 w 1140"/>
                  <a:gd name="T15" fmla="*/ 0 h 1382"/>
                  <a:gd name="T16" fmla="*/ 0 w 1140"/>
                  <a:gd name="T17" fmla="*/ 0 h 1382"/>
                  <a:gd name="T18" fmla="*/ 0 w 1140"/>
                  <a:gd name="T19" fmla="*/ 0 h 1382"/>
                  <a:gd name="T20" fmla="*/ 0 w 1140"/>
                  <a:gd name="T21" fmla="*/ 0 h 1382"/>
                  <a:gd name="T22" fmla="*/ 0 w 1140"/>
                  <a:gd name="T23" fmla="*/ 0 h 1382"/>
                  <a:gd name="T24" fmla="*/ 0 w 1140"/>
                  <a:gd name="T25" fmla="*/ 0 h 1382"/>
                  <a:gd name="T26" fmla="*/ 0 w 1140"/>
                  <a:gd name="T27" fmla="*/ 0 h 1382"/>
                  <a:gd name="T28" fmla="*/ 0 w 1140"/>
                  <a:gd name="T29" fmla="*/ 0 h 1382"/>
                  <a:gd name="T30" fmla="*/ 0 w 1140"/>
                  <a:gd name="T31" fmla="*/ 0 h 1382"/>
                  <a:gd name="T32" fmla="*/ 0 w 1140"/>
                  <a:gd name="T33" fmla="*/ 0 h 1382"/>
                  <a:gd name="T34" fmla="*/ 0 w 1140"/>
                  <a:gd name="T35" fmla="*/ 0 h 1382"/>
                  <a:gd name="T36" fmla="*/ 0 w 1140"/>
                  <a:gd name="T37" fmla="*/ 0 h 1382"/>
                  <a:gd name="T38" fmla="*/ 0 w 1140"/>
                  <a:gd name="T39" fmla="*/ 0 h 1382"/>
                  <a:gd name="T40" fmla="*/ 0 w 1140"/>
                  <a:gd name="T41" fmla="*/ 0 h 1382"/>
                  <a:gd name="T42" fmla="*/ 0 w 1140"/>
                  <a:gd name="T43" fmla="*/ 0 h 13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40"/>
                  <a:gd name="T67" fmla="*/ 0 h 1382"/>
                  <a:gd name="T68" fmla="*/ 1140 w 1140"/>
                  <a:gd name="T69" fmla="*/ 1382 h 13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40" h="1382">
                    <a:moveTo>
                      <a:pt x="826" y="0"/>
                    </a:moveTo>
                    <a:lnTo>
                      <a:pt x="1075" y="0"/>
                    </a:lnTo>
                    <a:lnTo>
                      <a:pt x="1089" y="3"/>
                    </a:lnTo>
                    <a:lnTo>
                      <a:pt x="1100" y="13"/>
                    </a:lnTo>
                    <a:lnTo>
                      <a:pt x="1112" y="29"/>
                    </a:lnTo>
                    <a:lnTo>
                      <a:pt x="1121" y="50"/>
                    </a:lnTo>
                    <a:lnTo>
                      <a:pt x="1128" y="76"/>
                    </a:lnTo>
                    <a:lnTo>
                      <a:pt x="1135" y="106"/>
                    </a:lnTo>
                    <a:lnTo>
                      <a:pt x="1139" y="138"/>
                    </a:lnTo>
                    <a:lnTo>
                      <a:pt x="1140" y="173"/>
                    </a:lnTo>
                    <a:lnTo>
                      <a:pt x="1140" y="1209"/>
                    </a:lnTo>
                    <a:lnTo>
                      <a:pt x="1139" y="1244"/>
                    </a:lnTo>
                    <a:lnTo>
                      <a:pt x="1135" y="1276"/>
                    </a:lnTo>
                    <a:lnTo>
                      <a:pt x="1128" y="1306"/>
                    </a:lnTo>
                    <a:lnTo>
                      <a:pt x="1121" y="1332"/>
                    </a:lnTo>
                    <a:lnTo>
                      <a:pt x="1112" y="1353"/>
                    </a:lnTo>
                    <a:lnTo>
                      <a:pt x="1100" y="1369"/>
                    </a:lnTo>
                    <a:lnTo>
                      <a:pt x="1089" y="1379"/>
                    </a:lnTo>
                    <a:lnTo>
                      <a:pt x="1075" y="1382"/>
                    </a:lnTo>
                    <a:lnTo>
                      <a:pt x="826" y="1382"/>
                    </a:lnTo>
                    <a:lnTo>
                      <a:pt x="0" y="691"/>
                    </a:lnTo>
                    <a:lnTo>
                      <a:pt x="8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2" name="Freeform 215"/>
              <p:cNvSpPr>
                <a:spLocks noChangeArrowheads="1"/>
              </p:cNvSpPr>
              <p:nvPr/>
            </p:nvSpPr>
            <p:spPr bwMode="auto">
              <a:xfrm>
                <a:off x="3965" y="1819"/>
                <a:ext cx="279" cy="191"/>
              </a:xfrm>
              <a:custGeom>
                <a:avLst/>
                <a:gdLst>
                  <a:gd name="T0" fmla="*/ 0 w 2523"/>
                  <a:gd name="T1" fmla="*/ 0 h 1728"/>
                  <a:gd name="T2" fmla="*/ 0 w 2523"/>
                  <a:gd name="T3" fmla="*/ 0 h 1728"/>
                  <a:gd name="T4" fmla="*/ 0 w 2523"/>
                  <a:gd name="T5" fmla="*/ 0 h 1728"/>
                  <a:gd name="T6" fmla="*/ 0 w 2523"/>
                  <a:gd name="T7" fmla="*/ 0 h 1728"/>
                  <a:gd name="T8" fmla="*/ 0 w 2523"/>
                  <a:gd name="T9" fmla="*/ 0 h 1728"/>
                  <a:gd name="T10" fmla="*/ 0 w 2523"/>
                  <a:gd name="T11" fmla="*/ 0 h 1728"/>
                  <a:gd name="T12" fmla="*/ 0 w 2523"/>
                  <a:gd name="T13" fmla="*/ 0 h 1728"/>
                  <a:gd name="T14" fmla="*/ 0 w 2523"/>
                  <a:gd name="T15" fmla="*/ 0 h 1728"/>
                  <a:gd name="T16" fmla="*/ 0 w 2523"/>
                  <a:gd name="T17" fmla="*/ 0 h 1728"/>
                  <a:gd name="T18" fmla="*/ 0 w 2523"/>
                  <a:gd name="T19" fmla="*/ 0 h 1728"/>
                  <a:gd name="T20" fmla="*/ 0 w 2523"/>
                  <a:gd name="T21" fmla="*/ 0 h 1728"/>
                  <a:gd name="T22" fmla="*/ 0 w 2523"/>
                  <a:gd name="T23" fmla="*/ 0 h 1728"/>
                  <a:gd name="T24" fmla="*/ 0 w 2523"/>
                  <a:gd name="T25" fmla="*/ 0 h 1728"/>
                  <a:gd name="T26" fmla="*/ 0 w 2523"/>
                  <a:gd name="T27" fmla="*/ 0 h 1728"/>
                  <a:gd name="T28" fmla="*/ 0 w 2523"/>
                  <a:gd name="T29" fmla="*/ 0 h 1728"/>
                  <a:gd name="T30" fmla="*/ 0 w 2523"/>
                  <a:gd name="T31" fmla="*/ 0 h 1728"/>
                  <a:gd name="T32" fmla="*/ 0 w 2523"/>
                  <a:gd name="T33" fmla="*/ 0 h 1728"/>
                  <a:gd name="T34" fmla="*/ 0 w 2523"/>
                  <a:gd name="T35" fmla="*/ 0 h 1728"/>
                  <a:gd name="T36" fmla="*/ 0 w 2523"/>
                  <a:gd name="T37" fmla="*/ 0 h 1728"/>
                  <a:gd name="T38" fmla="*/ 0 w 2523"/>
                  <a:gd name="T39" fmla="*/ 0 h 1728"/>
                  <a:gd name="T40" fmla="*/ 0 w 2523"/>
                  <a:gd name="T41" fmla="*/ 0 h 1728"/>
                  <a:gd name="T42" fmla="*/ 0 w 2523"/>
                  <a:gd name="T43" fmla="*/ 0 h 1728"/>
                  <a:gd name="T44" fmla="*/ 0 w 2523"/>
                  <a:gd name="T45" fmla="*/ 0 h 1728"/>
                  <a:gd name="T46" fmla="*/ 0 w 2523"/>
                  <a:gd name="T47" fmla="*/ 0 h 1728"/>
                  <a:gd name="T48" fmla="*/ 0 w 2523"/>
                  <a:gd name="T49" fmla="*/ 0 h 1728"/>
                  <a:gd name="T50" fmla="*/ 0 w 2523"/>
                  <a:gd name="T51" fmla="*/ 0 h 1728"/>
                  <a:gd name="T52" fmla="*/ 0 w 2523"/>
                  <a:gd name="T53" fmla="*/ 0 h 1728"/>
                  <a:gd name="T54" fmla="*/ 0 w 2523"/>
                  <a:gd name="T55" fmla="*/ 0 h 1728"/>
                  <a:gd name="T56" fmla="*/ 0 w 2523"/>
                  <a:gd name="T57" fmla="*/ 0 h 1728"/>
                  <a:gd name="T58" fmla="*/ 0 w 2523"/>
                  <a:gd name="T59" fmla="*/ 0 h 1728"/>
                  <a:gd name="T60" fmla="*/ 0 w 2523"/>
                  <a:gd name="T61" fmla="*/ 0 h 1728"/>
                  <a:gd name="T62" fmla="*/ 0 w 2523"/>
                  <a:gd name="T63" fmla="*/ 0 h 1728"/>
                  <a:gd name="T64" fmla="*/ 0 w 2523"/>
                  <a:gd name="T65" fmla="*/ 0 h 1728"/>
                  <a:gd name="T66" fmla="*/ 0 w 2523"/>
                  <a:gd name="T67" fmla="*/ 0 h 1728"/>
                  <a:gd name="T68" fmla="*/ 0 w 2523"/>
                  <a:gd name="T69" fmla="*/ 0 h 1728"/>
                  <a:gd name="T70" fmla="*/ 0 w 2523"/>
                  <a:gd name="T71" fmla="*/ 0 h 1728"/>
                  <a:gd name="T72" fmla="*/ 0 w 2523"/>
                  <a:gd name="T73" fmla="*/ 0 h 1728"/>
                  <a:gd name="T74" fmla="*/ 0 w 2523"/>
                  <a:gd name="T75" fmla="*/ 0 h 1728"/>
                  <a:gd name="T76" fmla="*/ 0 w 2523"/>
                  <a:gd name="T77" fmla="*/ 0 h 1728"/>
                  <a:gd name="T78" fmla="*/ 0 w 2523"/>
                  <a:gd name="T79" fmla="*/ 0 h 1728"/>
                  <a:gd name="T80" fmla="*/ 0 w 2523"/>
                  <a:gd name="T81" fmla="*/ 0 h 1728"/>
                  <a:gd name="T82" fmla="*/ 0 w 2523"/>
                  <a:gd name="T83" fmla="*/ 0 h 1728"/>
                  <a:gd name="T84" fmla="*/ 0 w 2523"/>
                  <a:gd name="T85" fmla="*/ 0 h 1728"/>
                  <a:gd name="T86" fmla="*/ 0 w 2523"/>
                  <a:gd name="T87" fmla="*/ 0 h 1728"/>
                  <a:gd name="T88" fmla="*/ 0 w 2523"/>
                  <a:gd name="T89" fmla="*/ 0 h 17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23"/>
                  <a:gd name="T136" fmla="*/ 0 h 1728"/>
                  <a:gd name="T137" fmla="*/ 2523 w 2523"/>
                  <a:gd name="T138" fmla="*/ 1728 h 17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23" h="1728">
                    <a:moveTo>
                      <a:pt x="129" y="0"/>
                    </a:moveTo>
                    <a:lnTo>
                      <a:pt x="2394" y="0"/>
                    </a:lnTo>
                    <a:lnTo>
                      <a:pt x="2415" y="3"/>
                    </a:lnTo>
                    <a:lnTo>
                      <a:pt x="2435" y="12"/>
                    </a:lnTo>
                    <a:lnTo>
                      <a:pt x="2453" y="25"/>
                    </a:lnTo>
                    <a:lnTo>
                      <a:pt x="2471" y="43"/>
                    </a:lnTo>
                    <a:lnTo>
                      <a:pt x="2485" y="65"/>
                    </a:lnTo>
                    <a:lnTo>
                      <a:pt x="2498" y="91"/>
                    </a:lnTo>
                    <a:lnTo>
                      <a:pt x="2508" y="120"/>
                    </a:lnTo>
                    <a:lnTo>
                      <a:pt x="2517" y="153"/>
                    </a:lnTo>
                    <a:lnTo>
                      <a:pt x="2521" y="187"/>
                    </a:lnTo>
                    <a:lnTo>
                      <a:pt x="2523" y="223"/>
                    </a:lnTo>
                    <a:lnTo>
                      <a:pt x="2523" y="1505"/>
                    </a:lnTo>
                    <a:lnTo>
                      <a:pt x="2521" y="1541"/>
                    </a:lnTo>
                    <a:lnTo>
                      <a:pt x="2517" y="1575"/>
                    </a:lnTo>
                    <a:lnTo>
                      <a:pt x="2508" y="1608"/>
                    </a:lnTo>
                    <a:lnTo>
                      <a:pt x="2498" y="1637"/>
                    </a:lnTo>
                    <a:lnTo>
                      <a:pt x="2485" y="1663"/>
                    </a:lnTo>
                    <a:lnTo>
                      <a:pt x="2471" y="1685"/>
                    </a:lnTo>
                    <a:lnTo>
                      <a:pt x="2453" y="1703"/>
                    </a:lnTo>
                    <a:lnTo>
                      <a:pt x="2435" y="1716"/>
                    </a:lnTo>
                    <a:lnTo>
                      <a:pt x="2415" y="1725"/>
                    </a:lnTo>
                    <a:lnTo>
                      <a:pt x="2394" y="1728"/>
                    </a:lnTo>
                    <a:lnTo>
                      <a:pt x="129" y="1728"/>
                    </a:lnTo>
                    <a:lnTo>
                      <a:pt x="108" y="1725"/>
                    </a:lnTo>
                    <a:lnTo>
                      <a:pt x="88" y="1716"/>
                    </a:lnTo>
                    <a:lnTo>
                      <a:pt x="70" y="1703"/>
                    </a:lnTo>
                    <a:lnTo>
                      <a:pt x="53" y="1685"/>
                    </a:lnTo>
                    <a:lnTo>
                      <a:pt x="38" y="1663"/>
                    </a:lnTo>
                    <a:lnTo>
                      <a:pt x="25" y="1637"/>
                    </a:lnTo>
                    <a:lnTo>
                      <a:pt x="15" y="1608"/>
                    </a:lnTo>
                    <a:lnTo>
                      <a:pt x="6" y="1575"/>
                    </a:lnTo>
                    <a:lnTo>
                      <a:pt x="2" y="1541"/>
                    </a:lnTo>
                    <a:lnTo>
                      <a:pt x="0" y="1505"/>
                    </a:lnTo>
                    <a:lnTo>
                      <a:pt x="0" y="223"/>
                    </a:lnTo>
                    <a:lnTo>
                      <a:pt x="2" y="187"/>
                    </a:lnTo>
                    <a:lnTo>
                      <a:pt x="6" y="153"/>
                    </a:lnTo>
                    <a:lnTo>
                      <a:pt x="15" y="120"/>
                    </a:lnTo>
                    <a:lnTo>
                      <a:pt x="25" y="91"/>
                    </a:lnTo>
                    <a:lnTo>
                      <a:pt x="38" y="65"/>
                    </a:lnTo>
                    <a:lnTo>
                      <a:pt x="53" y="43"/>
                    </a:lnTo>
                    <a:lnTo>
                      <a:pt x="70" y="25"/>
                    </a:lnTo>
                    <a:lnTo>
                      <a:pt x="88" y="12"/>
                    </a:lnTo>
                    <a:lnTo>
                      <a:pt x="108" y="3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1171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3236250" y="4252493"/>
              <a:ext cx="1005674" cy="241445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Telepresence</a:t>
              </a: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3558698" y="3983163"/>
              <a:ext cx="344918" cy="268307"/>
              <a:chOff x="-1918741" y="1771657"/>
              <a:chExt cx="608012" cy="417513"/>
            </a:xfrm>
            <a:solidFill>
              <a:srgbClr val="FFFFFF"/>
            </a:solidFill>
          </p:grpSpPr>
          <p:grpSp>
            <p:nvGrpSpPr>
              <p:cNvPr id="145" name="Group 57"/>
              <p:cNvGrpSpPr>
                <a:grpSpLocks/>
              </p:cNvGrpSpPr>
              <p:nvPr/>
            </p:nvGrpSpPr>
            <p:grpSpPr bwMode="auto">
              <a:xfrm>
                <a:off x="-1739586" y="1850541"/>
                <a:ext cx="249701" cy="275606"/>
                <a:chOff x="1184" y="1122"/>
                <a:chExt cx="347" cy="383"/>
              </a:xfrm>
              <a:grpFill/>
            </p:grpSpPr>
            <p:sp>
              <p:nvSpPr>
                <p:cNvPr id="149" name="Freeform 58"/>
                <p:cNvSpPr>
                  <a:spLocks noChangeArrowheads="1"/>
                </p:cNvSpPr>
                <p:nvPr/>
              </p:nvSpPr>
              <p:spPr bwMode="auto">
                <a:xfrm>
                  <a:off x="1184" y="1332"/>
                  <a:ext cx="347" cy="173"/>
                </a:xfrm>
                <a:custGeom>
                  <a:avLst/>
                  <a:gdLst>
                    <a:gd name="T0" fmla="*/ 0 w 3137"/>
                    <a:gd name="T1" fmla="*/ 0 h 1565"/>
                    <a:gd name="T2" fmla="*/ 0 w 3137"/>
                    <a:gd name="T3" fmla="*/ 0 h 1565"/>
                    <a:gd name="T4" fmla="*/ 0 w 3137"/>
                    <a:gd name="T5" fmla="*/ 0 h 1565"/>
                    <a:gd name="T6" fmla="*/ 0 w 3137"/>
                    <a:gd name="T7" fmla="*/ 0 h 1565"/>
                    <a:gd name="T8" fmla="*/ 0 w 3137"/>
                    <a:gd name="T9" fmla="*/ 0 h 1565"/>
                    <a:gd name="T10" fmla="*/ 0 w 3137"/>
                    <a:gd name="T11" fmla="*/ 0 h 1565"/>
                    <a:gd name="T12" fmla="*/ 0 w 3137"/>
                    <a:gd name="T13" fmla="*/ 0 h 1565"/>
                    <a:gd name="T14" fmla="*/ 0 w 3137"/>
                    <a:gd name="T15" fmla="*/ 0 h 1565"/>
                    <a:gd name="T16" fmla="*/ 0 w 3137"/>
                    <a:gd name="T17" fmla="*/ 0 h 1565"/>
                    <a:gd name="T18" fmla="*/ 0 w 3137"/>
                    <a:gd name="T19" fmla="*/ 0 h 1565"/>
                    <a:gd name="T20" fmla="*/ 0 w 3137"/>
                    <a:gd name="T21" fmla="*/ 0 h 1565"/>
                    <a:gd name="T22" fmla="*/ 0 w 3137"/>
                    <a:gd name="T23" fmla="*/ 0 h 1565"/>
                    <a:gd name="T24" fmla="*/ 0 w 3137"/>
                    <a:gd name="T25" fmla="*/ 0 h 1565"/>
                    <a:gd name="T26" fmla="*/ 0 w 3137"/>
                    <a:gd name="T27" fmla="*/ 0 h 1565"/>
                    <a:gd name="T28" fmla="*/ 0 w 3137"/>
                    <a:gd name="T29" fmla="*/ 0 h 1565"/>
                    <a:gd name="T30" fmla="*/ 0 w 3137"/>
                    <a:gd name="T31" fmla="*/ 0 h 1565"/>
                    <a:gd name="T32" fmla="*/ 0 w 3137"/>
                    <a:gd name="T33" fmla="*/ 0 h 1565"/>
                    <a:gd name="T34" fmla="*/ 0 w 3137"/>
                    <a:gd name="T35" fmla="*/ 0 h 1565"/>
                    <a:gd name="T36" fmla="*/ 0 w 3137"/>
                    <a:gd name="T37" fmla="*/ 0 h 1565"/>
                    <a:gd name="T38" fmla="*/ 0 w 3137"/>
                    <a:gd name="T39" fmla="*/ 0 h 1565"/>
                    <a:gd name="T40" fmla="*/ 0 w 3137"/>
                    <a:gd name="T41" fmla="*/ 0 h 1565"/>
                    <a:gd name="T42" fmla="*/ 0 w 3137"/>
                    <a:gd name="T43" fmla="*/ 0 h 1565"/>
                    <a:gd name="T44" fmla="*/ 0 w 3137"/>
                    <a:gd name="T45" fmla="*/ 0 h 1565"/>
                    <a:gd name="T46" fmla="*/ 0 w 3137"/>
                    <a:gd name="T47" fmla="*/ 0 h 1565"/>
                    <a:gd name="T48" fmla="*/ 0 w 3137"/>
                    <a:gd name="T49" fmla="*/ 0 h 1565"/>
                    <a:gd name="T50" fmla="*/ 0 w 3137"/>
                    <a:gd name="T51" fmla="*/ 0 h 1565"/>
                    <a:gd name="T52" fmla="*/ 0 w 3137"/>
                    <a:gd name="T53" fmla="*/ 0 h 1565"/>
                    <a:gd name="T54" fmla="*/ 0 w 3137"/>
                    <a:gd name="T55" fmla="*/ 0 h 1565"/>
                    <a:gd name="T56" fmla="*/ 0 w 3137"/>
                    <a:gd name="T57" fmla="*/ 0 h 1565"/>
                    <a:gd name="T58" fmla="*/ 0 w 3137"/>
                    <a:gd name="T59" fmla="*/ 0 h 1565"/>
                    <a:gd name="T60" fmla="*/ 0 w 3137"/>
                    <a:gd name="T61" fmla="*/ 0 h 1565"/>
                    <a:gd name="T62" fmla="*/ 0 w 3137"/>
                    <a:gd name="T63" fmla="*/ 0 h 1565"/>
                    <a:gd name="T64" fmla="*/ 0 w 3137"/>
                    <a:gd name="T65" fmla="*/ 0 h 1565"/>
                    <a:gd name="T66" fmla="*/ 0 w 3137"/>
                    <a:gd name="T67" fmla="*/ 0 h 1565"/>
                    <a:gd name="T68" fmla="*/ 0 w 3137"/>
                    <a:gd name="T69" fmla="*/ 0 h 1565"/>
                    <a:gd name="T70" fmla="*/ 0 w 3137"/>
                    <a:gd name="T71" fmla="*/ 0 h 1565"/>
                    <a:gd name="T72" fmla="*/ 0 w 3137"/>
                    <a:gd name="T73" fmla="*/ 0 h 1565"/>
                    <a:gd name="T74" fmla="*/ 0 w 3137"/>
                    <a:gd name="T75" fmla="*/ 0 h 1565"/>
                    <a:gd name="T76" fmla="*/ 0 w 3137"/>
                    <a:gd name="T77" fmla="*/ 0 h 156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37"/>
                    <a:gd name="T118" fmla="*/ 0 h 1565"/>
                    <a:gd name="T119" fmla="*/ 3137 w 3137"/>
                    <a:gd name="T120" fmla="*/ 1565 h 156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37" h="1565">
                      <a:moveTo>
                        <a:pt x="684" y="0"/>
                      </a:moveTo>
                      <a:lnTo>
                        <a:pt x="2454" y="0"/>
                      </a:lnTo>
                      <a:lnTo>
                        <a:pt x="2520" y="4"/>
                      </a:lnTo>
                      <a:lnTo>
                        <a:pt x="2584" y="13"/>
                      </a:lnTo>
                      <a:lnTo>
                        <a:pt x="2646" y="28"/>
                      </a:lnTo>
                      <a:lnTo>
                        <a:pt x="2705" y="49"/>
                      </a:lnTo>
                      <a:lnTo>
                        <a:pt x="2763" y="74"/>
                      </a:lnTo>
                      <a:lnTo>
                        <a:pt x="2817" y="105"/>
                      </a:lnTo>
                      <a:lnTo>
                        <a:pt x="2867" y="140"/>
                      </a:lnTo>
                      <a:lnTo>
                        <a:pt x="2916" y="179"/>
                      </a:lnTo>
                      <a:lnTo>
                        <a:pt x="2959" y="223"/>
                      </a:lnTo>
                      <a:lnTo>
                        <a:pt x="2998" y="271"/>
                      </a:lnTo>
                      <a:lnTo>
                        <a:pt x="3034" y="322"/>
                      </a:lnTo>
                      <a:lnTo>
                        <a:pt x="3064" y="375"/>
                      </a:lnTo>
                      <a:lnTo>
                        <a:pt x="3090" y="433"/>
                      </a:lnTo>
                      <a:lnTo>
                        <a:pt x="3110" y="493"/>
                      </a:lnTo>
                      <a:lnTo>
                        <a:pt x="3126" y="554"/>
                      </a:lnTo>
                      <a:lnTo>
                        <a:pt x="3134" y="618"/>
                      </a:lnTo>
                      <a:lnTo>
                        <a:pt x="3137" y="684"/>
                      </a:lnTo>
                      <a:lnTo>
                        <a:pt x="3137" y="1565"/>
                      </a:lnTo>
                      <a:lnTo>
                        <a:pt x="0" y="1565"/>
                      </a:lnTo>
                      <a:lnTo>
                        <a:pt x="0" y="684"/>
                      </a:lnTo>
                      <a:lnTo>
                        <a:pt x="3" y="618"/>
                      </a:lnTo>
                      <a:lnTo>
                        <a:pt x="13" y="554"/>
                      </a:lnTo>
                      <a:lnTo>
                        <a:pt x="27" y="493"/>
                      </a:lnTo>
                      <a:lnTo>
                        <a:pt x="48" y="433"/>
                      </a:lnTo>
                      <a:lnTo>
                        <a:pt x="74" y="375"/>
                      </a:lnTo>
                      <a:lnTo>
                        <a:pt x="105" y="322"/>
                      </a:lnTo>
                      <a:lnTo>
                        <a:pt x="139" y="271"/>
                      </a:lnTo>
                      <a:lnTo>
                        <a:pt x="179" y="223"/>
                      </a:lnTo>
                      <a:lnTo>
                        <a:pt x="223" y="179"/>
                      </a:lnTo>
                      <a:lnTo>
                        <a:pt x="270" y="140"/>
                      </a:lnTo>
                      <a:lnTo>
                        <a:pt x="321" y="105"/>
                      </a:lnTo>
                      <a:lnTo>
                        <a:pt x="376" y="74"/>
                      </a:lnTo>
                      <a:lnTo>
                        <a:pt x="432" y="49"/>
                      </a:lnTo>
                      <a:lnTo>
                        <a:pt x="492" y="28"/>
                      </a:lnTo>
                      <a:lnTo>
                        <a:pt x="553" y="13"/>
                      </a:lnTo>
                      <a:lnTo>
                        <a:pt x="618" y="4"/>
                      </a:lnTo>
                      <a:lnTo>
                        <a:pt x="68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117198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50" name="Freeform 59"/>
                <p:cNvSpPr>
                  <a:spLocks noChangeArrowheads="1"/>
                </p:cNvSpPr>
                <p:nvPr/>
              </p:nvSpPr>
              <p:spPr bwMode="auto">
                <a:xfrm>
                  <a:off x="1261" y="1122"/>
                  <a:ext cx="193" cy="194"/>
                </a:xfrm>
                <a:custGeom>
                  <a:avLst/>
                  <a:gdLst>
                    <a:gd name="T0" fmla="*/ 0 w 1749"/>
                    <a:gd name="T1" fmla="*/ 0 h 1751"/>
                    <a:gd name="T2" fmla="*/ 0 w 1749"/>
                    <a:gd name="T3" fmla="*/ 0 h 1751"/>
                    <a:gd name="T4" fmla="*/ 0 w 1749"/>
                    <a:gd name="T5" fmla="*/ 0 h 1751"/>
                    <a:gd name="T6" fmla="*/ 0 w 1749"/>
                    <a:gd name="T7" fmla="*/ 0 h 1751"/>
                    <a:gd name="T8" fmla="*/ 0 w 1749"/>
                    <a:gd name="T9" fmla="*/ 0 h 1751"/>
                    <a:gd name="T10" fmla="*/ 0 w 1749"/>
                    <a:gd name="T11" fmla="*/ 0 h 1751"/>
                    <a:gd name="T12" fmla="*/ 0 w 1749"/>
                    <a:gd name="T13" fmla="*/ 0 h 1751"/>
                    <a:gd name="T14" fmla="*/ 0 w 1749"/>
                    <a:gd name="T15" fmla="*/ 0 h 1751"/>
                    <a:gd name="T16" fmla="*/ 0 w 1749"/>
                    <a:gd name="T17" fmla="*/ 0 h 1751"/>
                    <a:gd name="T18" fmla="*/ 0 w 1749"/>
                    <a:gd name="T19" fmla="*/ 0 h 1751"/>
                    <a:gd name="T20" fmla="*/ 0 w 1749"/>
                    <a:gd name="T21" fmla="*/ 0 h 1751"/>
                    <a:gd name="T22" fmla="*/ 0 w 1749"/>
                    <a:gd name="T23" fmla="*/ 0 h 1751"/>
                    <a:gd name="T24" fmla="*/ 0 w 1749"/>
                    <a:gd name="T25" fmla="*/ 0 h 1751"/>
                    <a:gd name="T26" fmla="*/ 0 w 1749"/>
                    <a:gd name="T27" fmla="*/ 0 h 1751"/>
                    <a:gd name="T28" fmla="*/ 0 w 1749"/>
                    <a:gd name="T29" fmla="*/ 0 h 1751"/>
                    <a:gd name="T30" fmla="*/ 0 w 1749"/>
                    <a:gd name="T31" fmla="*/ 0 h 1751"/>
                    <a:gd name="T32" fmla="*/ 0 w 1749"/>
                    <a:gd name="T33" fmla="*/ 0 h 1751"/>
                    <a:gd name="T34" fmla="*/ 0 w 1749"/>
                    <a:gd name="T35" fmla="*/ 0 h 1751"/>
                    <a:gd name="T36" fmla="*/ 0 w 1749"/>
                    <a:gd name="T37" fmla="*/ 0 h 1751"/>
                    <a:gd name="T38" fmla="*/ 0 w 1749"/>
                    <a:gd name="T39" fmla="*/ 0 h 1751"/>
                    <a:gd name="T40" fmla="*/ 0 w 1749"/>
                    <a:gd name="T41" fmla="*/ 0 h 1751"/>
                    <a:gd name="T42" fmla="*/ 0 w 1749"/>
                    <a:gd name="T43" fmla="*/ 0 h 1751"/>
                    <a:gd name="T44" fmla="*/ 0 w 1749"/>
                    <a:gd name="T45" fmla="*/ 0 h 1751"/>
                    <a:gd name="T46" fmla="*/ 0 w 1749"/>
                    <a:gd name="T47" fmla="*/ 0 h 1751"/>
                    <a:gd name="T48" fmla="*/ 0 w 1749"/>
                    <a:gd name="T49" fmla="*/ 0 h 1751"/>
                    <a:gd name="T50" fmla="*/ 0 w 1749"/>
                    <a:gd name="T51" fmla="*/ 0 h 1751"/>
                    <a:gd name="T52" fmla="*/ 0 w 1749"/>
                    <a:gd name="T53" fmla="*/ 0 h 1751"/>
                    <a:gd name="T54" fmla="*/ 0 w 1749"/>
                    <a:gd name="T55" fmla="*/ 0 h 1751"/>
                    <a:gd name="T56" fmla="*/ 0 w 1749"/>
                    <a:gd name="T57" fmla="*/ 0 h 1751"/>
                    <a:gd name="T58" fmla="*/ 0 w 1749"/>
                    <a:gd name="T59" fmla="*/ 0 h 1751"/>
                    <a:gd name="T60" fmla="*/ 0 w 1749"/>
                    <a:gd name="T61" fmla="*/ 0 h 1751"/>
                    <a:gd name="T62" fmla="*/ 0 w 1749"/>
                    <a:gd name="T63" fmla="*/ 0 h 1751"/>
                    <a:gd name="T64" fmla="*/ 0 w 1749"/>
                    <a:gd name="T65" fmla="*/ 0 h 1751"/>
                    <a:gd name="T66" fmla="*/ 0 w 1749"/>
                    <a:gd name="T67" fmla="*/ 0 h 1751"/>
                    <a:gd name="T68" fmla="*/ 0 w 1749"/>
                    <a:gd name="T69" fmla="*/ 0 h 1751"/>
                    <a:gd name="T70" fmla="*/ 0 w 1749"/>
                    <a:gd name="T71" fmla="*/ 0 h 1751"/>
                    <a:gd name="T72" fmla="*/ 0 w 1749"/>
                    <a:gd name="T73" fmla="*/ 0 h 1751"/>
                    <a:gd name="T74" fmla="*/ 0 w 1749"/>
                    <a:gd name="T75" fmla="*/ 0 h 175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49"/>
                    <a:gd name="T115" fmla="*/ 0 h 1751"/>
                    <a:gd name="T116" fmla="*/ 1749 w 1749"/>
                    <a:gd name="T117" fmla="*/ 1751 h 175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49" h="1751">
                      <a:moveTo>
                        <a:pt x="874" y="0"/>
                      </a:moveTo>
                      <a:lnTo>
                        <a:pt x="950" y="3"/>
                      </a:lnTo>
                      <a:lnTo>
                        <a:pt x="1024" y="13"/>
                      </a:lnTo>
                      <a:lnTo>
                        <a:pt x="1095" y="28"/>
                      </a:lnTo>
                      <a:lnTo>
                        <a:pt x="1164" y="49"/>
                      </a:lnTo>
                      <a:lnTo>
                        <a:pt x="1231" y="76"/>
                      </a:lnTo>
                      <a:lnTo>
                        <a:pt x="1295" y="108"/>
                      </a:lnTo>
                      <a:lnTo>
                        <a:pt x="1355" y="145"/>
                      </a:lnTo>
                      <a:lnTo>
                        <a:pt x="1413" y="186"/>
                      </a:lnTo>
                      <a:lnTo>
                        <a:pt x="1467" y="231"/>
                      </a:lnTo>
                      <a:lnTo>
                        <a:pt x="1518" y="282"/>
                      </a:lnTo>
                      <a:lnTo>
                        <a:pt x="1563" y="336"/>
                      </a:lnTo>
                      <a:lnTo>
                        <a:pt x="1604" y="394"/>
                      </a:lnTo>
                      <a:lnTo>
                        <a:pt x="1641" y="455"/>
                      </a:lnTo>
                      <a:lnTo>
                        <a:pt x="1672" y="518"/>
                      </a:lnTo>
                      <a:lnTo>
                        <a:pt x="1700" y="585"/>
                      </a:lnTo>
                      <a:lnTo>
                        <a:pt x="1721" y="655"/>
                      </a:lnTo>
                      <a:lnTo>
                        <a:pt x="1736" y="727"/>
                      </a:lnTo>
                      <a:lnTo>
                        <a:pt x="1746" y="800"/>
                      </a:lnTo>
                      <a:lnTo>
                        <a:pt x="1749" y="876"/>
                      </a:lnTo>
                      <a:lnTo>
                        <a:pt x="1746" y="951"/>
                      </a:lnTo>
                      <a:lnTo>
                        <a:pt x="1736" y="1025"/>
                      </a:lnTo>
                      <a:lnTo>
                        <a:pt x="1721" y="1096"/>
                      </a:lnTo>
                      <a:lnTo>
                        <a:pt x="1700" y="1166"/>
                      </a:lnTo>
                      <a:lnTo>
                        <a:pt x="1672" y="1233"/>
                      </a:lnTo>
                      <a:lnTo>
                        <a:pt x="1641" y="1297"/>
                      </a:lnTo>
                      <a:lnTo>
                        <a:pt x="1604" y="1358"/>
                      </a:lnTo>
                      <a:lnTo>
                        <a:pt x="1563" y="1416"/>
                      </a:lnTo>
                      <a:lnTo>
                        <a:pt x="1518" y="1469"/>
                      </a:lnTo>
                      <a:lnTo>
                        <a:pt x="1467" y="1520"/>
                      </a:lnTo>
                      <a:lnTo>
                        <a:pt x="1413" y="1566"/>
                      </a:lnTo>
                      <a:lnTo>
                        <a:pt x="1355" y="1607"/>
                      </a:lnTo>
                      <a:lnTo>
                        <a:pt x="1295" y="1643"/>
                      </a:lnTo>
                      <a:lnTo>
                        <a:pt x="1231" y="1676"/>
                      </a:lnTo>
                      <a:lnTo>
                        <a:pt x="1164" y="1702"/>
                      </a:lnTo>
                      <a:lnTo>
                        <a:pt x="1095" y="1723"/>
                      </a:lnTo>
                      <a:lnTo>
                        <a:pt x="1024" y="1738"/>
                      </a:lnTo>
                      <a:lnTo>
                        <a:pt x="950" y="1748"/>
                      </a:lnTo>
                      <a:lnTo>
                        <a:pt x="874" y="1751"/>
                      </a:lnTo>
                      <a:lnTo>
                        <a:pt x="799" y="1748"/>
                      </a:lnTo>
                      <a:lnTo>
                        <a:pt x="725" y="1738"/>
                      </a:lnTo>
                      <a:lnTo>
                        <a:pt x="653" y="1723"/>
                      </a:lnTo>
                      <a:lnTo>
                        <a:pt x="584" y="1702"/>
                      </a:lnTo>
                      <a:lnTo>
                        <a:pt x="517" y="1676"/>
                      </a:lnTo>
                      <a:lnTo>
                        <a:pt x="454" y="1643"/>
                      </a:lnTo>
                      <a:lnTo>
                        <a:pt x="392" y="1607"/>
                      </a:lnTo>
                      <a:lnTo>
                        <a:pt x="335" y="1566"/>
                      </a:lnTo>
                      <a:lnTo>
                        <a:pt x="281" y="1520"/>
                      </a:lnTo>
                      <a:lnTo>
                        <a:pt x="231" y="1469"/>
                      </a:lnTo>
                      <a:lnTo>
                        <a:pt x="185" y="1416"/>
                      </a:lnTo>
                      <a:lnTo>
                        <a:pt x="144" y="1358"/>
                      </a:lnTo>
                      <a:lnTo>
                        <a:pt x="107" y="1297"/>
                      </a:lnTo>
                      <a:lnTo>
                        <a:pt x="75" y="1233"/>
                      </a:lnTo>
                      <a:lnTo>
                        <a:pt x="49" y="1166"/>
                      </a:lnTo>
                      <a:lnTo>
                        <a:pt x="28" y="1096"/>
                      </a:lnTo>
                      <a:lnTo>
                        <a:pt x="12" y="1025"/>
                      </a:lnTo>
                      <a:lnTo>
                        <a:pt x="3" y="951"/>
                      </a:lnTo>
                      <a:lnTo>
                        <a:pt x="0" y="876"/>
                      </a:lnTo>
                      <a:lnTo>
                        <a:pt x="3" y="800"/>
                      </a:lnTo>
                      <a:lnTo>
                        <a:pt x="12" y="727"/>
                      </a:lnTo>
                      <a:lnTo>
                        <a:pt x="28" y="655"/>
                      </a:lnTo>
                      <a:lnTo>
                        <a:pt x="49" y="585"/>
                      </a:lnTo>
                      <a:lnTo>
                        <a:pt x="75" y="518"/>
                      </a:lnTo>
                      <a:lnTo>
                        <a:pt x="107" y="455"/>
                      </a:lnTo>
                      <a:lnTo>
                        <a:pt x="144" y="394"/>
                      </a:lnTo>
                      <a:lnTo>
                        <a:pt x="185" y="336"/>
                      </a:lnTo>
                      <a:lnTo>
                        <a:pt x="231" y="282"/>
                      </a:lnTo>
                      <a:lnTo>
                        <a:pt x="281" y="231"/>
                      </a:lnTo>
                      <a:lnTo>
                        <a:pt x="335" y="186"/>
                      </a:lnTo>
                      <a:lnTo>
                        <a:pt x="392" y="145"/>
                      </a:lnTo>
                      <a:lnTo>
                        <a:pt x="454" y="108"/>
                      </a:lnTo>
                      <a:lnTo>
                        <a:pt x="517" y="76"/>
                      </a:lnTo>
                      <a:lnTo>
                        <a:pt x="584" y="49"/>
                      </a:lnTo>
                      <a:lnTo>
                        <a:pt x="653" y="28"/>
                      </a:lnTo>
                      <a:lnTo>
                        <a:pt x="725" y="13"/>
                      </a:lnTo>
                      <a:lnTo>
                        <a:pt x="799" y="3"/>
                      </a:lnTo>
                      <a:lnTo>
                        <a:pt x="87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117198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146" name="Group 145"/>
              <p:cNvGrpSpPr>
                <a:grpSpLocks/>
              </p:cNvGrpSpPr>
              <p:nvPr/>
            </p:nvGrpSpPr>
            <p:grpSpPr bwMode="auto">
              <a:xfrm>
                <a:off x="-1918741" y="1771657"/>
                <a:ext cx="608012" cy="417513"/>
                <a:chOff x="2991" y="1936"/>
                <a:chExt cx="383" cy="263"/>
              </a:xfrm>
              <a:grpFill/>
            </p:grpSpPr>
            <p:sp>
              <p:nvSpPr>
                <p:cNvPr id="147" name="Freeform 146"/>
                <p:cNvSpPr>
                  <a:spLocks noChangeArrowheads="1"/>
                </p:cNvSpPr>
                <p:nvPr/>
              </p:nvSpPr>
              <p:spPr bwMode="auto">
                <a:xfrm>
                  <a:off x="2991" y="1936"/>
                  <a:ext cx="383" cy="240"/>
                </a:xfrm>
                <a:custGeom>
                  <a:avLst/>
                  <a:gdLst>
                    <a:gd name="T0" fmla="*/ 0 w 3459"/>
                    <a:gd name="T1" fmla="*/ 0 h 2164"/>
                    <a:gd name="T2" fmla="*/ 0 w 3459"/>
                    <a:gd name="T3" fmla="*/ 0 h 2164"/>
                    <a:gd name="T4" fmla="*/ 0 w 3459"/>
                    <a:gd name="T5" fmla="*/ 0 h 2164"/>
                    <a:gd name="T6" fmla="*/ 0 w 3459"/>
                    <a:gd name="T7" fmla="*/ 0 h 2164"/>
                    <a:gd name="T8" fmla="*/ 0 w 3459"/>
                    <a:gd name="T9" fmla="*/ 0 h 2164"/>
                    <a:gd name="T10" fmla="*/ 0 w 3459"/>
                    <a:gd name="T11" fmla="*/ 0 h 2164"/>
                    <a:gd name="T12" fmla="*/ 0 w 3459"/>
                    <a:gd name="T13" fmla="*/ 0 h 2164"/>
                    <a:gd name="T14" fmla="*/ 0 w 3459"/>
                    <a:gd name="T15" fmla="*/ 0 h 2164"/>
                    <a:gd name="T16" fmla="*/ 0 w 3459"/>
                    <a:gd name="T17" fmla="*/ 0 h 2164"/>
                    <a:gd name="T18" fmla="*/ 0 w 3459"/>
                    <a:gd name="T19" fmla="*/ 0 h 2164"/>
                    <a:gd name="T20" fmla="*/ 0 w 3459"/>
                    <a:gd name="T21" fmla="*/ 0 h 2164"/>
                    <a:gd name="T22" fmla="*/ 0 w 3459"/>
                    <a:gd name="T23" fmla="*/ 0 h 2164"/>
                    <a:gd name="T24" fmla="*/ 0 w 3459"/>
                    <a:gd name="T25" fmla="*/ 0 h 2164"/>
                    <a:gd name="T26" fmla="*/ 0 w 3459"/>
                    <a:gd name="T27" fmla="*/ 0 h 2164"/>
                    <a:gd name="T28" fmla="*/ 0 w 3459"/>
                    <a:gd name="T29" fmla="*/ 0 h 2164"/>
                    <a:gd name="T30" fmla="*/ 0 w 3459"/>
                    <a:gd name="T31" fmla="*/ 0 h 2164"/>
                    <a:gd name="T32" fmla="*/ 0 w 3459"/>
                    <a:gd name="T33" fmla="*/ 0 h 2164"/>
                    <a:gd name="T34" fmla="*/ 0 w 3459"/>
                    <a:gd name="T35" fmla="*/ 0 h 2164"/>
                    <a:gd name="T36" fmla="*/ 0 w 3459"/>
                    <a:gd name="T37" fmla="*/ 0 h 2164"/>
                    <a:gd name="T38" fmla="*/ 0 w 3459"/>
                    <a:gd name="T39" fmla="*/ 0 h 2164"/>
                    <a:gd name="T40" fmla="*/ 0 w 3459"/>
                    <a:gd name="T41" fmla="*/ 0 h 2164"/>
                    <a:gd name="T42" fmla="*/ 0 w 3459"/>
                    <a:gd name="T43" fmla="*/ 0 h 2164"/>
                    <a:gd name="T44" fmla="*/ 0 w 3459"/>
                    <a:gd name="T45" fmla="*/ 0 h 2164"/>
                    <a:gd name="T46" fmla="*/ 0 w 3459"/>
                    <a:gd name="T47" fmla="*/ 0 h 2164"/>
                    <a:gd name="T48" fmla="*/ 0 w 3459"/>
                    <a:gd name="T49" fmla="*/ 0 h 2164"/>
                    <a:gd name="T50" fmla="*/ 0 w 3459"/>
                    <a:gd name="T51" fmla="*/ 0 h 2164"/>
                    <a:gd name="T52" fmla="*/ 0 w 3459"/>
                    <a:gd name="T53" fmla="*/ 0 h 2164"/>
                    <a:gd name="T54" fmla="*/ 0 w 3459"/>
                    <a:gd name="T55" fmla="*/ 0 h 2164"/>
                    <a:gd name="T56" fmla="*/ 0 w 3459"/>
                    <a:gd name="T57" fmla="*/ 0 h 2164"/>
                    <a:gd name="T58" fmla="*/ 0 w 3459"/>
                    <a:gd name="T59" fmla="*/ 0 h 2164"/>
                    <a:gd name="T60" fmla="*/ 0 w 3459"/>
                    <a:gd name="T61" fmla="*/ 0 h 2164"/>
                    <a:gd name="T62" fmla="*/ 0 w 3459"/>
                    <a:gd name="T63" fmla="*/ 0 h 2164"/>
                    <a:gd name="T64" fmla="*/ 0 w 3459"/>
                    <a:gd name="T65" fmla="*/ 0 h 2164"/>
                    <a:gd name="T66" fmla="*/ 0 w 3459"/>
                    <a:gd name="T67" fmla="*/ 0 h 2164"/>
                    <a:gd name="T68" fmla="*/ 0 w 3459"/>
                    <a:gd name="T69" fmla="*/ 0 h 2164"/>
                    <a:gd name="T70" fmla="*/ 0 w 3459"/>
                    <a:gd name="T71" fmla="*/ 0 h 2164"/>
                    <a:gd name="T72" fmla="*/ 0 w 3459"/>
                    <a:gd name="T73" fmla="*/ 0 h 2164"/>
                    <a:gd name="T74" fmla="*/ 0 w 3459"/>
                    <a:gd name="T75" fmla="*/ 0 h 2164"/>
                    <a:gd name="T76" fmla="*/ 0 w 3459"/>
                    <a:gd name="T77" fmla="*/ 0 h 2164"/>
                    <a:gd name="T78" fmla="*/ 0 w 3459"/>
                    <a:gd name="T79" fmla="*/ 0 h 2164"/>
                    <a:gd name="T80" fmla="*/ 0 w 3459"/>
                    <a:gd name="T81" fmla="*/ 0 h 2164"/>
                    <a:gd name="T82" fmla="*/ 0 w 3459"/>
                    <a:gd name="T83" fmla="*/ 0 h 2164"/>
                    <a:gd name="T84" fmla="*/ 0 w 3459"/>
                    <a:gd name="T85" fmla="*/ 0 h 2164"/>
                    <a:gd name="T86" fmla="*/ 0 w 3459"/>
                    <a:gd name="T87" fmla="*/ 0 h 2164"/>
                    <a:gd name="T88" fmla="*/ 0 w 3459"/>
                    <a:gd name="T89" fmla="*/ 0 h 2164"/>
                    <a:gd name="T90" fmla="*/ 0 w 3459"/>
                    <a:gd name="T91" fmla="*/ 0 h 216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459"/>
                    <a:gd name="T139" fmla="*/ 0 h 2164"/>
                    <a:gd name="T140" fmla="*/ 3459 w 3459"/>
                    <a:gd name="T141" fmla="*/ 2164 h 216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459" h="2164">
                      <a:moveTo>
                        <a:pt x="207" y="184"/>
                      </a:moveTo>
                      <a:lnTo>
                        <a:pt x="207" y="1979"/>
                      </a:lnTo>
                      <a:lnTo>
                        <a:pt x="3252" y="1979"/>
                      </a:lnTo>
                      <a:lnTo>
                        <a:pt x="3252" y="184"/>
                      </a:lnTo>
                      <a:lnTo>
                        <a:pt x="207" y="184"/>
                      </a:lnTo>
                      <a:close/>
                      <a:moveTo>
                        <a:pt x="170" y="0"/>
                      </a:moveTo>
                      <a:lnTo>
                        <a:pt x="3290" y="0"/>
                      </a:lnTo>
                      <a:lnTo>
                        <a:pt x="3320" y="3"/>
                      </a:lnTo>
                      <a:lnTo>
                        <a:pt x="3348" y="10"/>
                      </a:lnTo>
                      <a:lnTo>
                        <a:pt x="3375" y="23"/>
                      </a:lnTo>
                      <a:lnTo>
                        <a:pt x="3398" y="40"/>
                      </a:lnTo>
                      <a:lnTo>
                        <a:pt x="3419" y="60"/>
                      </a:lnTo>
                      <a:lnTo>
                        <a:pt x="3435" y="85"/>
                      </a:lnTo>
                      <a:lnTo>
                        <a:pt x="3448" y="110"/>
                      </a:lnTo>
                      <a:lnTo>
                        <a:pt x="3456" y="139"/>
                      </a:lnTo>
                      <a:lnTo>
                        <a:pt x="3459" y="169"/>
                      </a:lnTo>
                      <a:lnTo>
                        <a:pt x="3459" y="1995"/>
                      </a:lnTo>
                      <a:lnTo>
                        <a:pt x="3456" y="2025"/>
                      </a:lnTo>
                      <a:lnTo>
                        <a:pt x="3448" y="2053"/>
                      </a:lnTo>
                      <a:lnTo>
                        <a:pt x="3435" y="2080"/>
                      </a:lnTo>
                      <a:lnTo>
                        <a:pt x="3419" y="2103"/>
                      </a:lnTo>
                      <a:lnTo>
                        <a:pt x="3398" y="2123"/>
                      </a:lnTo>
                      <a:lnTo>
                        <a:pt x="3375" y="2140"/>
                      </a:lnTo>
                      <a:lnTo>
                        <a:pt x="3348" y="2153"/>
                      </a:lnTo>
                      <a:lnTo>
                        <a:pt x="3320" y="2161"/>
                      </a:lnTo>
                      <a:lnTo>
                        <a:pt x="3290" y="2164"/>
                      </a:lnTo>
                      <a:lnTo>
                        <a:pt x="170" y="2164"/>
                      </a:lnTo>
                      <a:lnTo>
                        <a:pt x="139" y="2161"/>
                      </a:lnTo>
                      <a:lnTo>
                        <a:pt x="110" y="2153"/>
                      </a:lnTo>
                      <a:lnTo>
                        <a:pt x="84" y="2140"/>
                      </a:lnTo>
                      <a:lnTo>
                        <a:pt x="60" y="2123"/>
                      </a:lnTo>
                      <a:lnTo>
                        <a:pt x="40" y="2103"/>
                      </a:lnTo>
                      <a:lnTo>
                        <a:pt x="23" y="2080"/>
                      </a:lnTo>
                      <a:lnTo>
                        <a:pt x="11" y="2053"/>
                      </a:lnTo>
                      <a:lnTo>
                        <a:pt x="3" y="2025"/>
                      </a:lnTo>
                      <a:lnTo>
                        <a:pt x="0" y="1995"/>
                      </a:lnTo>
                      <a:lnTo>
                        <a:pt x="0" y="169"/>
                      </a:lnTo>
                      <a:lnTo>
                        <a:pt x="3" y="139"/>
                      </a:lnTo>
                      <a:lnTo>
                        <a:pt x="11" y="110"/>
                      </a:lnTo>
                      <a:lnTo>
                        <a:pt x="23" y="85"/>
                      </a:lnTo>
                      <a:lnTo>
                        <a:pt x="40" y="60"/>
                      </a:lnTo>
                      <a:lnTo>
                        <a:pt x="60" y="40"/>
                      </a:lnTo>
                      <a:lnTo>
                        <a:pt x="84" y="23"/>
                      </a:lnTo>
                      <a:lnTo>
                        <a:pt x="110" y="10"/>
                      </a:lnTo>
                      <a:lnTo>
                        <a:pt x="139" y="3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117198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48" name="Freeform 147"/>
                <p:cNvSpPr>
                  <a:spLocks noChangeArrowheads="1"/>
                </p:cNvSpPr>
                <p:nvPr/>
              </p:nvSpPr>
              <p:spPr bwMode="auto">
                <a:xfrm>
                  <a:off x="3114" y="2183"/>
                  <a:ext cx="137" cy="16"/>
                </a:xfrm>
                <a:custGeom>
                  <a:avLst/>
                  <a:gdLst>
                    <a:gd name="T0" fmla="*/ 0 w 1241"/>
                    <a:gd name="T1" fmla="*/ 0 h 150"/>
                    <a:gd name="T2" fmla="*/ 0 w 1241"/>
                    <a:gd name="T3" fmla="*/ 0 h 150"/>
                    <a:gd name="T4" fmla="*/ 0 w 1241"/>
                    <a:gd name="T5" fmla="*/ 0 h 150"/>
                    <a:gd name="T6" fmla="*/ 0 w 1241"/>
                    <a:gd name="T7" fmla="*/ 0 h 150"/>
                    <a:gd name="T8" fmla="*/ 0 w 1241"/>
                    <a:gd name="T9" fmla="*/ 0 h 150"/>
                    <a:gd name="T10" fmla="*/ 0 w 1241"/>
                    <a:gd name="T11" fmla="*/ 0 h 150"/>
                    <a:gd name="T12" fmla="*/ 0 w 1241"/>
                    <a:gd name="T13" fmla="*/ 0 h 150"/>
                    <a:gd name="T14" fmla="*/ 0 w 1241"/>
                    <a:gd name="T15" fmla="*/ 0 h 150"/>
                    <a:gd name="T16" fmla="*/ 0 w 1241"/>
                    <a:gd name="T17" fmla="*/ 0 h 150"/>
                    <a:gd name="T18" fmla="*/ 0 w 1241"/>
                    <a:gd name="T19" fmla="*/ 0 h 150"/>
                    <a:gd name="T20" fmla="*/ 0 w 1241"/>
                    <a:gd name="T21" fmla="*/ 0 h 150"/>
                    <a:gd name="T22" fmla="*/ 0 w 1241"/>
                    <a:gd name="T23" fmla="*/ 0 h 150"/>
                    <a:gd name="T24" fmla="*/ 0 w 1241"/>
                    <a:gd name="T25" fmla="*/ 0 h 150"/>
                    <a:gd name="T26" fmla="*/ 0 w 1241"/>
                    <a:gd name="T27" fmla="*/ 0 h 150"/>
                    <a:gd name="T28" fmla="*/ 0 w 1241"/>
                    <a:gd name="T29" fmla="*/ 0 h 150"/>
                    <a:gd name="T30" fmla="*/ 0 w 1241"/>
                    <a:gd name="T31" fmla="*/ 0 h 150"/>
                    <a:gd name="T32" fmla="*/ 0 w 1241"/>
                    <a:gd name="T33" fmla="*/ 0 h 150"/>
                    <a:gd name="T34" fmla="*/ 0 w 1241"/>
                    <a:gd name="T35" fmla="*/ 0 h 150"/>
                    <a:gd name="T36" fmla="*/ 0 w 1241"/>
                    <a:gd name="T37" fmla="*/ 0 h 150"/>
                    <a:gd name="T38" fmla="*/ 0 w 1241"/>
                    <a:gd name="T39" fmla="*/ 0 h 150"/>
                    <a:gd name="T40" fmla="*/ 0 w 1241"/>
                    <a:gd name="T41" fmla="*/ 0 h 150"/>
                    <a:gd name="T42" fmla="*/ 0 w 1241"/>
                    <a:gd name="T43" fmla="*/ 0 h 150"/>
                    <a:gd name="T44" fmla="*/ 0 w 1241"/>
                    <a:gd name="T45" fmla="*/ 0 h 150"/>
                    <a:gd name="T46" fmla="*/ 0 w 1241"/>
                    <a:gd name="T47" fmla="*/ 0 h 150"/>
                    <a:gd name="T48" fmla="*/ 0 w 1241"/>
                    <a:gd name="T49" fmla="*/ 0 h 150"/>
                    <a:gd name="T50" fmla="*/ 0 w 1241"/>
                    <a:gd name="T51" fmla="*/ 0 h 150"/>
                    <a:gd name="T52" fmla="*/ 0 w 1241"/>
                    <a:gd name="T53" fmla="*/ 0 h 150"/>
                    <a:gd name="T54" fmla="*/ 0 w 1241"/>
                    <a:gd name="T55" fmla="*/ 0 h 150"/>
                    <a:gd name="T56" fmla="*/ 0 w 1241"/>
                    <a:gd name="T57" fmla="*/ 0 h 150"/>
                    <a:gd name="T58" fmla="*/ 0 w 1241"/>
                    <a:gd name="T59" fmla="*/ 0 h 150"/>
                    <a:gd name="T60" fmla="*/ 0 w 1241"/>
                    <a:gd name="T61" fmla="*/ 0 h 150"/>
                    <a:gd name="T62" fmla="*/ 0 w 1241"/>
                    <a:gd name="T63" fmla="*/ 0 h 15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41"/>
                    <a:gd name="T97" fmla="*/ 0 h 150"/>
                    <a:gd name="T98" fmla="*/ 1241 w 1241"/>
                    <a:gd name="T99" fmla="*/ 150 h 15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41" h="150">
                      <a:moveTo>
                        <a:pt x="0" y="0"/>
                      </a:moveTo>
                      <a:lnTo>
                        <a:pt x="1241" y="0"/>
                      </a:lnTo>
                      <a:lnTo>
                        <a:pt x="1238" y="17"/>
                      </a:lnTo>
                      <a:lnTo>
                        <a:pt x="1227" y="33"/>
                      </a:lnTo>
                      <a:lnTo>
                        <a:pt x="1210" y="48"/>
                      </a:lnTo>
                      <a:lnTo>
                        <a:pt x="1186" y="62"/>
                      </a:lnTo>
                      <a:lnTo>
                        <a:pt x="1156" y="76"/>
                      </a:lnTo>
                      <a:lnTo>
                        <a:pt x="1121" y="89"/>
                      </a:lnTo>
                      <a:lnTo>
                        <a:pt x="1082" y="101"/>
                      </a:lnTo>
                      <a:lnTo>
                        <a:pt x="1036" y="112"/>
                      </a:lnTo>
                      <a:lnTo>
                        <a:pt x="987" y="122"/>
                      </a:lnTo>
                      <a:lnTo>
                        <a:pt x="934" y="130"/>
                      </a:lnTo>
                      <a:lnTo>
                        <a:pt x="877" y="138"/>
                      </a:lnTo>
                      <a:lnTo>
                        <a:pt x="816" y="143"/>
                      </a:lnTo>
                      <a:lnTo>
                        <a:pt x="754" y="147"/>
                      </a:lnTo>
                      <a:lnTo>
                        <a:pt x="688" y="149"/>
                      </a:lnTo>
                      <a:lnTo>
                        <a:pt x="620" y="150"/>
                      </a:lnTo>
                      <a:lnTo>
                        <a:pt x="553" y="149"/>
                      </a:lnTo>
                      <a:lnTo>
                        <a:pt x="488" y="147"/>
                      </a:lnTo>
                      <a:lnTo>
                        <a:pt x="424" y="143"/>
                      </a:lnTo>
                      <a:lnTo>
                        <a:pt x="364" y="137"/>
                      </a:lnTo>
                      <a:lnTo>
                        <a:pt x="307" y="130"/>
                      </a:lnTo>
                      <a:lnTo>
                        <a:pt x="254" y="122"/>
                      </a:lnTo>
                      <a:lnTo>
                        <a:pt x="204" y="112"/>
                      </a:lnTo>
                      <a:lnTo>
                        <a:pt x="160" y="101"/>
                      </a:lnTo>
                      <a:lnTo>
                        <a:pt x="119" y="89"/>
                      </a:lnTo>
                      <a:lnTo>
                        <a:pt x="84" y="76"/>
                      </a:lnTo>
                      <a:lnTo>
                        <a:pt x="56" y="62"/>
                      </a:lnTo>
                      <a:lnTo>
                        <a:pt x="31" y="48"/>
                      </a:lnTo>
                      <a:lnTo>
                        <a:pt x="14" y="33"/>
                      </a:lnTo>
                      <a:lnTo>
                        <a:pt x="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117198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-128"/>
                    <a:cs typeface="+mn-cs"/>
                  </a:endParaRPr>
                </a:p>
              </p:txBody>
            </p:sp>
          </p:grpSp>
        </p:grpSp>
        <p:sp>
          <p:nvSpPr>
            <p:cNvPr id="128" name="TextBox 127"/>
            <p:cNvSpPr txBox="1"/>
            <p:nvPr/>
          </p:nvSpPr>
          <p:spPr>
            <a:xfrm>
              <a:off x="3691691" y="5174824"/>
              <a:ext cx="771066" cy="241445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Webcasting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244725" y="3934362"/>
              <a:ext cx="610045" cy="364556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Smart </a:t>
              </a:r>
            </a:p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Watch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464704" y="4726236"/>
              <a:ext cx="806434" cy="241445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Smartphone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772543" y="5053085"/>
              <a:ext cx="657460" cy="364556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Laptop/</a:t>
              </a:r>
            </a:p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desktop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971109" y="4807071"/>
              <a:ext cx="588696" cy="241445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Tablet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857794" y="3762960"/>
              <a:ext cx="1124869" cy="364556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Head- </a:t>
              </a:r>
            </a:p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Mounted Displays</a:t>
              </a:r>
            </a:p>
          </p:txBody>
        </p:sp>
        <p:pic>
          <p:nvPicPr>
            <p:cNvPr id="134" name="Picture 133" descr="icon_smartwatch.emf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457" y="3634126"/>
              <a:ext cx="178434" cy="296608"/>
            </a:xfrm>
            <a:prstGeom prst="rect">
              <a:avLst/>
            </a:prstGeom>
          </p:spPr>
        </p:pic>
        <p:pic>
          <p:nvPicPr>
            <p:cNvPr id="135" name="Picture 134" descr="icon_laptop.emf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50" y="4776064"/>
              <a:ext cx="422244" cy="289924"/>
            </a:xfrm>
            <a:prstGeom prst="rect">
              <a:avLst/>
            </a:prstGeom>
          </p:spPr>
        </p:pic>
        <p:pic>
          <p:nvPicPr>
            <p:cNvPr id="136" name="Picture 135" descr="icon_tablet.emf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084" y="4475619"/>
              <a:ext cx="227506" cy="326473"/>
            </a:xfrm>
            <a:prstGeom prst="rect">
              <a:avLst/>
            </a:prstGeom>
          </p:spPr>
        </p:pic>
        <p:pic>
          <p:nvPicPr>
            <p:cNvPr id="137" name="Picture 136" descr="icon_smartphone.emf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456" y="4444449"/>
              <a:ext cx="179813" cy="306677"/>
            </a:xfrm>
            <a:prstGeom prst="rect">
              <a:avLst/>
            </a:prstGeom>
          </p:spPr>
        </p:pic>
        <p:pic>
          <p:nvPicPr>
            <p:cNvPr id="138" name="Picture 137" descr="icon_google-glass.emf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591" y="3579851"/>
              <a:ext cx="347044" cy="146640"/>
            </a:xfrm>
            <a:prstGeom prst="rect">
              <a:avLst/>
            </a:prstGeom>
          </p:spPr>
        </p:pic>
        <p:sp>
          <p:nvSpPr>
            <p:cNvPr id="139" name="Freeform 58"/>
            <p:cNvSpPr>
              <a:spLocks noEditPoints="1"/>
            </p:cNvSpPr>
            <p:nvPr/>
          </p:nvSpPr>
          <p:spPr bwMode="auto">
            <a:xfrm>
              <a:off x="5688520" y="4160124"/>
              <a:ext cx="360432" cy="261948"/>
            </a:xfrm>
            <a:custGeom>
              <a:avLst/>
              <a:gdLst>
                <a:gd name="T0" fmla="*/ 76 w 96"/>
                <a:gd name="T1" fmla="*/ 37 h 92"/>
                <a:gd name="T2" fmla="*/ 76 w 96"/>
                <a:gd name="T3" fmla="*/ 37 h 92"/>
                <a:gd name="T4" fmla="*/ 84 w 96"/>
                <a:gd name="T5" fmla="*/ 82 h 92"/>
                <a:gd name="T6" fmla="*/ 68 w 96"/>
                <a:gd name="T7" fmla="*/ 78 h 92"/>
                <a:gd name="T8" fmla="*/ 75 w 96"/>
                <a:gd name="T9" fmla="*/ 77 h 92"/>
                <a:gd name="T10" fmla="*/ 68 w 96"/>
                <a:gd name="T11" fmla="*/ 71 h 92"/>
                <a:gd name="T12" fmla="*/ 75 w 96"/>
                <a:gd name="T13" fmla="*/ 67 h 92"/>
                <a:gd name="T14" fmla="*/ 75 w 96"/>
                <a:gd name="T15" fmla="*/ 65 h 92"/>
                <a:gd name="T16" fmla="*/ 68 w 96"/>
                <a:gd name="T17" fmla="*/ 64 h 92"/>
                <a:gd name="T18" fmla="*/ 75 w 96"/>
                <a:gd name="T19" fmla="*/ 62 h 92"/>
                <a:gd name="T20" fmla="*/ 68 w 96"/>
                <a:gd name="T21" fmla="*/ 56 h 92"/>
                <a:gd name="T22" fmla="*/ 75 w 96"/>
                <a:gd name="T23" fmla="*/ 52 h 92"/>
                <a:gd name="T24" fmla="*/ 75 w 96"/>
                <a:gd name="T25" fmla="*/ 50 h 92"/>
                <a:gd name="T26" fmla="*/ 68 w 96"/>
                <a:gd name="T27" fmla="*/ 49 h 92"/>
                <a:gd name="T28" fmla="*/ 75 w 96"/>
                <a:gd name="T29" fmla="*/ 47 h 92"/>
                <a:gd name="T30" fmla="*/ 68 w 96"/>
                <a:gd name="T31" fmla="*/ 42 h 92"/>
                <a:gd name="T32" fmla="*/ 38 w 96"/>
                <a:gd name="T33" fmla="*/ 77 h 92"/>
                <a:gd name="T34" fmla="*/ 44 w 96"/>
                <a:gd name="T35" fmla="*/ 77 h 92"/>
                <a:gd name="T36" fmla="*/ 65 w 96"/>
                <a:gd name="T37" fmla="*/ 7 h 92"/>
                <a:gd name="T38" fmla="*/ 49 w 96"/>
                <a:gd name="T39" fmla="*/ 0 h 92"/>
                <a:gd name="T40" fmla="*/ 33 w 96"/>
                <a:gd name="T41" fmla="*/ 7 h 92"/>
                <a:gd name="T42" fmla="*/ 23 w 96"/>
                <a:gd name="T43" fmla="*/ 26 h 92"/>
                <a:gd name="T44" fmla="*/ 12 w 96"/>
                <a:gd name="T45" fmla="*/ 82 h 92"/>
                <a:gd name="T46" fmla="*/ 21 w 96"/>
                <a:gd name="T47" fmla="*/ 76 h 92"/>
                <a:gd name="T48" fmla="*/ 21 w 96"/>
                <a:gd name="T49" fmla="*/ 73 h 92"/>
                <a:gd name="T50" fmla="*/ 13 w 96"/>
                <a:gd name="T51" fmla="*/ 70 h 92"/>
                <a:gd name="T52" fmla="*/ 21 w 96"/>
                <a:gd name="T53" fmla="*/ 70 h 92"/>
                <a:gd name="T54" fmla="*/ 13 w 96"/>
                <a:gd name="T55" fmla="*/ 61 h 92"/>
                <a:gd name="T56" fmla="*/ 21 w 96"/>
                <a:gd name="T57" fmla="*/ 57 h 92"/>
                <a:gd name="T58" fmla="*/ 21 w 96"/>
                <a:gd name="T59" fmla="*/ 54 h 92"/>
                <a:gd name="T60" fmla="*/ 13 w 96"/>
                <a:gd name="T61" fmla="*/ 53 h 92"/>
                <a:gd name="T62" fmla="*/ 21 w 96"/>
                <a:gd name="T63" fmla="*/ 51 h 92"/>
                <a:gd name="T64" fmla="*/ 13 w 96"/>
                <a:gd name="T65" fmla="*/ 44 h 92"/>
                <a:gd name="T66" fmla="*/ 21 w 96"/>
                <a:gd name="T67" fmla="*/ 39 h 92"/>
                <a:gd name="T68" fmla="*/ 21 w 96"/>
                <a:gd name="T69" fmla="*/ 35 h 92"/>
                <a:gd name="T70" fmla="*/ 13 w 96"/>
                <a:gd name="T71" fmla="*/ 35 h 92"/>
                <a:gd name="T72" fmla="*/ 21 w 96"/>
                <a:gd name="T73" fmla="*/ 33 h 92"/>
                <a:gd name="T74" fmla="*/ 47 w 96"/>
                <a:gd name="T75" fmla="*/ 12 h 92"/>
                <a:gd name="T76" fmla="*/ 35 w 96"/>
                <a:gd name="T77" fmla="*/ 19 h 92"/>
                <a:gd name="T78" fmla="*/ 35 w 96"/>
                <a:gd name="T79" fmla="*/ 24 h 92"/>
                <a:gd name="T80" fmla="*/ 47 w 96"/>
                <a:gd name="T81" fmla="*/ 24 h 92"/>
                <a:gd name="T82" fmla="*/ 35 w 96"/>
                <a:gd name="T83" fmla="*/ 27 h 92"/>
                <a:gd name="T84" fmla="*/ 47 w 96"/>
                <a:gd name="T85" fmla="*/ 38 h 92"/>
                <a:gd name="T86" fmla="*/ 35 w 96"/>
                <a:gd name="T87" fmla="*/ 43 h 92"/>
                <a:gd name="T88" fmla="*/ 35 w 96"/>
                <a:gd name="T89" fmla="*/ 48 h 92"/>
                <a:gd name="T90" fmla="*/ 47 w 96"/>
                <a:gd name="T91" fmla="*/ 50 h 92"/>
                <a:gd name="T92" fmla="*/ 35 w 96"/>
                <a:gd name="T93" fmla="*/ 51 h 92"/>
                <a:gd name="T94" fmla="*/ 47 w 96"/>
                <a:gd name="T95" fmla="*/ 63 h 92"/>
                <a:gd name="T96" fmla="*/ 35 w 96"/>
                <a:gd name="T97" fmla="*/ 67 h 92"/>
                <a:gd name="T98" fmla="*/ 35 w 96"/>
                <a:gd name="T99" fmla="*/ 72 h 92"/>
                <a:gd name="T100" fmla="*/ 4 w 96"/>
                <a:gd name="T101" fmla="*/ 86 h 92"/>
                <a:gd name="T102" fmla="*/ 92 w 96"/>
                <a:gd name="T10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92">
                  <a:moveTo>
                    <a:pt x="84" y="41"/>
                  </a:move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84" y="82"/>
                    <a:pt x="84" y="82"/>
                    <a:pt x="84" y="82"/>
                  </a:cubicBezTo>
                  <a:lnTo>
                    <a:pt x="84" y="41"/>
                  </a:lnTo>
                  <a:close/>
                  <a:moveTo>
                    <a:pt x="75" y="77"/>
                  </a:moveTo>
                  <a:cubicBezTo>
                    <a:pt x="68" y="78"/>
                    <a:pt x="68" y="78"/>
                    <a:pt x="68" y="78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5" y="75"/>
                    <a:pt x="75" y="75"/>
                    <a:pt x="75" y="75"/>
                  </a:cubicBezTo>
                  <a:lnTo>
                    <a:pt x="75" y="77"/>
                  </a:lnTo>
                  <a:close/>
                  <a:moveTo>
                    <a:pt x="75" y="72"/>
                  </a:moveTo>
                  <a:cubicBezTo>
                    <a:pt x="68" y="73"/>
                    <a:pt x="68" y="73"/>
                    <a:pt x="68" y="73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75" y="70"/>
                    <a:pt x="75" y="70"/>
                    <a:pt x="75" y="70"/>
                  </a:cubicBezTo>
                  <a:lnTo>
                    <a:pt x="75" y="72"/>
                  </a:lnTo>
                  <a:close/>
                  <a:moveTo>
                    <a:pt x="75" y="6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75" y="65"/>
                    <a:pt x="75" y="65"/>
                    <a:pt x="75" y="65"/>
                  </a:cubicBezTo>
                  <a:lnTo>
                    <a:pt x="75" y="67"/>
                  </a:lnTo>
                  <a:close/>
                  <a:moveTo>
                    <a:pt x="75" y="62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0"/>
                    <a:pt x="75" y="60"/>
                    <a:pt x="75" y="60"/>
                  </a:cubicBezTo>
                  <a:lnTo>
                    <a:pt x="75" y="62"/>
                  </a:lnTo>
                  <a:close/>
                  <a:moveTo>
                    <a:pt x="75" y="57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5" y="55"/>
                    <a:pt x="75" y="55"/>
                    <a:pt x="75" y="55"/>
                  </a:cubicBezTo>
                  <a:lnTo>
                    <a:pt x="75" y="57"/>
                  </a:lnTo>
                  <a:close/>
                  <a:moveTo>
                    <a:pt x="75" y="52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5" y="50"/>
                    <a:pt x="75" y="50"/>
                    <a:pt x="75" y="50"/>
                  </a:cubicBezTo>
                  <a:lnTo>
                    <a:pt x="75" y="52"/>
                  </a:lnTo>
                  <a:close/>
                  <a:moveTo>
                    <a:pt x="75" y="47"/>
                  </a:moveTo>
                  <a:cubicBezTo>
                    <a:pt x="68" y="49"/>
                    <a:pt x="68" y="49"/>
                    <a:pt x="68" y="49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7"/>
                  </a:lnTo>
                  <a:close/>
                  <a:moveTo>
                    <a:pt x="75" y="42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2"/>
                  </a:lnTo>
                  <a:close/>
                  <a:moveTo>
                    <a:pt x="38" y="77"/>
                  </a:moveTo>
                  <a:cubicBezTo>
                    <a:pt x="38" y="76"/>
                    <a:pt x="39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3" y="75"/>
                    <a:pt x="44" y="76"/>
                    <a:pt x="44" y="77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12" y="30"/>
                    <a:pt x="12" y="3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38" y="82"/>
                    <a:pt x="38" y="82"/>
                    <a:pt x="38" y="82"/>
                  </a:cubicBezTo>
                  <a:lnTo>
                    <a:pt x="38" y="77"/>
                  </a:lnTo>
                  <a:close/>
                  <a:moveTo>
                    <a:pt x="21" y="76"/>
                  </a:moveTo>
                  <a:cubicBezTo>
                    <a:pt x="13" y="76"/>
                    <a:pt x="13" y="76"/>
                    <a:pt x="13" y="76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21" y="73"/>
                    <a:pt x="21" y="73"/>
                    <a:pt x="21" y="73"/>
                  </a:cubicBezTo>
                  <a:lnTo>
                    <a:pt x="21" y="76"/>
                  </a:lnTo>
                  <a:close/>
                  <a:moveTo>
                    <a:pt x="21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21" y="66"/>
                    <a:pt x="21" y="66"/>
                    <a:pt x="21" y="66"/>
                  </a:cubicBezTo>
                  <a:lnTo>
                    <a:pt x="21" y="70"/>
                  </a:lnTo>
                  <a:close/>
                  <a:moveTo>
                    <a:pt x="21" y="63"/>
                  </a:moveTo>
                  <a:cubicBezTo>
                    <a:pt x="13" y="64"/>
                    <a:pt x="13" y="64"/>
                    <a:pt x="13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63"/>
                  </a:lnTo>
                  <a:close/>
                  <a:moveTo>
                    <a:pt x="21" y="57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21" y="54"/>
                    <a:pt x="21" y="54"/>
                    <a:pt x="21" y="54"/>
                  </a:cubicBezTo>
                  <a:lnTo>
                    <a:pt x="21" y="57"/>
                  </a:lnTo>
                  <a:close/>
                  <a:moveTo>
                    <a:pt x="21" y="51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1" y="48"/>
                    <a:pt x="21" y="48"/>
                    <a:pt x="21" y="48"/>
                  </a:cubicBezTo>
                  <a:lnTo>
                    <a:pt x="21" y="51"/>
                  </a:lnTo>
                  <a:close/>
                  <a:moveTo>
                    <a:pt x="21" y="45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21" y="45"/>
                  </a:lnTo>
                  <a:close/>
                  <a:moveTo>
                    <a:pt x="21" y="39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9"/>
                  </a:lnTo>
                  <a:close/>
                  <a:moveTo>
                    <a:pt x="21" y="33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21" y="29"/>
                    <a:pt x="21" y="29"/>
                    <a:pt x="21" y="29"/>
                  </a:cubicBezTo>
                  <a:lnTo>
                    <a:pt x="21" y="33"/>
                  </a:lnTo>
                  <a:close/>
                  <a:moveTo>
                    <a:pt x="35" y="11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5" y="16"/>
                    <a:pt x="35" y="16"/>
                    <a:pt x="35" y="16"/>
                  </a:cubicBezTo>
                  <a:lnTo>
                    <a:pt x="35" y="11"/>
                  </a:lnTo>
                  <a:close/>
                  <a:moveTo>
                    <a:pt x="35" y="19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35" y="24"/>
                    <a:pt x="35" y="24"/>
                    <a:pt x="35" y="24"/>
                  </a:cubicBezTo>
                  <a:lnTo>
                    <a:pt x="35" y="19"/>
                  </a:lnTo>
                  <a:close/>
                  <a:moveTo>
                    <a:pt x="35" y="27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5" y="27"/>
                  </a:lnTo>
                  <a:close/>
                  <a:moveTo>
                    <a:pt x="35" y="35"/>
                  </a:moveTo>
                  <a:cubicBezTo>
                    <a:pt x="47" y="33"/>
                    <a:pt x="47" y="33"/>
                    <a:pt x="47" y="3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5" y="40"/>
                    <a:pt x="35" y="40"/>
                    <a:pt x="35" y="40"/>
                  </a:cubicBezTo>
                  <a:lnTo>
                    <a:pt x="35" y="35"/>
                  </a:lnTo>
                  <a:close/>
                  <a:moveTo>
                    <a:pt x="35" y="43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35" y="48"/>
                    <a:pt x="35" y="48"/>
                    <a:pt x="35" y="48"/>
                  </a:cubicBezTo>
                  <a:lnTo>
                    <a:pt x="35" y="43"/>
                  </a:lnTo>
                  <a:close/>
                  <a:moveTo>
                    <a:pt x="35" y="51"/>
                  </a:moveTo>
                  <a:cubicBezTo>
                    <a:pt x="47" y="50"/>
                    <a:pt x="47" y="50"/>
                    <a:pt x="47" y="5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35" y="51"/>
                  </a:lnTo>
                  <a:close/>
                  <a:moveTo>
                    <a:pt x="35" y="59"/>
                  </a:moveTo>
                  <a:cubicBezTo>
                    <a:pt x="47" y="58"/>
                    <a:pt x="47" y="58"/>
                    <a:pt x="47" y="58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35" y="64"/>
                    <a:pt x="35" y="64"/>
                    <a:pt x="35" y="64"/>
                  </a:cubicBezTo>
                  <a:lnTo>
                    <a:pt x="35" y="59"/>
                  </a:lnTo>
                  <a:close/>
                  <a:moveTo>
                    <a:pt x="35" y="67"/>
                  </a:moveTo>
                  <a:cubicBezTo>
                    <a:pt x="47" y="67"/>
                    <a:pt x="47" y="67"/>
                    <a:pt x="47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5" y="72"/>
                    <a:pt x="35" y="72"/>
                    <a:pt x="35" y="72"/>
                  </a:cubicBezTo>
                  <a:lnTo>
                    <a:pt x="35" y="67"/>
                  </a:lnTo>
                  <a:close/>
                  <a:moveTo>
                    <a:pt x="92" y="86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7"/>
                    <a:pt x="0" y="89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4" y="92"/>
                    <a:pt x="96" y="90"/>
                    <a:pt x="96" y="89"/>
                  </a:cubicBezTo>
                  <a:cubicBezTo>
                    <a:pt x="96" y="87"/>
                    <a:pt x="94" y="86"/>
                    <a:pt x="92" y="86"/>
                  </a:cubicBez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/>
          </p:spPr>
          <p:txBody>
            <a:bodyPr vert="horz" wrap="square" lIns="117193" tIns="58595" rIns="117193" bIns="585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560395" y="4400775"/>
              <a:ext cx="620158" cy="241445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Work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409526" y="4296447"/>
              <a:ext cx="538051" cy="241445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Home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032194" y="3950570"/>
              <a:ext cx="709492" cy="241445"/>
            </a:xfrm>
            <a:prstGeom prst="rect">
              <a:avLst/>
            </a:prstGeom>
            <a:noFill/>
          </p:spPr>
          <p:txBody>
            <a:bodyPr wrap="square" lIns="117193" tIns="58595" rIns="117193" bIns="58595" rtlCol="0">
              <a:spAutoFit/>
            </a:bodyPr>
            <a:lstStyle/>
            <a:p>
              <a:pPr marL="0" marR="0" lvl="0" indent="0" algn="ctr" defTabSz="1171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-128"/>
                  <a:cs typeface="+mn-cs"/>
                </a:rPr>
                <a:t>On the go</a:t>
              </a:r>
            </a:p>
          </p:txBody>
        </p:sp>
        <p:pic>
          <p:nvPicPr>
            <p:cNvPr id="143" name="Picture 142" descr="icon_home.emf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865" y="4068737"/>
              <a:ext cx="280680" cy="243124"/>
            </a:xfrm>
            <a:prstGeom prst="rect">
              <a:avLst/>
            </a:prstGeom>
          </p:spPr>
        </p:pic>
        <p:pic>
          <p:nvPicPr>
            <p:cNvPr id="144" name="Picture 143" descr="icon_car.emf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459" y="3736403"/>
              <a:ext cx="308266" cy="240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0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Frost &amp; Sullivan 1">
      <a:dk1>
        <a:srgbClr val="000000"/>
      </a:dk1>
      <a:lt1>
        <a:srgbClr val="FFFFFF"/>
      </a:lt1>
      <a:dk2>
        <a:srgbClr val="06325C"/>
      </a:dk2>
      <a:lt2>
        <a:srgbClr val="EEECE1"/>
      </a:lt2>
      <a:accent1>
        <a:srgbClr val="ACBED1"/>
      </a:accent1>
      <a:accent2>
        <a:srgbClr val="517496"/>
      </a:accent2>
      <a:accent3>
        <a:srgbClr val="AAAA74"/>
      </a:accent3>
      <a:accent4>
        <a:srgbClr val="1E2D4E"/>
      </a:accent4>
      <a:accent5>
        <a:srgbClr val="D6D6B6"/>
      </a:accent5>
      <a:accent6>
        <a:srgbClr val="404027"/>
      </a:accent6>
      <a:hlink>
        <a:srgbClr val="0070C0"/>
      </a:hlink>
      <a:folHlink>
        <a:srgbClr val="C8D0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65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">
  <a:themeElements>
    <a:clrScheme name="Frost &amp; Sullivan 1">
      <a:dk1>
        <a:srgbClr val="000000"/>
      </a:dk1>
      <a:lt1>
        <a:srgbClr val="FFFFFF"/>
      </a:lt1>
      <a:dk2>
        <a:srgbClr val="06325C"/>
      </a:dk2>
      <a:lt2>
        <a:srgbClr val="EEECE1"/>
      </a:lt2>
      <a:accent1>
        <a:srgbClr val="ACBED1"/>
      </a:accent1>
      <a:accent2>
        <a:srgbClr val="517496"/>
      </a:accent2>
      <a:accent3>
        <a:srgbClr val="AAAA74"/>
      </a:accent3>
      <a:accent4>
        <a:srgbClr val="1E2D4E"/>
      </a:accent4>
      <a:accent5>
        <a:srgbClr val="D6D6B6"/>
      </a:accent5>
      <a:accent6>
        <a:srgbClr val="404027"/>
      </a:accent6>
      <a:hlink>
        <a:srgbClr val="0070C0"/>
      </a:hlink>
      <a:folHlink>
        <a:srgbClr val="C8D0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rost &amp; Sullivan">
    <a:dk1>
      <a:srgbClr val="000000"/>
    </a:dk1>
    <a:lt1>
      <a:srgbClr val="FFFFFF"/>
    </a:lt1>
    <a:dk2>
      <a:srgbClr val="06325C"/>
    </a:dk2>
    <a:lt2>
      <a:srgbClr val="EEECE1"/>
    </a:lt2>
    <a:accent1>
      <a:srgbClr val="517496"/>
    </a:accent1>
    <a:accent2>
      <a:srgbClr val="ACBED1"/>
    </a:accent2>
    <a:accent3>
      <a:srgbClr val="AAAA74"/>
    </a:accent3>
    <a:accent4>
      <a:srgbClr val="1E2D4E"/>
    </a:accent4>
    <a:accent5>
      <a:srgbClr val="D6D6B6"/>
    </a:accent5>
    <a:accent6>
      <a:srgbClr val="404027"/>
    </a:accent6>
    <a:hlink>
      <a:srgbClr val="0070C0"/>
    </a:hlink>
    <a:folHlink>
      <a:srgbClr val="C8D0C7"/>
    </a:folHlink>
  </a:clrScheme>
  <a:fontScheme name="Frost &amp; Sulliva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rost &amp; Sullivan">
    <a:dk1>
      <a:srgbClr val="000000"/>
    </a:dk1>
    <a:lt1>
      <a:srgbClr val="FFFFFF"/>
    </a:lt1>
    <a:dk2>
      <a:srgbClr val="06325C"/>
    </a:dk2>
    <a:lt2>
      <a:srgbClr val="EEECE1"/>
    </a:lt2>
    <a:accent1>
      <a:srgbClr val="517496"/>
    </a:accent1>
    <a:accent2>
      <a:srgbClr val="ACBED1"/>
    </a:accent2>
    <a:accent3>
      <a:srgbClr val="AAAA74"/>
    </a:accent3>
    <a:accent4>
      <a:srgbClr val="1E2D4E"/>
    </a:accent4>
    <a:accent5>
      <a:srgbClr val="D6D6B6"/>
    </a:accent5>
    <a:accent6>
      <a:srgbClr val="404027"/>
    </a:accent6>
    <a:hlink>
      <a:srgbClr val="0070C0"/>
    </a:hlink>
    <a:folHlink>
      <a:srgbClr val="C8D0C7"/>
    </a:folHlink>
  </a:clrScheme>
  <a:fontScheme name="Frost &amp; Sulliva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rost &amp; Sullivan">
    <a:dk1>
      <a:srgbClr val="000000"/>
    </a:dk1>
    <a:lt1>
      <a:srgbClr val="FFFFFF"/>
    </a:lt1>
    <a:dk2>
      <a:srgbClr val="06325C"/>
    </a:dk2>
    <a:lt2>
      <a:srgbClr val="EEECE1"/>
    </a:lt2>
    <a:accent1>
      <a:srgbClr val="517496"/>
    </a:accent1>
    <a:accent2>
      <a:srgbClr val="ACBED1"/>
    </a:accent2>
    <a:accent3>
      <a:srgbClr val="AAAA74"/>
    </a:accent3>
    <a:accent4>
      <a:srgbClr val="1E2D4E"/>
    </a:accent4>
    <a:accent5>
      <a:srgbClr val="D6D6B6"/>
    </a:accent5>
    <a:accent6>
      <a:srgbClr val="404027"/>
    </a:accent6>
    <a:hlink>
      <a:srgbClr val="0070C0"/>
    </a:hlink>
    <a:folHlink>
      <a:srgbClr val="C8D0C7"/>
    </a:folHlink>
  </a:clrScheme>
  <a:fontScheme name="Frost &amp; Sulliva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rost &amp; Sullivan">
    <a:dk1>
      <a:srgbClr val="000000"/>
    </a:dk1>
    <a:lt1>
      <a:srgbClr val="FFFFFF"/>
    </a:lt1>
    <a:dk2>
      <a:srgbClr val="06325C"/>
    </a:dk2>
    <a:lt2>
      <a:srgbClr val="EEECE1"/>
    </a:lt2>
    <a:accent1>
      <a:srgbClr val="517496"/>
    </a:accent1>
    <a:accent2>
      <a:srgbClr val="ACBED1"/>
    </a:accent2>
    <a:accent3>
      <a:srgbClr val="AAAA74"/>
    </a:accent3>
    <a:accent4>
      <a:srgbClr val="1E2D4E"/>
    </a:accent4>
    <a:accent5>
      <a:srgbClr val="D6D6B6"/>
    </a:accent5>
    <a:accent6>
      <a:srgbClr val="404027"/>
    </a:accent6>
    <a:hlink>
      <a:srgbClr val="0070C0"/>
    </a:hlink>
    <a:folHlink>
      <a:srgbClr val="C8D0C7"/>
    </a:folHlink>
  </a:clrScheme>
  <a:fontScheme name="Frost &amp; Sulliva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23105</TotalTime>
  <Words>1714</Words>
  <Application>Microsoft Office PowerPoint</Application>
  <PresentationFormat>A4 Paper (210x297 mm)</PresentationFormat>
  <Paragraphs>403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Cover</vt:lpstr>
      <vt:lpstr>Divider</vt:lpstr>
      <vt:lpstr>Body</vt:lpstr>
      <vt:lpstr>산업 경쟁력 제고 혁신전략 </vt:lpstr>
      <vt:lpstr>산업의 와해적 변화</vt:lpstr>
      <vt:lpstr>기술 융복합의 산업혁신</vt:lpstr>
      <vt:lpstr>IT 투자목적 변화</vt:lpstr>
      <vt:lpstr>디지털 전환의 접근방향</vt:lpstr>
      <vt:lpstr>디저털 전환의 4대 관점</vt:lpstr>
      <vt:lpstr>A: Application Centric Approach</vt:lpstr>
      <vt:lpstr>B: Business User Involvement</vt:lpstr>
      <vt:lpstr>C: Connected &amp; Integrated Strategy</vt:lpstr>
      <vt:lpstr>D:  Defense &amp; Security Consideration</vt:lpstr>
      <vt:lpstr>금융산업의 주요 디지털 전환 기술</vt:lpstr>
      <vt:lpstr>금융산업 디지털 전환 현황</vt:lpstr>
      <vt:lpstr>금융산업의 와해적 비즈니스모델</vt:lpstr>
      <vt:lpstr>금융산업의 핀테크 투자 </vt:lpstr>
      <vt:lpstr>금융산업의 디지털 전환방향</vt:lpstr>
      <vt:lpstr>공항조성의 주요 동향</vt:lpstr>
      <vt:lpstr>공항 디지털 전환의 목적과 전략</vt:lpstr>
      <vt:lpstr>공항의 주요 변화방향</vt:lpstr>
      <vt:lpstr>공항의 디지털 전화의 목표 모습</vt:lpstr>
      <vt:lpstr>전통적 유통산업의 위기</vt:lpstr>
      <vt:lpstr>소비자 여정</vt:lpstr>
      <vt:lpstr>O2O 현황 및 조망</vt:lpstr>
      <vt:lpstr>유통업 디지털 전환 사례</vt:lpstr>
      <vt:lpstr>PowerPoint Presentation</vt:lpstr>
    </vt:vector>
  </TitlesOfParts>
  <Company>Frost &amp; Sullivan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lhodges</dc:creator>
  <cp:lastModifiedBy>Sean Choe</cp:lastModifiedBy>
  <cp:revision>285</cp:revision>
  <dcterms:created xsi:type="dcterms:W3CDTF">2010-12-21T14:47:23Z</dcterms:created>
  <dcterms:modified xsi:type="dcterms:W3CDTF">2019-12-01T04:14:49Z</dcterms:modified>
</cp:coreProperties>
</file>