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fntdata" ContentType="application/x-fontdata"/>
  <Default Extension="gif" ContentType="image/gif"/>
  <Default Extension="tiff" ContentType="image/tiff"/>
  <Default Extension="mp4" ContentType="video/mp4"/>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5381" r:id="rId1"/>
  </p:sldMasterIdLst>
  <p:notesMasterIdLst>
    <p:notesMasterId r:id="rId43"/>
  </p:notesMasterIdLst>
  <p:handoutMasterIdLst>
    <p:handoutMasterId r:id="rId44"/>
  </p:handoutMasterIdLst>
  <p:sldIdLst>
    <p:sldId id="4047" r:id="rId2"/>
    <p:sldId id="5008" r:id="rId3"/>
    <p:sldId id="5050" r:id="rId4"/>
    <p:sldId id="5064" r:id="rId5"/>
    <p:sldId id="5063" r:id="rId6"/>
    <p:sldId id="5074" r:id="rId7"/>
    <p:sldId id="4740" r:id="rId8"/>
    <p:sldId id="4780" r:id="rId9"/>
    <p:sldId id="4883" r:id="rId10"/>
    <p:sldId id="5051" r:id="rId11"/>
    <p:sldId id="5056" r:id="rId12"/>
    <p:sldId id="5069" r:id="rId13"/>
    <p:sldId id="4817" r:id="rId14"/>
    <p:sldId id="5010" r:id="rId15"/>
    <p:sldId id="5011" r:id="rId16"/>
    <p:sldId id="5059" r:id="rId17"/>
    <p:sldId id="5052" r:id="rId18"/>
    <p:sldId id="5065" r:id="rId19"/>
    <p:sldId id="5068" r:id="rId20"/>
    <p:sldId id="5067" r:id="rId21"/>
    <p:sldId id="5058" r:id="rId22"/>
    <p:sldId id="5061" r:id="rId23"/>
    <p:sldId id="4741" r:id="rId24"/>
    <p:sldId id="5073" r:id="rId25"/>
    <p:sldId id="4778" r:id="rId26"/>
    <p:sldId id="5015" r:id="rId27"/>
    <p:sldId id="5016" r:id="rId28"/>
    <p:sldId id="5060" r:id="rId29"/>
    <p:sldId id="5027" r:id="rId30"/>
    <p:sldId id="5028" r:id="rId31"/>
    <p:sldId id="5040" r:id="rId32"/>
    <p:sldId id="4954" r:id="rId33"/>
    <p:sldId id="5075" r:id="rId34"/>
    <p:sldId id="5070" r:id="rId35"/>
    <p:sldId id="5048" r:id="rId36"/>
    <p:sldId id="5076" r:id="rId37"/>
    <p:sldId id="5071" r:id="rId38"/>
    <p:sldId id="4805" r:id="rId39"/>
    <p:sldId id="4303" r:id="rId40"/>
    <p:sldId id="4905" r:id="rId41"/>
    <p:sldId id="5003" r:id="rId42"/>
  </p:sldIdLst>
  <p:sldSz cx="9906000" cy="6858000" type="A4"/>
  <p:notesSz cx="6807200" cy="9939338"/>
  <p:embeddedFontLst>
    <p:embeddedFont>
      <p:font typeface="Century Gothic" panose="020B0502020202020204" pitchFamily="34" charset="0"/>
      <p:regular r:id="rId45"/>
      <p:bold r:id="rId46"/>
      <p:italic r:id="rId47"/>
      <p:boldItalic r:id="rId48"/>
    </p:embeddedFont>
    <p:embeddedFont>
      <p:font typeface="MD개성체" panose="020B0600000101010101" charset="-127"/>
      <p:regular r:id="rId49"/>
    </p:embeddedFont>
    <p:embeddedFont>
      <p:font typeface="맑은 고딕" panose="020B0503020000020004" pitchFamily="50" charset="-127"/>
      <p:regular r:id="rId50"/>
      <p:bold r:id="rId51"/>
    </p:embeddedFont>
    <p:embeddedFont>
      <p:font typeface="Gill Sans MT" panose="020B0502020104020203" pitchFamily="34" charset="0"/>
      <p:regular r:id="rId52"/>
      <p:bold r:id="rId53"/>
      <p:italic r:id="rId54"/>
      <p:boldItalic r:id="rId55"/>
    </p:embeddedFont>
  </p:embeddedFontLst>
  <p:defaultTextStyle>
    <a:defPPr>
      <a:defRPr lang="ko-KR"/>
    </a:defPPr>
    <a:lvl1pPr algn="l" rtl="0" fontAlgn="base" latinLnBrk="1">
      <a:spcBef>
        <a:spcPct val="0"/>
      </a:spcBef>
      <a:spcAft>
        <a:spcPct val="0"/>
      </a:spcAft>
      <a:defRPr kumimoji="1" sz="1600" kern="1200">
        <a:solidFill>
          <a:schemeClr val="tx1"/>
        </a:solidFill>
        <a:latin typeface="굴림" pitchFamily="50" charset="-127"/>
        <a:ea typeface="굴림" pitchFamily="50" charset="-127"/>
        <a:cs typeface="+mn-cs"/>
      </a:defRPr>
    </a:lvl1pPr>
    <a:lvl2pPr marL="457200" algn="l" rtl="0" fontAlgn="base" latinLnBrk="1">
      <a:spcBef>
        <a:spcPct val="0"/>
      </a:spcBef>
      <a:spcAft>
        <a:spcPct val="0"/>
      </a:spcAft>
      <a:defRPr kumimoji="1" sz="1600" kern="1200">
        <a:solidFill>
          <a:schemeClr val="tx1"/>
        </a:solidFill>
        <a:latin typeface="굴림" pitchFamily="50" charset="-127"/>
        <a:ea typeface="굴림" pitchFamily="50" charset="-127"/>
        <a:cs typeface="+mn-cs"/>
      </a:defRPr>
    </a:lvl2pPr>
    <a:lvl3pPr marL="914400" algn="l" rtl="0" fontAlgn="base" latinLnBrk="1">
      <a:spcBef>
        <a:spcPct val="0"/>
      </a:spcBef>
      <a:spcAft>
        <a:spcPct val="0"/>
      </a:spcAft>
      <a:defRPr kumimoji="1" sz="1600" kern="1200">
        <a:solidFill>
          <a:schemeClr val="tx1"/>
        </a:solidFill>
        <a:latin typeface="굴림" pitchFamily="50" charset="-127"/>
        <a:ea typeface="굴림" pitchFamily="50" charset="-127"/>
        <a:cs typeface="+mn-cs"/>
      </a:defRPr>
    </a:lvl3pPr>
    <a:lvl4pPr marL="1371600" algn="l" rtl="0" fontAlgn="base" latinLnBrk="1">
      <a:spcBef>
        <a:spcPct val="0"/>
      </a:spcBef>
      <a:spcAft>
        <a:spcPct val="0"/>
      </a:spcAft>
      <a:defRPr kumimoji="1" sz="1600" kern="1200">
        <a:solidFill>
          <a:schemeClr val="tx1"/>
        </a:solidFill>
        <a:latin typeface="굴림" pitchFamily="50" charset="-127"/>
        <a:ea typeface="굴림" pitchFamily="50" charset="-127"/>
        <a:cs typeface="+mn-cs"/>
      </a:defRPr>
    </a:lvl4pPr>
    <a:lvl5pPr marL="1828800" algn="l" rtl="0" fontAlgn="base" latinLnBrk="1">
      <a:spcBef>
        <a:spcPct val="0"/>
      </a:spcBef>
      <a:spcAft>
        <a:spcPct val="0"/>
      </a:spcAft>
      <a:defRPr kumimoji="1" sz="1600" kern="1200">
        <a:solidFill>
          <a:schemeClr val="tx1"/>
        </a:solidFill>
        <a:latin typeface="굴림" pitchFamily="50" charset="-127"/>
        <a:ea typeface="굴림" pitchFamily="50" charset="-127"/>
        <a:cs typeface="+mn-cs"/>
      </a:defRPr>
    </a:lvl5pPr>
    <a:lvl6pPr marL="2286000" algn="l" defTabSz="914400" rtl="0" eaLnBrk="1" latinLnBrk="1" hangingPunct="1">
      <a:defRPr kumimoji="1" sz="1600" kern="1200">
        <a:solidFill>
          <a:schemeClr val="tx1"/>
        </a:solidFill>
        <a:latin typeface="굴림" pitchFamily="50" charset="-127"/>
        <a:ea typeface="굴림" pitchFamily="50" charset="-127"/>
        <a:cs typeface="+mn-cs"/>
      </a:defRPr>
    </a:lvl6pPr>
    <a:lvl7pPr marL="2743200" algn="l" defTabSz="914400" rtl="0" eaLnBrk="1" latinLnBrk="1" hangingPunct="1">
      <a:defRPr kumimoji="1" sz="1600" kern="1200">
        <a:solidFill>
          <a:schemeClr val="tx1"/>
        </a:solidFill>
        <a:latin typeface="굴림" pitchFamily="50" charset="-127"/>
        <a:ea typeface="굴림" pitchFamily="50" charset="-127"/>
        <a:cs typeface="+mn-cs"/>
      </a:defRPr>
    </a:lvl7pPr>
    <a:lvl8pPr marL="3200400" algn="l" defTabSz="914400" rtl="0" eaLnBrk="1" latinLnBrk="1" hangingPunct="1">
      <a:defRPr kumimoji="1" sz="1600" kern="1200">
        <a:solidFill>
          <a:schemeClr val="tx1"/>
        </a:solidFill>
        <a:latin typeface="굴림" pitchFamily="50" charset="-127"/>
        <a:ea typeface="굴림" pitchFamily="50" charset="-127"/>
        <a:cs typeface="+mn-cs"/>
      </a:defRPr>
    </a:lvl8pPr>
    <a:lvl9pPr marL="3657600" algn="l" defTabSz="914400" rtl="0" eaLnBrk="1" latinLnBrk="1" hangingPunct="1">
      <a:defRPr kumimoji="1" sz="1600" kern="1200">
        <a:solidFill>
          <a:schemeClr val="tx1"/>
        </a:solidFill>
        <a:latin typeface="굴림" pitchFamily="50" charset="-127"/>
        <a:ea typeface="굴림" pitchFamily="50" charset="-127"/>
        <a:cs typeface="+mn-cs"/>
      </a:defRPr>
    </a:lvl9pPr>
  </p:defaultTextStyle>
  <p:extLst>
    <p:ext uri="{521415D9-36F7-43E2-AB2F-B90AF26B5E84}">
      <p14:sectionLst xmlns:p14="http://schemas.microsoft.com/office/powerpoint/2010/main">
        <p14:section name="기본 구역" id="{24340A62-8697-4DB3-BFB0-09EDB22DF506}">
          <p14:sldIdLst>
            <p14:sldId id="4047"/>
            <p14:sldId id="5008"/>
            <p14:sldId id="5050"/>
            <p14:sldId id="5064"/>
            <p14:sldId id="5063"/>
            <p14:sldId id="5074"/>
            <p14:sldId id="4740"/>
            <p14:sldId id="4780"/>
            <p14:sldId id="4883"/>
            <p14:sldId id="5051"/>
            <p14:sldId id="5056"/>
            <p14:sldId id="5069"/>
            <p14:sldId id="4817"/>
            <p14:sldId id="5010"/>
            <p14:sldId id="5011"/>
            <p14:sldId id="5059"/>
            <p14:sldId id="5052"/>
            <p14:sldId id="5065"/>
            <p14:sldId id="5068"/>
            <p14:sldId id="5067"/>
            <p14:sldId id="5058"/>
            <p14:sldId id="5061"/>
            <p14:sldId id="4741"/>
            <p14:sldId id="5073"/>
            <p14:sldId id="4778"/>
            <p14:sldId id="5015"/>
            <p14:sldId id="5016"/>
            <p14:sldId id="5060"/>
            <p14:sldId id="5027"/>
            <p14:sldId id="5028"/>
            <p14:sldId id="5040"/>
            <p14:sldId id="4954"/>
            <p14:sldId id="5075"/>
            <p14:sldId id="5070"/>
            <p14:sldId id="5048"/>
            <p14:sldId id="5076"/>
            <p14:sldId id="5071"/>
            <p14:sldId id="4805"/>
            <p14:sldId id="4303"/>
            <p14:sldId id="4905"/>
            <p14:sldId id="5003"/>
          </p14:sldIdLst>
        </p14:section>
      </p14:sectionLst>
    </p:ext>
    <p:ext uri="{EFAFB233-063F-42B5-8137-9DF3F51BA10A}">
      <p15:sldGuideLst xmlns:p15="http://schemas.microsoft.com/office/powerpoint/2012/main">
        <p15:guide id="1" orient="horz" pos="2160">
          <p15:clr>
            <a:srgbClr val="A4A3A4"/>
          </p15:clr>
        </p15:guide>
        <p15:guide id="2" pos="3120">
          <p15:clr>
            <a:srgbClr val="A4A3A4"/>
          </p15:clr>
        </p15:guide>
        <p15:guide id="3" orient="horz" pos="4020" userDrawn="1">
          <p15:clr>
            <a:srgbClr val="A4A3A4"/>
          </p15:clr>
        </p15:guide>
      </p15:sldGuideLst>
    </p:ext>
    <p:ext uri="{2D200454-40CA-4A62-9FC3-DE9A4176ACB9}">
      <p15:notesGuideLst xmlns:p15="http://schemas.microsoft.com/office/powerpoint/2012/main">
        <p15:guide id="1" orient="horz" pos="3131" userDrawn="1">
          <p15:clr>
            <a:srgbClr val="A4A3A4"/>
          </p15:clr>
        </p15:guide>
        <p15:guide id="2" pos="2144"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김 진형" initials="김진"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E41955"/>
    <a:srgbClr val="FFCCFF"/>
    <a:srgbClr val="69FFD8"/>
    <a:srgbClr val="FFFFCC"/>
    <a:srgbClr val="00CC99"/>
    <a:srgbClr val="CCFF33"/>
    <a:srgbClr val="3399FF"/>
    <a:srgbClr val="CCFFFF"/>
    <a:srgbClr val="002060"/>
    <a:srgbClr val="3399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보통 스타일 2 - 강조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보통 스타일 2 - 강조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3C2FFA5D-87B4-456A-9821-1D502468CF0F}" styleName="테마 스타일 1 - 강조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1FECB4D8-DB02-4DC6-A0A2-4F2EBAE1DC90}" styleName="보통 스타일 1 - 강조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8A107856-5554-42FB-B03E-39F5DBC370BA}" styleName="보통 스타일 4 - 강조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0505E3EF-67EA-436B-97B2-0124C06EBD24}" styleName="보통 스타일 4 - 강조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C4B1156A-380E-4F78-BDF5-A606A8083BF9}" styleName="보통 스타일 4 - 강조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D7AC3CCA-C797-4891-BE02-D94E43425B78}" styleName="보통 스타일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5940675A-B579-460E-94D1-54222C63F5DA}" styleName="스타일 없음, 표 눈금">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16DA210-FB5B-4158-B5E0-FEB733F419BA}" styleName="밝은 스타일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22838BEF-8BB2-4498-84A7-C5851F593DF1}" styleName="보통 스타일 4 - 강조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294" autoAdjust="0"/>
    <p:restoredTop sz="95853" autoAdjust="0"/>
  </p:normalViewPr>
  <p:slideViewPr>
    <p:cSldViewPr snapToObjects="1">
      <p:cViewPr varScale="1">
        <p:scale>
          <a:sx n="102" d="100"/>
          <a:sy n="102" d="100"/>
        </p:scale>
        <p:origin x="630" y="96"/>
      </p:cViewPr>
      <p:guideLst>
        <p:guide orient="horz" pos="2160"/>
        <p:guide pos="3120"/>
        <p:guide orient="horz" pos="4020"/>
      </p:guideLst>
    </p:cSldViewPr>
  </p:slideViewPr>
  <p:outlineViewPr>
    <p:cViewPr>
      <p:scale>
        <a:sx n="33" d="100"/>
        <a:sy n="33" d="100"/>
      </p:scale>
      <p:origin x="0" y="12564"/>
    </p:cViewPr>
  </p:outlineViewPr>
  <p:notesTextViewPr>
    <p:cViewPr>
      <p:scale>
        <a:sx n="3" d="2"/>
        <a:sy n="3" d="2"/>
      </p:scale>
      <p:origin x="0" y="0"/>
    </p:cViewPr>
  </p:notesTextViewPr>
  <p:sorterViewPr>
    <p:cViewPr varScale="1">
      <p:scale>
        <a:sx n="1" d="1"/>
        <a:sy n="1" d="1"/>
      </p:scale>
      <p:origin x="0" y="-3936"/>
    </p:cViewPr>
  </p:sorterViewPr>
  <p:notesViewPr>
    <p:cSldViewPr snapToObjects="1">
      <p:cViewPr varScale="1">
        <p:scale>
          <a:sx n="192" d="100"/>
          <a:sy n="192" d="100"/>
        </p:scale>
        <p:origin x="168" y="1068"/>
      </p:cViewPr>
      <p:guideLst>
        <p:guide orient="horz" pos="3131"/>
        <p:guide pos="2144"/>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3.fntdata"/><Relationship Id="rId50" Type="http://schemas.openxmlformats.org/officeDocument/2006/relationships/font" Target="fonts/font6.fntdata"/><Relationship Id="rId55" Type="http://schemas.openxmlformats.org/officeDocument/2006/relationships/font" Target="fonts/font11.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1.fntdata"/><Relationship Id="rId53" Type="http://schemas.openxmlformats.org/officeDocument/2006/relationships/font" Target="fonts/font9.fntdata"/><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font" Target="fonts/font4.fntdata"/><Relationship Id="rId56"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font" Target="fonts/font7.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2.fntdata"/><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5.fntdata"/><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handoutMaster" Target="handoutMasters/handoutMaster1.xml"/><Relationship Id="rId52" Type="http://schemas.openxmlformats.org/officeDocument/2006/relationships/font" Target="fonts/font8.fntdata"/><Relationship Id="rId6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4257D40-1EC5-42ED-B1C7-2949DB511A73}" type="doc">
      <dgm:prSet loTypeId="urn:microsoft.com/office/officeart/2005/8/layout/venn1" loCatId="relationship" qsTypeId="urn:microsoft.com/office/officeart/2005/8/quickstyle/simple1" qsCatId="simple" csTypeId="urn:microsoft.com/office/officeart/2005/8/colors/accent1_2" csCatId="accent1" phldr="1"/>
      <dgm:spPr/>
    </dgm:pt>
    <dgm:pt modelId="{C726E98F-D439-4916-8750-6C1CBF3071F0}">
      <dgm:prSet phldrT="[텍스트]"/>
      <dgm:spPr>
        <a:ln>
          <a:noFill/>
        </a:ln>
      </dgm:spPr>
      <dgm:t>
        <a:bodyPr/>
        <a:lstStyle/>
        <a:p>
          <a:pPr latinLnBrk="1"/>
          <a:r>
            <a:rPr lang="ko-KR" altLang="en-US" dirty="0"/>
            <a:t> </a:t>
          </a:r>
        </a:p>
      </dgm:t>
    </dgm:pt>
    <dgm:pt modelId="{D0A30240-C6C3-4322-AB57-329EDB6FA691}" type="parTrans" cxnId="{18502436-89B9-4482-9549-258FCA0317EF}">
      <dgm:prSet/>
      <dgm:spPr/>
      <dgm:t>
        <a:bodyPr/>
        <a:lstStyle/>
        <a:p>
          <a:pPr latinLnBrk="1"/>
          <a:endParaRPr lang="ko-KR" altLang="en-US"/>
        </a:p>
      </dgm:t>
    </dgm:pt>
    <dgm:pt modelId="{5AFDB2A8-4B83-4B97-8EC0-67007E0826D3}" type="sibTrans" cxnId="{18502436-89B9-4482-9549-258FCA0317EF}">
      <dgm:prSet/>
      <dgm:spPr/>
      <dgm:t>
        <a:bodyPr/>
        <a:lstStyle/>
        <a:p>
          <a:pPr latinLnBrk="1"/>
          <a:endParaRPr lang="ko-KR" altLang="en-US"/>
        </a:p>
      </dgm:t>
    </dgm:pt>
    <dgm:pt modelId="{541B7CFB-440C-4DB6-873F-87C7AF804C27}">
      <dgm:prSet phldrT="[텍스트]"/>
      <dgm:spPr>
        <a:solidFill>
          <a:srgbClr val="00B0F0">
            <a:alpha val="50000"/>
          </a:srgbClr>
        </a:solidFill>
        <a:ln>
          <a:noFill/>
        </a:ln>
      </dgm:spPr>
      <dgm:t>
        <a:bodyPr/>
        <a:lstStyle/>
        <a:p>
          <a:pPr latinLnBrk="1"/>
          <a:r>
            <a:rPr kumimoji="0" lang="ko-KR" altLang="en-US" dirty="0">
              <a:ln>
                <a:noFill/>
              </a:ln>
              <a:latin typeface="+mn-ea"/>
              <a:ea typeface="+mn-ea"/>
            </a:rPr>
            <a:t> </a:t>
          </a:r>
          <a:endParaRPr lang="ko-KR" altLang="en-US" dirty="0">
            <a:ln>
              <a:noFill/>
            </a:ln>
          </a:endParaRPr>
        </a:p>
      </dgm:t>
    </dgm:pt>
    <dgm:pt modelId="{69EDB063-B802-4026-A5D5-CBE08FFB4BE9}" type="parTrans" cxnId="{6E8251EC-0A5B-4943-A9D8-08027105A1FA}">
      <dgm:prSet/>
      <dgm:spPr/>
      <dgm:t>
        <a:bodyPr/>
        <a:lstStyle/>
        <a:p>
          <a:pPr latinLnBrk="1"/>
          <a:endParaRPr lang="ko-KR" altLang="en-US"/>
        </a:p>
      </dgm:t>
    </dgm:pt>
    <dgm:pt modelId="{B53BC05F-DB05-4FDB-9A89-66249620A850}" type="sibTrans" cxnId="{6E8251EC-0A5B-4943-A9D8-08027105A1FA}">
      <dgm:prSet/>
      <dgm:spPr/>
      <dgm:t>
        <a:bodyPr/>
        <a:lstStyle/>
        <a:p>
          <a:pPr latinLnBrk="1"/>
          <a:endParaRPr lang="ko-KR" altLang="en-US"/>
        </a:p>
      </dgm:t>
    </dgm:pt>
    <dgm:pt modelId="{04F586E3-B210-48A8-A1ED-580D33250B05}">
      <dgm:prSet phldrT="[텍스트]"/>
      <dgm:spPr>
        <a:solidFill>
          <a:srgbClr val="92D050">
            <a:alpha val="50000"/>
          </a:srgbClr>
        </a:solidFill>
        <a:ln>
          <a:noFill/>
        </a:ln>
      </dgm:spPr>
      <dgm:t>
        <a:bodyPr/>
        <a:lstStyle/>
        <a:p>
          <a:pPr latinLnBrk="1"/>
          <a:r>
            <a:rPr kumimoji="0" lang="en-US" altLang="ko-KR" dirty="0">
              <a:solidFill>
                <a:srgbClr val="0070C0"/>
              </a:solidFill>
              <a:latin typeface="+mn-ea"/>
              <a:ea typeface="+mn-ea"/>
            </a:rPr>
            <a:t> </a:t>
          </a:r>
          <a:endParaRPr lang="ko-KR" altLang="en-US" dirty="0">
            <a:solidFill>
              <a:srgbClr val="0070C0"/>
            </a:solidFill>
          </a:endParaRPr>
        </a:p>
      </dgm:t>
    </dgm:pt>
    <dgm:pt modelId="{670BB18A-CDCE-4742-85A9-3F41EFBBEFCE}" type="parTrans" cxnId="{649DD498-98C0-4525-9A2D-69031F3D7C91}">
      <dgm:prSet/>
      <dgm:spPr/>
      <dgm:t>
        <a:bodyPr/>
        <a:lstStyle/>
        <a:p>
          <a:pPr latinLnBrk="1"/>
          <a:endParaRPr lang="ko-KR" altLang="en-US"/>
        </a:p>
      </dgm:t>
    </dgm:pt>
    <dgm:pt modelId="{348E09FD-AF7F-478E-8B68-6C2B76150706}" type="sibTrans" cxnId="{649DD498-98C0-4525-9A2D-69031F3D7C91}">
      <dgm:prSet/>
      <dgm:spPr/>
      <dgm:t>
        <a:bodyPr/>
        <a:lstStyle/>
        <a:p>
          <a:pPr latinLnBrk="1"/>
          <a:endParaRPr lang="ko-KR" altLang="en-US"/>
        </a:p>
      </dgm:t>
    </dgm:pt>
    <dgm:pt modelId="{D6F1B3F0-6BE6-4B32-89FC-209DF65CFB4B}" type="pres">
      <dgm:prSet presAssocID="{04257D40-1EC5-42ED-B1C7-2949DB511A73}" presName="compositeShape" presStyleCnt="0">
        <dgm:presLayoutVars>
          <dgm:chMax val="7"/>
          <dgm:dir/>
          <dgm:resizeHandles val="exact"/>
        </dgm:presLayoutVars>
      </dgm:prSet>
      <dgm:spPr/>
    </dgm:pt>
    <dgm:pt modelId="{C682D480-C540-4B46-9E1C-FA3389BF97D7}" type="pres">
      <dgm:prSet presAssocID="{C726E98F-D439-4916-8750-6C1CBF3071F0}" presName="circ1" presStyleLbl="vennNode1" presStyleIdx="0" presStyleCnt="3" custScaleX="88976" custScaleY="81010" custLinFactNeighborX="-12344" custLinFactNeighborY="-937"/>
      <dgm:spPr/>
      <dgm:t>
        <a:bodyPr/>
        <a:lstStyle/>
        <a:p>
          <a:pPr latinLnBrk="1"/>
          <a:endParaRPr lang="ko-KR" altLang="en-US"/>
        </a:p>
      </dgm:t>
    </dgm:pt>
    <dgm:pt modelId="{9421DD04-4316-4763-9701-CEC1BF2FCF25}" type="pres">
      <dgm:prSet presAssocID="{C726E98F-D439-4916-8750-6C1CBF3071F0}" presName="circ1Tx" presStyleLbl="revTx" presStyleIdx="0" presStyleCnt="0">
        <dgm:presLayoutVars>
          <dgm:chMax val="0"/>
          <dgm:chPref val="0"/>
          <dgm:bulletEnabled val="1"/>
        </dgm:presLayoutVars>
      </dgm:prSet>
      <dgm:spPr/>
      <dgm:t>
        <a:bodyPr/>
        <a:lstStyle/>
        <a:p>
          <a:pPr latinLnBrk="1"/>
          <a:endParaRPr lang="ko-KR" altLang="en-US"/>
        </a:p>
      </dgm:t>
    </dgm:pt>
    <dgm:pt modelId="{37E29282-662E-4B9D-9840-6B824B7213B4}" type="pres">
      <dgm:prSet presAssocID="{541B7CFB-440C-4DB6-873F-87C7AF804C27}" presName="circ2" presStyleLbl="vennNode1" presStyleIdx="1" presStyleCnt="3" custScaleX="88830" custScaleY="75742" custLinFactNeighborX="-9081" custLinFactNeighborY="-11402"/>
      <dgm:spPr/>
      <dgm:t>
        <a:bodyPr/>
        <a:lstStyle/>
        <a:p>
          <a:pPr latinLnBrk="1"/>
          <a:endParaRPr lang="ko-KR" altLang="en-US"/>
        </a:p>
      </dgm:t>
    </dgm:pt>
    <dgm:pt modelId="{A5F66432-ADFF-4BC1-A5AD-12552FA6A745}" type="pres">
      <dgm:prSet presAssocID="{541B7CFB-440C-4DB6-873F-87C7AF804C27}" presName="circ2Tx" presStyleLbl="revTx" presStyleIdx="0" presStyleCnt="0">
        <dgm:presLayoutVars>
          <dgm:chMax val="0"/>
          <dgm:chPref val="0"/>
          <dgm:bulletEnabled val="1"/>
        </dgm:presLayoutVars>
      </dgm:prSet>
      <dgm:spPr/>
      <dgm:t>
        <a:bodyPr/>
        <a:lstStyle/>
        <a:p>
          <a:pPr latinLnBrk="1"/>
          <a:endParaRPr lang="ko-KR" altLang="en-US"/>
        </a:p>
      </dgm:t>
    </dgm:pt>
    <dgm:pt modelId="{FE9F67E5-82C7-4FEE-82E4-F01A0BF9FA07}" type="pres">
      <dgm:prSet presAssocID="{04F586E3-B210-48A8-A1ED-580D33250B05}" presName="circ3" presStyleLbl="vennNode1" presStyleIdx="2" presStyleCnt="3" custScaleX="92290" custScaleY="91092" custLinFactNeighborX="-2770" custLinFactNeighborY="-9896"/>
      <dgm:spPr/>
      <dgm:t>
        <a:bodyPr/>
        <a:lstStyle/>
        <a:p>
          <a:pPr latinLnBrk="1"/>
          <a:endParaRPr lang="ko-KR" altLang="en-US"/>
        </a:p>
      </dgm:t>
    </dgm:pt>
    <dgm:pt modelId="{0C36307B-5314-408D-B4A7-32F53D54ECC8}" type="pres">
      <dgm:prSet presAssocID="{04F586E3-B210-48A8-A1ED-580D33250B05}" presName="circ3Tx" presStyleLbl="revTx" presStyleIdx="0" presStyleCnt="0">
        <dgm:presLayoutVars>
          <dgm:chMax val="0"/>
          <dgm:chPref val="0"/>
          <dgm:bulletEnabled val="1"/>
        </dgm:presLayoutVars>
      </dgm:prSet>
      <dgm:spPr/>
      <dgm:t>
        <a:bodyPr/>
        <a:lstStyle/>
        <a:p>
          <a:pPr latinLnBrk="1"/>
          <a:endParaRPr lang="ko-KR" altLang="en-US"/>
        </a:p>
      </dgm:t>
    </dgm:pt>
  </dgm:ptLst>
  <dgm:cxnLst>
    <dgm:cxn modelId="{8AACA28D-546E-466A-8F06-C9132F675962}" type="presOf" srcId="{541B7CFB-440C-4DB6-873F-87C7AF804C27}" destId="{37E29282-662E-4B9D-9840-6B824B7213B4}" srcOrd="0" destOrd="0" presId="urn:microsoft.com/office/officeart/2005/8/layout/venn1"/>
    <dgm:cxn modelId="{9BB6F2E3-317D-439B-947C-B8142D9FD8DB}" type="presOf" srcId="{04257D40-1EC5-42ED-B1C7-2949DB511A73}" destId="{D6F1B3F0-6BE6-4B32-89FC-209DF65CFB4B}" srcOrd="0" destOrd="0" presId="urn:microsoft.com/office/officeart/2005/8/layout/venn1"/>
    <dgm:cxn modelId="{9AECF793-8D01-4014-B9EA-839B5CE97B3A}" type="presOf" srcId="{04F586E3-B210-48A8-A1ED-580D33250B05}" destId="{FE9F67E5-82C7-4FEE-82E4-F01A0BF9FA07}" srcOrd="0" destOrd="0" presId="urn:microsoft.com/office/officeart/2005/8/layout/venn1"/>
    <dgm:cxn modelId="{6E8251EC-0A5B-4943-A9D8-08027105A1FA}" srcId="{04257D40-1EC5-42ED-B1C7-2949DB511A73}" destId="{541B7CFB-440C-4DB6-873F-87C7AF804C27}" srcOrd="1" destOrd="0" parTransId="{69EDB063-B802-4026-A5D5-CBE08FFB4BE9}" sibTransId="{B53BC05F-DB05-4FDB-9A89-66249620A850}"/>
    <dgm:cxn modelId="{32B777B4-70F9-4AA3-BB87-BB1E49DA91D2}" type="presOf" srcId="{541B7CFB-440C-4DB6-873F-87C7AF804C27}" destId="{A5F66432-ADFF-4BC1-A5AD-12552FA6A745}" srcOrd="1" destOrd="0" presId="urn:microsoft.com/office/officeart/2005/8/layout/venn1"/>
    <dgm:cxn modelId="{23B1421A-6274-4FAC-85E2-0761AD50E002}" type="presOf" srcId="{04F586E3-B210-48A8-A1ED-580D33250B05}" destId="{0C36307B-5314-408D-B4A7-32F53D54ECC8}" srcOrd="1" destOrd="0" presId="urn:microsoft.com/office/officeart/2005/8/layout/venn1"/>
    <dgm:cxn modelId="{18502436-89B9-4482-9549-258FCA0317EF}" srcId="{04257D40-1EC5-42ED-B1C7-2949DB511A73}" destId="{C726E98F-D439-4916-8750-6C1CBF3071F0}" srcOrd="0" destOrd="0" parTransId="{D0A30240-C6C3-4322-AB57-329EDB6FA691}" sibTransId="{5AFDB2A8-4B83-4B97-8EC0-67007E0826D3}"/>
    <dgm:cxn modelId="{649DD498-98C0-4525-9A2D-69031F3D7C91}" srcId="{04257D40-1EC5-42ED-B1C7-2949DB511A73}" destId="{04F586E3-B210-48A8-A1ED-580D33250B05}" srcOrd="2" destOrd="0" parTransId="{670BB18A-CDCE-4742-85A9-3F41EFBBEFCE}" sibTransId="{348E09FD-AF7F-478E-8B68-6C2B76150706}"/>
    <dgm:cxn modelId="{592D013A-243A-460F-B1A9-555EFEA4BE44}" type="presOf" srcId="{C726E98F-D439-4916-8750-6C1CBF3071F0}" destId="{9421DD04-4316-4763-9701-CEC1BF2FCF25}" srcOrd="1" destOrd="0" presId="urn:microsoft.com/office/officeart/2005/8/layout/venn1"/>
    <dgm:cxn modelId="{A4778A24-322E-48B2-8B4A-521D993B1E73}" type="presOf" srcId="{C726E98F-D439-4916-8750-6C1CBF3071F0}" destId="{C682D480-C540-4B46-9E1C-FA3389BF97D7}" srcOrd="0" destOrd="0" presId="urn:microsoft.com/office/officeart/2005/8/layout/venn1"/>
    <dgm:cxn modelId="{CE80372A-D6DB-4FD5-A6B0-85E00961A7F7}" type="presParOf" srcId="{D6F1B3F0-6BE6-4B32-89FC-209DF65CFB4B}" destId="{C682D480-C540-4B46-9E1C-FA3389BF97D7}" srcOrd="0" destOrd="0" presId="urn:microsoft.com/office/officeart/2005/8/layout/venn1"/>
    <dgm:cxn modelId="{0BC4315B-6AD7-49CE-8E1E-9003694ADC28}" type="presParOf" srcId="{D6F1B3F0-6BE6-4B32-89FC-209DF65CFB4B}" destId="{9421DD04-4316-4763-9701-CEC1BF2FCF25}" srcOrd="1" destOrd="0" presId="urn:microsoft.com/office/officeart/2005/8/layout/venn1"/>
    <dgm:cxn modelId="{D44F08A0-6C20-48C2-95B8-05D5D7DAAACF}" type="presParOf" srcId="{D6F1B3F0-6BE6-4B32-89FC-209DF65CFB4B}" destId="{37E29282-662E-4B9D-9840-6B824B7213B4}" srcOrd="2" destOrd="0" presId="urn:microsoft.com/office/officeart/2005/8/layout/venn1"/>
    <dgm:cxn modelId="{9B3AF9F8-8062-4D7C-9C1A-D29218CFF9F6}" type="presParOf" srcId="{D6F1B3F0-6BE6-4B32-89FC-209DF65CFB4B}" destId="{A5F66432-ADFF-4BC1-A5AD-12552FA6A745}" srcOrd="3" destOrd="0" presId="urn:microsoft.com/office/officeart/2005/8/layout/venn1"/>
    <dgm:cxn modelId="{18C4C437-8F8C-4647-8BF3-6C74EBB914E9}" type="presParOf" srcId="{D6F1B3F0-6BE6-4B32-89FC-209DF65CFB4B}" destId="{FE9F67E5-82C7-4FEE-82E4-F01A0BF9FA07}" srcOrd="4" destOrd="0" presId="urn:microsoft.com/office/officeart/2005/8/layout/venn1"/>
    <dgm:cxn modelId="{B070D9F2-5603-4AF1-9746-863F367BF771}" type="presParOf" srcId="{D6F1B3F0-6BE6-4B32-89FC-209DF65CFB4B}" destId="{0C36307B-5314-408D-B4A7-32F53D54ECC8}" srcOrd="5" destOrd="0" presId="urn:microsoft.com/office/officeart/2005/8/layout/venn1"/>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82D480-C540-4B46-9E1C-FA3389BF97D7}">
      <dsp:nvSpPr>
        <dsp:cNvPr id="0" name=""/>
        <dsp:cNvSpPr/>
      </dsp:nvSpPr>
      <dsp:spPr>
        <a:xfrm>
          <a:off x="919961" y="177217"/>
          <a:ext cx="1941684" cy="1767845"/>
        </a:xfrm>
        <a:prstGeom prst="ellipse">
          <a:avLst/>
        </a:prstGeom>
        <a:solidFill>
          <a:schemeClr val="accent1">
            <a:alpha val="50000"/>
            <a:hueOff val="0"/>
            <a:satOff val="0"/>
            <a:lumOff val="0"/>
            <a:alphaOff val="0"/>
          </a:schemeClr>
        </a:solidFill>
        <a:ln w="12700" cap="flat" cmpd="sng" algn="ctr">
          <a:no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955800" latinLnBrk="1">
            <a:lnSpc>
              <a:spcPct val="90000"/>
            </a:lnSpc>
            <a:spcBef>
              <a:spcPct val="0"/>
            </a:spcBef>
            <a:spcAft>
              <a:spcPct val="35000"/>
            </a:spcAft>
          </a:pPr>
          <a:r>
            <a:rPr lang="ko-KR" altLang="en-US" sz="4400" kern="1200" dirty="0"/>
            <a:t> </a:t>
          </a:r>
        </a:p>
      </dsp:txBody>
      <dsp:txXfrm>
        <a:off x="1178852" y="486590"/>
        <a:ext cx="1423901" cy="795530"/>
      </dsp:txXfrm>
    </dsp:sp>
    <dsp:sp modelId="{37E29282-662E-4B9D-9840-6B824B7213B4}">
      <dsp:nvSpPr>
        <dsp:cNvPr id="0" name=""/>
        <dsp:cNvSpPr/>
      </dsp:nvSpPr>
      <dsp:spPr>
        <a:xfrm>
          <a:off x="1780192" y="1370235"/>
          <a:ext cx="1938498" cy="1652884"/>
        </a:xfrm>
        <a:prstGeom prst="ellipse">
          <a:avLst/>
        </a:prstGeom>
        <a:solidFill>
          <a:srgbClr val="00B0F0">
            <a:alpha val="50000"/>
          </a:srgbClr>
        </a:solidFill>
        <a:ln w="12700" cap="flat" cmpd="sng" algn="ctr">
          <a:no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955800" latinLnBrk="1">
            <a:lnSpc>
              <a:spcPct val="90000"/>
            </a:lnSpc>
            <a:spcBef>
              <a:spcPct val="0"/>
            </a:spcBef>
            <a:spcAft>
              <a:spcPct val="35000"/>
            </a:spcAft>
          </a:pPr>
          <a:r>
            <a:rPr kumimoji="0" lang="ko-KR" altLang="en-US" sz="4400" kern="1200" dirty="0">
              <a:ln>
                <a:noFill/>
              </a:ln>
              <a:latin typeface="+mn-ea"/>
              <a:ea typeface="+mn-ea"/>
            </a:rPr>
            <a:t> </a:t>
          </a:r>
          <a:endParaRPr lang="ko-KR" altLang="en-US" sz="4400" kern="1200" dirty="0">
            <a:ln>
              <a:noFill/>
            </a:ln>
          </a:endParaRPr>
        </a:p>
      </dsp:txBody>
      <dsp:txXfrm>
        <a:off x="2373049" y="1797230"/>
        <a:ext cx="1163099" cy="909086"/>
      </dsp:txXfrm>
    </dsp:sp>
    <dsp:sp modelId="{FE9F67E5-82C7-4FEE-82E4-F01A0BF9FA07}">
      <dsp:nvSpPr>
        <dsp:cNvPr id="0" name=""/>
        <dsp:cNvSpPr/>
      </dsp:nvSpPr>
      <dsp:spPr>
        <a:xfrm>
          <a:off x="305299" y="1235611"/>
          <a:ext cx="2014004" cy="1987860"/>
        </a:xfrm>
        <a:prstGeom prst="ellipse">
          <a:avLst/>
        </a:prstGeom>
        <a:solidFill>
          <a:srgbClr val="92D050">
            <a:alpha val="50000"/>
          </a:srgbClr>
        </a:solidFill>
        <a:ln w="12700" cap="flat" cmpd="sng" algn="ctr">
          <a:no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955800" latinLnBrk="1">
            <a:lnSpc>
              <a:spcPct val="90000"/>
            </a:lnSpc>
            <a:spcBef>
              <a:spcPct val="0"/>
            </a:spcBef>
            <a:spcAft>
              <a:spcPct val="35000"/>
            </a:spcAft>
          </a:pPr>
          <a:r>
            <a:rPr kumimoji="0" lang="en-US" altLang="ko-KR" sz="4400" kern="1200" dirty="0">
              <a:solidFill>
                <a:srgbClr val="0070C0"/>
              </a:solidFill>
              <a:latin typeface="+mn-ea"/>
              <a:ea typeface="+mn-ea"/>
            </a:rPr>
            <a:t> </a:t>
          </a:r>
          <a:endParaRPr lang="ko-KR" altLang="en-US" sz="4400" kern="1200" dirty="0">
            <a:solidFill>
              <a:srgbClr val="0070C0"/>
            </a:solidFill>
          </a:endParaRPr>
        </a:p>
      </dsp:txBody>
      <dsp:txXfrm>
        <a:off x="494952" y="1749142"/>
        <a:ext cx="1208402" cy="1093323"/>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5" y="4"/>
            <a:ext cx="2949786" cy="496967"/>
          </a:xfrm>
          <a:prstGeom prst="rect">
            <a:avLst/>
          </a:prstGeom>
        </p:spPr>
        <p:txBody>
          <a:bodyPr vert="horz" lIns="95605" tIns="47804" rIns="95605" bIns="47804" rtlCol="0"/>
          <a:lstStyle>
            <a:lvl1pPr algn="l">
              <a:defRPr sz="1300"/>
            </a:lvl1pPr>
          </a:lstStyle>
          <a:p>
            <a:endParaRPr lang="ko-KR" altLang="en-US"/>
          </a:p>
        </p:txBody>
      </p:sp>
      <p:sp>
        <p:nvSpPr>
          <p:cNvPr id="3" name="날짜 개체 틀 2"/>
          <p:cNvSpPr>
            <a:spLocks noGrp="1"/>
          </p:cNvSpPr>
          <p:nvPr>
            <p:ph type="dt" sz="quarter" idx="1"/>
          </p:nvPr>
        </p:nvSpPr>
        <p:spPr>
          <a:xfrm>
            <a:off x="3855843" y="4"/>
            <a:ext cx="2949786" cy="496967"/>
          </a:xfrm>
          <a:prstGeom prst="rect">
            <a:avLst/>
          </a:prstGeom>
        </p:spPr>
        <p:txBody>
          <a:bodyPr vert="horz" lIns="95605" tIns="47804" rIns="95605" bIns="47804" rtlCol="0"/>
          <a:lstStyle>
            <a:lvl1pPr algn="r">
              <a:defRPr sz="1300"/>
            </a:lvl1pPr>
          </a:lstStyle>
          <a:p>
            <a:fld id="{605EA40D-8A8C-41AE-97D6-99801F06E453}" type="datetimeFigureOut">
              <a:rPr lang="ko-KR" altLang="en-US" smtClean="0"/>
              <a:pPr/>
              <a:t>2019-10-09</a:t>
            </a:fld>
            <a:endParaRPr lang="ko-KR" altLang="en-US"/>
          </a:p>
        </p:txBody>
      </p:sp>
      <p:sp>
        <p:nvSpPr>
          <p:cNvPr id="4" name="바닥글 개체 틀 3"/>
          <p:cNvSpPr>
            <a:spLocks noGrp="1"/>
          </p:cNvSpPr>
          <p:nvPr>
            <p:ph type="ftr" sz="quarter" idx="2"/>
          </p:nvPr>
        </p:nvSpPr>
        <p:spPr>
          <a:xfrm>
            <a:off x="5" y="9440653"/>
            <a:ext cx="2949786" cy="496967"/>
          </a:xfrm>
          <a:prstGeom prst="rect">
            <a:avLst/>
          </a:prstGeom>
        </p:spPr>
        <p:txBody>
          <a:bodyPr vert="horz" lIns="95605" tIns="47804" rIns="95605" bIns="47804" rtlCol="0" anchor="b"/>
          <a:lstStyle>
            <a:lvl1pPr algn="l">
              <a:defRPr sz="1300"/>
            </a:lvl1pPr>
          </a:lstStyle>
          <a:p>
            <a:endParaRPr lang="ko-KR" altLang="en-US"/>
          </a:p>
        </p:txBody>
      </p:sp>
      <p:sp>
        <p:nvSpPr>
          <p:cNvPr id="5" name="슬라이드 번호 개체 틀 4"/>
          <p:cNvSpPr>
            <a:spLocks noGrp="1"/>
          </p:cNvSpPr>
          <p:nvPr>
            <p:ph type="sldNum" sz="quarter" idx="3"/>
          </p:nvPr>
        </p:nvSpPr>
        <p:spPr>
          <a:xfrm>
            <a:off x="3855843" y="9440653"/>
            <a:ext cx="2949786" cy="496967"/>
          </a:xfrm>
          <a:prstGeom prst="rect">
            <a:avLst/>
          </a:prstGeom>
        </p:spPr>
        <p:txBody>
          <a:bodyPr vert="horz" lIns="95605" tIns="47804" rIns="95605" bIns="47804" rtlCol="0" anchor="b"/>
          <a:lstStyle>
            <a:lvl1pPr algn="r">
              <a:defRPr sz="1300"/>
            </a:lvl1pPr>
          </a:lstStyle>
          <a:p>
            <a:fld id="{5A433049-BB43-4E83-81B8-C9E31F9887E2}" type="slidenum">
              <a:rPr lang="ko-KR" altLang="en-US" smtClean="0"/>
              <a:pPr/>
              <a:t>‹#›</a:t>
            </a:fld>
            <a:endParaRPr lang="ko-KR" altLang="en-US"/>
          </a:p>
        </p:txBody>
      </p:sp>
    </p:spTree>
    <p:extLst>
      <p:ext uri="{BB962C8B-B14F-4D97-AF65-F5344CB8AC3E}">
        <p14:creationId xmlns:p14="http://schemas.microsoft.com/office/powerpoint/2010/main" val="13763953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4242" name="Rectangle 2"/>
          <p:cNvSpPr>
            <a:spLocks noGrp="1" noChangeArrowheads="1"/>
          </p:cNvSpPr>
          <p:nvPr>
            <p:ph type="hdr" sz="quarter"/>
          </p:nvPr>
        </p:nvSpPr>
        <p:spPr bwMode="auto">
          <a:xfrm>
            <a:off x="5" y="4"/>
            <a:ext cx="2949786" cy="496967"/>
          </a:xfrm>
          <a:prstGeom prst="rect">
            <a:avLst/>
          </a:prstGeom>
          <a:noFill/>
          <a:ln w="9525">
            <a:noFill/>
            <a:miter lim="800000"/>
            <a:headEnd/>
            <a:tailEnd/>
          </a:ln>
          <a:effectLst/>
        </p:spPr>
        <p:txBody>
          <a:bodyPr vert="horz" wrap="square" lIns="95605" tIns="47804" rIns="95605" bIns="47804" numCol="1" anchor="t" anchorCtr="0" compatLnSpc="1">
            <a:prstTxWarp prst="textNoShape">
              <a:avLst/>
            </a:prstTxWarp>
          </a:bodyPr>
          <a:lstStyle>
            <a:lvl1pPr eaLnBrk="0" hangingPunct="0">
              <a:defRPr sz="1300"/>
            </a:lvl1pPr>
          </a:lstStyle>
          <a:p>
            <a:pPr>
              <a:defRPr/>
            </a:pPr>
            <a:endParaRPr lang="en-US" altLang="ko-KR"/>
          </a:p>
        </p:txBody>
      </p:sp>
      <p:sp>
        <p:nvSpPr>
          <p:cNvPr id="394243" name="Rectangle 3"/>
          <p:cNvSpPr>
            <a:spLocks noGrp="1" noChangeArrowheads="1"/>
          </p:cNvSpPr>
          <p:nvPr>
            <p:ph type="dt" idx="1"/>
          </p:nvPr>
        </p:nvSpPr>
        <p:spPr bwMode="auto">
          <a:xfrm>
            <a:off x="3855843" y="4"/>
            <a:ext cx="2949786" cy="496967"/>
          </a:xfrm>
          <a:prstGeom prst="rect">
            <a:avLst/>
          </a:prstGeom>
          <a:noFill/>
          <a:ln w="9525">
            <a:noFill/>
            <a:miter lim="800000"/>
            <a:headEnd/>
            <a:tailEnd/>
          </a:ln>
          <a:effectLst/>
        </p:spPr>
        <p:txBody>
          <a:bodyPr vert="horz" wrap="square" lIns="95605" tIns="47804" rIns="95605" bIns="47804" numCol="1" anchor="t" anchorCtr="0" compatLnSpc="1">
            <a:prstTxWarp prst="textNoShape">
              <a:avLst/>
            </a:prstTxWarp>
          </a:bodyPr>
          <a:lstStyle>
            <a:lvl1pPr algn="r" eaLnBrk="0" hangingPunct="0">
              <a:defRPr sz="1300"/>
            </a:lvl1pPr>
          </a:lstStyle>
          <a:p>
            <a:pPr>
              <a:defRPr/>
            </a:pPr>
            <a:fld id="{9BE63B27-62BC-4F24-8030-0CE5432CB37F}" type="datetimeFigureOut">
              <a:rPr lang="ko-KR" altLang="en-US"/>
              <a:pPr>
                <a:defRPr/>
              </a:pPr>
              <a:t>2019-10-09</a:t>
            </a:fld>
            <a:endParaRPr lang="en-US" altLang="ko-KR"/>
          </a:p>
        </p:txBody>
      </p:sp>
      <p:sp>
        <p:nvSpPr>
          <p:cNvPr id="71684" name="Rectangle 4"/>
          <p:cNvSpPr>
            <a:spLocks noGrp="1" noRot="1" noChangeAspect="1" noChangeArrowheads="1" noTextEdit="1"/>
          </p:cNvSpPr>
          <p:nvPr>
            <p:ph type="sldImg" idx="2"/>
          </p:nvPr>
        </p:nvSpPr>
        <p:spPr bwMode="auto">
          <a:xfrm>
            <a:off x="714375" y="747713"/>
            <a:ext cx="5378450" cy="3724275"/>
          </a:xfrm>
          <a:prstGeom prst="rect">
            <a:avLst/>
          </a:prstGeom>
          <a:noFill/>
          <a:ln w="9525">
            <a:solidFill>
              <a:srgbClr val="000000"/>
            </a:solidFill>
            <a:miter lim="800000"/>
            <a:headEnd/>
            <a:tailEnd/>
          </a:ln>
        </p:spPr>
      </p:sp>
      <p:sp>
        <p:nvSpPr>
          <p:cNvPr id="394245" name="Rectangle 5"/>
          <p:cNvSpPr>
            <a:spLocks noGrp="1" noChangeArrowheads="1"/>
          </p:cNvSpPr>
          <p:nvPr>
            <p:ph type="body" sz="quarter" idx="3"/>
          </p:nvPr>
        </p:nvSpPr>
        <p:spPr bwMode="auto">
          <a:xfrm>
            <a:off x="680721" y="4721188"/>
            <a:ext cx="5445760" cy="4472702"/>
          </a:xfrm>
          <a:prstGeom prst="rect">
            <a:avLst/>
          </a:prstGeom>
          <a:noFill/>
          <a:ln w="9525">
            <a:noFill/>
            <a:miter lim="800000"/>
            <a:headEnd/>
            <a:tailEnd/>
          </a:ln>
          <a:effectLst/>
        </p:spPr>
        <p:txBody>
          <a:bodyPr vert="horz" wrap="square" lIns="95605" tIns="47804" rIns="95605" bIns="47804" numCol="1" anchor="t" anchorCtr="0" compatLnSpc="1">
            <a:prstTxWarp prst="textNoShape">
              <a:avLst/>
            </a:prstTxWarp>
          </a:bodyPr>
          <a:lstStyle/>
          <a:p>
            <a:pPr lvl="0"/>
            <a:r>
              <a:rPr lang="ko-KR" altLang="en-US" noProof="0"/>
              <a:t>마스터 텍스트 스타일을 편집합니다</a:t>
            </a:r>
          </a:p>
          <a:p>
            <a:pPr lvl="1"/>
            <a:r>
              <a:rPr lang="ko-KR" altLang="en-US" noProof="0"/>
              <a:t>둘째 수준</a:t>
            </a:r>
          </a:p>
          <a:p>
            <a:pPr lvl="2"/>
            <a:r>
              <a:rPr lang="ko-KR" altLang="en-US" noProof="0"/>
              <a:t>셋째 수준</a:t>
            </a:r>
          </a:p>
          <a:p>
            <a:pPr lvl="3"/>
            <a:r>
              <a:rPr lang="ko-KR" altLang="en-US" noProof="0"/>
              <a:t>넷째 수준</a:t>
            </a:r>
          </a:p>
          <a:p>
            <a:pPr lvl="4"/>
            <a:r>
              <a:rPr lang="ko-KR" altLang="en-US" noProof="0"/>
              <a:t>다섯째 수준</a:t>
            </a:r>
          </a:p>
        </p:txBody>
      </p:sp>
      <p:sp>
        <p:nvSpPr>
          <p:cNvPr id="394246" name="Rectangle 6"/>
          <p:cNvSpPr>
            <a:spLocks noGrp="1" noChangeArrowheads="1"/>
          </p:cNvSpPr>
          <p:nvPr>
            <p:ph type="ftr" sz="quarter" idx="4"/>
          </p:nvPr>
        </p:nvSpPr>
        <p:spPr bwMode="auto">
          <a:xfrm>
            <a:off x="5" y="9440653"/>
            <a:ext cx="2949786" cy="496967"/>
          </a:xfrm>
          <a:prstGeom prst="rect">
            <a:avLst/>
          </a:prstGeom>
          <a:noFill/>
          <a:ln w="9525">
            <a:noFill/>
            <a:miter lim="800000"/>
            <a:headEnd/>
            <a:tailEnd/>
          </a:ln>
          <a:effectLst/>
        </p:spPr>
        <p:txBody>
          <a:bodyPr vert="horz" wrap="square" lIns="95605" tIns="47804" rIns="95605" bIns="47804" numCol="1" anchor="b" anchorCtr="0" compatLnSpc="1">
            <a:prstTxWarp prst="textNoShape">
              <a:avLst/>
            </a:prstTxWarp>
          </a:bodyPr>
          <a:lstStyle>
            <a:lvl1pPr eaLnBrk="0" hangingPunct="0">
              <a:defRPr sz="1300"/>
            </a:lvl1pPr>
          </a:lstStyle>
          <a:p>
            <a:pPr>
              <a:defRPr/>
            </a:pPr>
            <a:endParaRPr lang="en-US" altLang="ko-KR"/>
          </a:p>
        </p:txBody>
      </p:sp>
      <p:sp>
        <p:nvSpPr>
          <p:cNvPr id="394247" name="Rectangle 7"/>
          <p:cNvSpPr>
            <a:spLocks noGrp="1" noChangeArrowheads="1"/>
          </p:cNvSpPr>
          <p:nvPr>
            <p:ph type="sldNum" sz="quarter" idx="5"/>
          </p:nvPr>
        </p:nvSpPr>
        <p:spPr bwMode="auto">
          <a:xfrm>
            <a:off x="3855843" y="9440653"/>
            <a:ext cx="2949786" cy="496967"/>
          </a:xfrm>
          <a:prstGeom prst="rect">
            <a:avLst/>
          </a:prstGeom>
          <a:noFill/>
          <a:ln w="9525">
            <a:noFill/>
            <a:miter lim="800000"/>
            <a:headEnd/>
            <a:tailEnd/>
          </a:ln>
          <a:effectLst/>
        </p:spPr>
        <p:txBody>
          <a:bodyPr vert="horz" wrap="square" lIns="95605" tIns="47804" rIns="95605" bIns="47804" numCol="1" anchor="b" anchorCtr="0" compatLnSpc="1">
            <a:prstTxWarp prst="textNoShape">
              <a:avLst/>
            </a:prstTxWarp>
          </a:bodyPr>
          <a:lstStyle>
            <a:lvl1pPr algn="r" eaLnBrk="0" hangingPunct="0">
              <a:defRPr sz="1300"/>
            </a:lvl1pPr>
          </a:lstStyle>
          <a:p>
            <a:pPr>
              <a:defRPr/>
            </a:pPr>
            <a:fld id="{ADED3B85-11B7-4E62-A6B5-F309D126AD60}" type="slidenum">
              <a:rPr lang="ko-KR" altLang="en-US"/>
              <a:pPr>
                <a:defRPr/>
              </a:pPr>
              <a:t>‹#›</a:t>
            </a:fld>
            <a:endParaRPr lang="en-US" altLang="ko-KR"/>
          </a:p>
        </p:txBody>
      </p:sp>
    </p:spTree>
    <p:extLst>
      <p:ext uri="{BB962C8B-B14F-4D97-AF65-F5344CB8AC3E}">
        <p14:creationId xmlns:p14="http://schemas.microsoft.com/office/powerpoint/2010/main" val="1983638129"/>
      </p:ext>
    </p:extLst>
  </p:cSld>
  <p:clrMap bg1="lt1" tx1="dk1" bg2="lt2" tx2="dk2" accent1="accent1" accent2="accent2" accent3="accent3" accent4="accent4" accent5="accent5" accent6="accent6" hlink="hlink" folHlink="folHlink"/>
  <p:notesStyle>
    <a:lvl1pPr algn="l" rtl="0" eaLnBrk="0" fontAlgn="base" latinLnBrk="1" hangingPunct="0">
      <a:spcBef>
        <a:spcPct val="30000"/>
      </a:spcBef>
      <a:spcAft>
        <a:spcPct val="0"/>
      </a:spcAft>
      <a:defRPr kumimoji="1" sz="1200" kern="1200">
        <a:solidFill>
          <a:schemeClr val="tx1"/>
        </a:solidFill>
        <a:latin typeface="굴림" pitchFamily="50" charset="-127"/>
        <a:ea typeface="굴림" pitchFamily="50" charset="-127"/>
        <a:cs typeface="+mn-cs"/>
      </a:defRPr>
    </a:lvl1pPr>
    <a:lvl2pPr marL="457200" algn="l" rtl="0" eaLnBrk="0" fontAlgn="base" latinLnBrk="1" hangingPunct="0">
      <a:spcBef>
        <a:spcPct val="30000"/>
      </a:spcBef>
      <a:spcAft>
        <a:spcPct val="0"/>
      </a:spcAft>
      <a:defRPr kumimoji="1" sz="1200" kern="1200">
        <a:solidFill>
          <a:schemeClr val="tx1"/>
        </a:solidFill>
        <a:latin typeface="굴림" pitchFamily="50" charset="-127"/>
        <a:ea typeface="굴림" pitchFamily="50" charset="-127"/>
        <a:cs typeface="+mn-cs"/>
      </a:defRPr>
    </a:lvl2pPr>
    <a:lvl3pPr marL="914400" algn="l" rtl="0" eaLnBrk="0" fontAlgn="base" latinLnBrk="1" hangingPunct="0">
      <a:spcBef>
        <a:spcPct val="30000"/>
      </a:spcBef>
      <a:spcAft>
        <a:spcPct val="0"/>
      </a:spcAft>
      <a:defRPr kumimoji="1" sz="1200" kern="1200">
        <a:solidFill>
          <a:schemeClr val="tx1"/>
        </a:solidFill>
        <a:latin typeface="굴림" pitchFamily="50" charset="-127"/>
        <a:ea typeface="굴림" pitchFamily="50" charset="-127"/>
        <a:cs typeface="+mn-cs"/>
      </a:defRPr>
    </a:lvl3pPr>
    <a:lvl4pPr marL="1371600" algn="l" rtl="0" eaLnBrk="0" fontAlgn="base" latinLnBrk="1" hangingPunct="0">
      <a:spcBef>
        <a:spcPct val="30000"/>
      </a:spcBef>
      <a:spcAft>
        <a:spcPct val="0"/>
      </a:spcAft>
      <a:defRPr kumimoji="1" sz="1200" kern="1200">
        <a:solidFill>
          <a:schemeClr val="tx1"/>
        </a:solidFill>
        <a:latin typeface="굴림" pitchFamily="50" charset="-127"/>
        <a:ea typeface="굴림" pitchFamily="50" charset="-127"/>
        <a:cs typeface="+mn-cs"/>
      </a:defRPr>
    </a:lvl4pPr>
    <a:lvl5pPr marL="1828800" algn="l" rtl="0" eaLnBrk="0" fontAlgn="base" latinLnBrk="1" hangingPunct="0">
      <a:spcBef>
        <a:spcPct val="30000"/>
      </a:spcBef>
      <a:spcAft>
        <a:spcPct val="0"/>
      </a:spcAft>
      <a:defRPr kumimoji="1" sz="1200" kern="1200">
        <a:solidFill>
          <a:schemeClr val="tx1"/>
        </a:solidFill>
        <a:latin typeface="굴림" pitchFamily="50" charset="-127"/>
        <a:ea typeface="굴림" pitchFamily="50" charset="-127"/>
        <a:cs typeface="+mn-cs"/>
      </a:defRPr>
    </a:lvl5pPr>
    <a:lvl6pPr marL="2286000" algn="l" defTabSz="914400" rtl="0" eaLnBrk="1" latinLnBrk="1" hangingPunct="1">
      <a:defRPr sz="1200" kern="1200">
        <a:solidFill>
          <a:schemeClr val="tx1"/>
        </a:solidFill>
        <a:latin typeface="+mn-lt"/>
        <a:ea typeface="+mn-ea"/>
        <a:cs typeface="+mn-cs"/>
      </a:defRPr>
    </a:lvl6pPr>
    <a:lvl7pPr marL="2743200" algn="l" defTabSz="914400" rtl="0" eaLnBrk="1" latinLnBrk="1" hangingPunct="1">
      <a:defRPr sz="1200" kern="1200">
        <a:solidFill>
          <a:schemeClr val="tx1"/>
        </a:solidFill>
        <a:latin typeface="+mn-lt"/>
        <a:ea typeface="+mn-ea"/>
        <a:cs typeface="+mn-cs"/>
      </a:defRPr>
    </a:lvl7pPr>
    <a:lvl8pPr marL="3200400" algn="l" defTabSz="914400" rtl="0" eaLnBrk="1" latinLnBrk="1" hangingPunct="1">
      <a:defRPr sz="1200" kern="1200">
        <a:solidFill>
          <a:schemeClr val="tx1"/>
        </a:solidFill>
        <a:latin typeface="+mn-lt"/>
        <a:ea typeface="+mn-ea"/>
        <a:cs typeface="+mn-cs"/>
      </a:defRPr>
    </a:lvl8pPr>
    <a:lvl9pPr marL="3657600" algn="l" defTabSz="914400" rtl="0" eaLnBrk="1" latinLnBrk="1"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714375" y="747713"/>
            <a:ext cx="5378450" cy="3724275"/>
          </a:xfrm>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pPr eaLnBrk="0" hangingPunct="0">
              <a:defRPr/>
            </a:pPr>
            <a:fld id="{ADED3B85-11B7-4E62-A6B5-F309D126AD60}" type="slidenum">
              <a:rPr lang="ko-KR" altLang="en-US">
                <a:solidFill>
                  <a:prstClr val="black"/>
                </a:solidFill>
              </a:rPr>
              <a:pPr eaLnBrk="0" hangingPunct="0">
                <a:defRPr/>
              </a:pPr>
              <a:t>1</a:t>
            </a:fld>
            <a:endParaRPr lang="en-US" altLang="ko-KR">
              <a:solidFill>
                <a:prstClr val="black"/>
              </a:solidFill>
            </a:endParaRPr>
          </a:p>
        </p:txBody>
      </p:sp>
    </p:spTree>
    <p:extLst>
      <p:ext uri="{BB962C8B-B14F-4D97-AF65-F5344CB8AC3E}">
        <p14:creationId xmlns:p14="http://schemas.microsoft.com/office/powerpoint/2010/main" val="14806142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Yes AI is already here. AI program </a:t>
            </a:r>
            <a:r>
              <a:rPr lang="en-US" altLang="ko-KR" dirty="0" err="1"/>
              <a:t>Alphago</a:t>
            </a:r>
            <a:r>
              <a:rPr lang="en-US" altLang="ko-KR" dirty="0"/>
              <a:t> beat the world-best Professional Go Player Lee Sedol. </a:t>
            </a:r>
          </a:p>
          <a:p>
            <a:r>
              <a:rPr lang="en-US" altLang="ko-KR" dirty="0"/>
              <a:t>For Most Koreans, it was the first time to see AI. They amazed to see the power of AI</a:t>
            </a:r>
          </a:p>
          <a:p>
            <a:endParaRPr lang="en-US" altLang="ko-KR" dirty="0"/>
          </a:p>
          <a:p>
            <a:r>
              <a:rPr lang="en-US" altLang="ko-KR" dirty="0"/>
              <a:t>5 years earlier than AlphaGo, AI Computer Watson wins in </a:t>
            </a:r>
            <a:r>
              <a:rPr lang="en-US" altLang="ko-KR" dirty="0" err="1"/>
              <a:t>Jeorpordy</a:t>
            </a:r>
            <a:r>
              <a:rPr lang="en-US" altLang="ko-KR" dirty="0"/>
              <a:t> show by understanding questions in Human language and do reasoning and answering in Human Language. This event was not fully covered by most of Korean media.</a:t>
            </a:r>
          </a:p>
          <a:p>
            <a:endParaRPr lang="en-US" altLang="ko-KR" dirty="0"/>
          </a:p>
          <a:p>
            <a:r>
              <a:rPr lang="en-US" altLang="ko-KR" dirty="0"/>
              <a:t>Yes, Future is already here !, but it is not evenly distributed, as William Gibson pointed out</a:t>
            </a:r>
            <a:endParaRPr lang="ko-KR" altLang="en-US" dirty="0"/>
          </a:p>
        </p:txBody>
      </p:sp>
      <p:sp>
        <p:nvSpPr>
          <p:cNvPr id="4" name="슬라이드 번호 개체 틀 3"/>
          <p:cNvSpPr>
            <a:spLocks noGrp="1"/>
          </p:cNvSpPr>
          <p:nvPr>
            <p:ph type="sldNum" sz="quarter" idx="10"/>
          </p:nvPr>
        </p:nvSpPr>
        <p:spPr/>
        <p:txBody>
          <a:bodyPr/>
          <a:lstStyle/>
          <a:p>
            <a:pPr>
              <a:defRPr/>
            </a:pPr>
            <a:fld id="{ADED3B85-11B7-4E62-A6B5-F309D126AD60}" type="slidenum">
              <a:rPr lang="ko-KR" altLang="en-US" smtClean="0"/>
              <a:pPr>
                <a:defRPr/>
              </a:pPr>
              <a:t>5</a:t>
            </a:fld>
            <a:endParaRPr lang="en-US" altLang="ko-KR" dirty="0"/>
          </a:p>
        </p:txBody>
      </p:sp>
    </p:spTree>
    <p:extLst>
      <p:ext uri="{BB962C8B-B14F-4D97-AF65-F5344CB8AC3E}">
        <p14:creationId xmlns:p14="http://schemas.microsoft.com/office/powerpoint/2010/main" val="34461511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682625" y="750888"/>
            <a:ext cx="5375275" cy="3722687"/>
          </a:xfrm>
        </p:spPr>
      </p:sp>
      <p:sp>
        <p:nvSpPr>
          <p:cNvPr id="3" name="슬라이드 노트 개체 틀 2"/>
          <p:cNvSpPr>
            <a:spLocks noGrp="1"/>
          </p:cNvSpPr>
          <p:nvPr>
            <p:ph type="body" idx="1"/>
          </p:nvPr>
        </p:nvSpPr>
        <p:spPr/>
        <p:txBody>
          <a:bodyPr/>
          <a:lstStyle/>
          <a:p>
            <a:endParaRPr lang="ko-KR" altLang="en-US"/>
          </a:p>
        </p:txBody>
      </p:sp>
      <p:sp>
        <p:nvSpPr>
          <p:cNvPr id="4" name="슬라이드 번호 개체 틀 3"/>
          <p:cNvSpPr>
            <a:spLocks noGrp="1"/>
          </p:cNvSpPr>
          <p:nvPr>
            <p:ph type="sldNum" sz="quarter" idx="10"/>
          </p:nvPr>
        </p:nvSpPr>
        <p:spPr/>
        <p:txBody>
          <a:bodyPr/>
          <a:lstStyle/>
          <a:p>
            <a:pPr>
              <a:defRPr/>
            </a:pPr>
            <a:fld id="{ADED3B85-11B7-4E62-A6B5-F309D126AD60}" type="slidenum">
              <a:rPr lang="ko-KR" altLang="en-US" smtClean="0"/>
              <a:pPr>
                <a:defRPr/>
              </a:pPr>
              <a:t>16</a:t>
            </a:fld>
            <a:endParaRPr lang="en-US" altLang="ko-KR"/>
          </a:p>
        </p:txBody>
      </p:sp>
    </p:spTree>
    <p:extLst>
      <p:ext uri="{BB962C8B-B14F-4D97-AF65-F5344CB8AC3E}">
        <p14:creationId xmlns:p14="http://schemas.microsoft.com/office/powerpoint/2010/main" val="41403517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pPr>
              <a:defRPr/>
            </a:pPr>
            <a:fld id="{ADED3B85-11B7-4E62-A6B5-F309D126AD60}" type="slidenum">
              <a:rPr lang="ko-KR" altLang="en-US" smtClean="0"/>
              <a:pPr>
                <a:defRPr/>
              </a:pPr>
              <a:t>21</a:t>
            </a:fld>
            <a:endParaRPr lang="en-US" altLang="ko-KR"/>
          </a:p>
        </p:txBody>
      </p:sp>
    </p:spTree>
    <p:extLst>
      <p:ext uri="{BB962C8B-B14F-4D97-AF65-F5344CB8AC3E}">
        <p14:creationId xmlns:p14="http://schemas.microsoft.com/office/powerpoint/2010/main" val="13012757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defTabSz="915450">
              <a:defRPr/>
            </a:pPr>
            <a:r>
              <a:rPr lang="en-US" altLang="ko-KR" dirty="0"/>
              <a:t>Every Country on the AI Bandwagon. Every country is making every effort to secure artificial intelligence technology and foster human resources.</a:t>
            </a:r>
            <a:endParaRPr lang="ko-KR" altLang="en-US" dirty="0"/>
          </a:p>
          <a:p>
            <a:r>
              <a:rPr lang="en-US" altLang="ko-KR" dirty="0"/>
              <a:t>Because AI is the key technology for Economic Disruption and Opportunity</a:t>
            </a:r>
          </a:p>
          <a:p>
            <a:r>
              <a:rPr lang="en-US" altLang="ko-KR" dirty="0"/>
              <a:t>It is the Enabler of innovation for every industrial sector and it will determines winners and losers in global markets</a:t>
            </a:r>
          </a:p>
          <a:p>
            <a:endParaRPr lang="en-US" altLang="ko-KR" dirty="0"/>
          </a:p>
          <a:p>
            <a:endParaRPr lang="en-US" altLang="ko-KR" dirty="0"/>
          </a:p>
        </p:txBody>
      </p:sp>
      <p:sp>
        <p:nvSpPr>
          <p:cNvPr id="4" name="슬라이드 번호 개체 틀 3"/>
          <p:cNvSpPr>
            <a:spLocks noGrp="1"/>
          </p:cNvSpPr>
          <p:nvPr>
            <p:ph type="sldNum" sz="quarter" idx="10"/>
          </p:nvPr>
        </p:nvSpPr>
        <p:spPr/>
        <p:txBody>
          <a:bodyPr/>
          <a:lstStyle/>
          <a:p>
            <a:pPr>
              <a:defRPr/>
            </a:pPr>
            <a:fld id="{ADED3B85-11B7-4E62-A6B5-F309D126AD60}" type="slidenum">
              <a:rPr lang="ko-KR" altLang="en-US" smtClean="0"/>
              <a:pPr>
                <a:defRPr/>
              </a:pPr>
              <a:t>25</a:t>
            </a:fld>
            <a:endParaRPr lang="en-US" altLang="ko-KR"/>
          </a:p>
        </p:txBody>
      </p:sp>
    </p:spTree>
    <p:extLst>
      <p:ext uri="{BB962C8B-B14F-4D97-AF65-F5344CB8AC3E}">
        <p14:creationId xmlns:p14="http://schemas.microsoft.com/office/powerpoint/2010/main" val="17610225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pPr>
              <a:defRPr/>
            </a:pPr>
            <a:fld id="{ADED3B85-11B7-4E62-A6B5-F309D126AD60}" type="slidenum">
              <a:rPr lang="ko-KR" altLang="en-US" smtClean="0"/>
              <a:pPr>
                <a:defRPr/>
              </a:pPr>
              <a:t>40</a:t>
            </a:fld>
            <a:endParaRPr lang="en-US" altLang="ko-KR" dirty="0"/>
          </a:p>
        </p:txBody>
      </p:sp>
    </p:spTree>
    <p:extLst>
      <p:ext uri="{BB962C8B-B14F-4D97-AF65-F5344CB8AC3E}">
        <p14:creationId xmlns:p14="http://schemas.microsoft.com/office/powerpoint/2010/main" val="288890356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0_사용자 지정 레이아웃">
    <p:spTree>
      <p:nvGrpSpPr>
        <p:cNvPr id="1" name=""/>
        <p:cNvGrpSpPr/>
        <p:nvPr/>
      </p:nvGrpSpPr>
      <p:grpSpPr>
        <a:xfrm>
          <a:off x="0" y="0"/>
          <a:ext cx="0" cy="0"/>
          <a:chOff x="0" y="0"/>
          <a:chExt cx="0" cy="0"/>
        </a:xfrm>
      </p:grpSpPr>
      <p:pic>
        <p:nvPicPr>
          <p:cNvPr id="57346" name="Picture 2"/>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2307" t="309" r="12220" b="-1"/>
          <a:stretch/>
        </p:blipFill>
        <p:spPr bwMode="auto">
          <a:xfrm>
            <a:off x="128464" y="-1"/>
            <a:ext cx="9777536" cy="685800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 name="제목 1"/>
          <p:cNvSpPr>
            <a:spLocks noGrp="1"/>
          </p:cNvSpPr>
          <p:nvPr>
            <p:ph type="title"/>
          </p:nvPr>
        </p:nvSpPr>
        <p:spPr>
          <a:xfrm>
            <a:off x="572794" y="1700808"/>
            <a:ext cx="8915400" cy="1143000"/>
          </a:xfrm>
          <a:prstGeom prst="rect">
            <a:avLst/>
          </a:prstGeom>
        </p:spPr>
        <p:txBody>
          <a:bodyPr/>
          <a:lstStyle>
            <a:lvl1pPr algn="ctr">
              <a:defRPr/>
            </a:lvl1pPr>
          </a:lstStyle>
          <a:p>
            <a:r>
              <a:rPr kumimoji="0" lang="ko-KR" altLang="en-US" dirty="0"/>
              <a:t>마스터 제목 스타일 편집</a:t>
            </a:r>
          </a:p>
        </p:txBody>
      </p:sp>
    </p:spTree>
    <p:extLst>
      <p:ext uri="{BB962C8B-B14F-4D97-AF65-F5344CB8AC3E}">
        <p14:creationId xmlns:p14="http://schemas.microsoft.com/office/powerpoint/2010/main" val="2204269749"/>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9_사용자 지정 레이아웃">
    <p:spTree>
      <p:nvGrpSpPr>
        <p:cNvPr id="1" name=""/>
        <p:cNvGrpSpPr/>
        <p:nvPr/>
      </p:nvGrpSpPr>
      <p:grpSpPr>
        <a:xfrm>
          <a:off x="0" y="0"/>
          <a:ext cx="0" cy="0"/>
          <a:chOff x="0" y="0"/>
          <a:chExt cx="0" cy="0"/>
        </a:xfrm>
      </p:grpSpPr>
      <p:sp>
        <p:nvSpPr>
          <p:cNvPr id="4" name="내용 개체 틀 2"/>
          <p:cNvSpPr>
            <a:spLocks noGrp="1"/>
          </p:cNvSpPr>
          <p:nvPr>
            <p:ph idx="1"/>
          </p:nvPr>
        </p:nvSpPr>
        <p:spPr>
          <a:xfrm>
            <a:off x="397192" y="1204405"/>
            <a:ext cx="9145016" cy="5328592"/>
          </a:xfrm>
          <a:prstGeom prst="rect">
            <a:avLst/>
          </a:prstGeom>
          <a:ln>
            <a:noFill/>
          </a:ln>
        </p:spPr>
        <p:txBody>
          <a:bodyPr wrap="square" lIns="107275" tIns="144000" rIns="107275" bIns="53637">
            <a:noAutofit/>
          </a:bodyPr>
          <a:lstStyle>
            <a:lvl1pPr marL="449263" indent="-355600">
              <a:lnSpc>
                <a:spcPct val="120000"/>
              </a:lnSpc>
              <a:buClr>
                <a:srgbClr val="E41955"/>
              </a:buClr>
              <a:buSzPct val="90000"/>
              <a:buFont typeface="Wingdings" panose="05000000000000000000" pitchFamily="2" charset="2"/>
              <a:buChar char="l"/>
              <a:defRPr sz="2200" b="1" baseline="0">
                <a:solidFill>
                  <a:srgbClr val="002563"/>
                </a:solidFill>
                <a:latin typeface="맑은 고딕" panose="020B0503020000020004" pitchFamily="50" charset="-127"/>
                <a:ea typeface="맑은 고딕" panose="020B0503020000020004" pitchFamily="50" charset="-127"/>
              </a:defRPr>
            </a:lvl1pPr>
            <a:lvl2pPr marL="449263" indent="-177800">
              <a:lnSpc>
                <a:spcPct val="120000"/>
              </a:lnSpc>
              <a:buClr>
                <a:schemeClr val="tx1"/>
              </a:buClr>
              <a:buSzPct val="75000"/>
              <a:buFont typeface="Arial" pitchFamily="34" charset="0"/>
              <a:buChar char="•"/>
              <a:defRPr sz="1800" b="1">
                <a:solidFill>
                  <a:schemeClr val="tx1"/>
                </a:solidFill>
                <a:latin typeface="맑은 고딕" panose="020B0503020000020004" pitchFamily="50" charset="-127"/>
                <a:ea typeface="맑은 고딕" panose="020B0503020000020004" pitchFamily="50" charset="-127"/>
              </a:defRPr>
            </a:lvl2pPr>
            <a:lvl3pPr marL="625475" indent="-177800">
              <a:lnSpc>
                <a:spcPct val="120000"/>
              </a:lnSpc>
              <a:buClr>
                <a:schemeClr val="tx1"/>
              </a:buClr>
              <a:buFont typeface="Arial" pitchFamily="34" charset="0"/>
              <a:buChar char="•"/>
              <a:defRPr sz="1600" b="1">
                <a:solidFill>
                  <a:srgbClr val="464646"/>
                </a:solidFill>
                <a:latin typeface="맑은 고딕" panose="020B0503020000020004" pitchFamily="50" charset="-127"/>
                <a:ea typeface="맑은 고딕" panose="020B0503020000020004" pitchFamily="50" charset="-127"/>
              </a:defRPr>
            </a:lvl3pPr>
            <a:lvl4pPr marL="801688" indent="-176213">
              <a:lnSpc>
                <a:spcPct val="120000"/>
              </a:lnSpc>
              <a:buClr>
                <a:schemeClr val="tx1"/>
              </a:buClr>
              <a:buFont typeface="Arial" pitchFamily="34" charset="0"/>
              <a:buChar char="•"/>
              <a:defRPr sz="1400" b="1">
                <a:solidFill>
                  <a:srgbClr val="464646"/>
                </a:solidFill>
                <a:latin typeface="맑은 고딕" panose="020B0503020000020004" pitchFamily="50" charset="-127"/>
                <a:ea typeface="맑은 고딕" panose="020B0503020000020004" pitchFamily="50" charset="-127"/>
              </a:defRPr>
            </a:lvl4pPr>
            <a:lvl5pPr marL="989013" indent="-187325">
              <a:lnSpc>
                <a:spcPct val="120000"/>
              </a:lnSpc>
              <a:buClr>
                <a:schemeClr val="tx1"/>
              </a:buClr>
              <a:buFont typeface="Arial" pitchFamily="34" charset="0"/>
              <a:buChar char="•"/>
              <a:defRPr sz="1200" b="1">
                <a:solidFill>
                  <a:srgbClr val="464646"/>
                </a:solidFill>
                <a:latin typeface="맑은 고딕" panose="020B0503020000020004" pitchFamily="50" charset="-127"/>
                <a:ea typeface="맑은 고딕" panose="020B0503020000020004" pitchFamily="50" charset="-127"/>
              </a:defRPr>
            </a:lvl5pPr>
          </a:lstStyle>
          <a:p>
            <a:pPr lvl="0"/>
            <a:r>
              <a:rPr lang="ko-KR" altLang="en-US" dirty="0"/>
              <a:t>마스터 텍스트 스타일을 편집합니다</a:t>
            </a:r>
          </a:p>
          <a:p>
            <a:pPr lvl="1"/>
            <a:r>
              <a:rPr lang="ko-KR" altLang="en-US" dirty="0"/>
              <a:t>둘째 수준</a:t>
            </a:r>
          </a:p>
          <a:p>
            <a:pPr lvl="2"/>
            <a:r>
              <a:rPr lang="ko-KR" altLang="en-US" dirty="0"/>
              <a:t>셋째 수준</a:t>
            </a:r>
          </a:p>
          <a:p>
            <a:pPr lvl="3"/>
            <a:r>
              <a:rPr lang="ko-KR" altLang="en-US" dirty="0"/>
              <a:t>넷째 수준</a:t>
            </a:r>
          </a:p>
          <a:p>
            <a:pPr lvl="4"/>
            <a:r>
              <a:rPr lang="ko-KR" altLang="en-US" dirty="0"/>
              <a:t>다섯째 수준</a:t>
            </a:r>
          </a:p>
        </p:txBody>
      </p:sp>
      <p:sp>
        <p:nvSpPr>
          <p:cNvPr id="5" name="제목 1"/>
          <p:cNvSpPr>
            <a:spLocks noGrp="1"/>
          </p:cNvSpPr>
          <p:nvPr>
            <p:ph type="title"/>
          </p:nvPr>
        </p:nvSpPr>
        <p:spPr>
          <a:xfrm>
            <a:off x="1" y="17999"/>
            <a:ext cx="9896667" cy="962729"/>
          </a:xfrm>
          <a:prstGeom prst="rect">
            <a:avLst/>
          </a:prstGeom>
          <a:ln>
            <a:noFill/>
          </a:ln>
        </p:spPr>
        <p:txBody>
          <a:bodyPr wrap="none" lIns="107275" tIns="53637" rIns="107275" bIns="53637" anchor="b">
            <a:noAutofit/>
          </a:bodyPr>
          <a:lstStyle>
            <a:lvl1pPr marL="0" indent="0" algn="ctr" defTabSz="1072743" rtl="0" eaLnBrk="1" latinLnBrk="0" hangingPunct="1">
              <a:lnSpc>
                <a:spcPct val="100000"/>
              </a:lnSpc>
              <a:spcBef>
                <a:spcPct val="0"/>
              </a:spcBef>
              <a:buNone/>
              <a:defRPr lang="ko-KR" altLang="en-US" sz="3600" b="1" kern="1200" cap="none" baseline="0" dirty="0">
                <a:solidFill>
                  <a:srgbClr val="E41955"/>
                </a:solidFill>
                <a:effectLst>
                  <a:glow rad="101600">
                    <a:schemeClr val="bg1"/>
                  </a:glow>
                  <a:outerShdw blurRad="38100" dist="38100" dir="2700000" algn="tl">
                    <a:srgbClr val="000000">
                      <a:alpha val="43137"/>
                    </a:srgbClr>
                  </a:outerShdw>
                </a:effectLst>
                <a:latin typeface="맑은 고딕" panose="020B0503020000020004" pitchFamily="50" charset="-127"/>
                <a:ea typeface="맑은 고딕" panose="020B0503020000020004" pitchFamily="50" charset="-127"/>
                <a:cs typeface="+mj-cs"/>
              </a:defRPr>
            </a:lvl1pPr>
          </a:lstStyle>
          <a:p>
            <a:r>
              <a:rPr lang="ko-KR" altLang="en-US" dirty="0"/>
              <a:t>마스터 제목 스타일 편집</a:t>
            </a:r>
          </a:p>
        </p:txBody>
      </p:sp>
      <p:sp>
        <p:nvSpPr>
          <p:cNvPr id="9" name="텍스트 개체 틀 4"/>
          <p:cNvSpPr>
            <a:spLocks noGrp="1"/>
          </p:cNvSpPr>
          <p:nvPr>
            <p:ph type="body" sz="quarter" idx="10"/>
          </p:nvPr>
        </p:nvSpPr>
        <p:spPr>
          <a:xfrm>
            <a:off x="0" y="6608307"/>
            <a:ext cx="8265367" cy="249693"/>
          </a:xfrm>
          <a:prstGeom prst="rect">
            <a:avLst/>
          </a:prstGeom>
        </p:spPr>
        <p:txBody>
          <a:bodyPr anchor="b">
            <a:noAutofit/>
          </a:bodyPr>
          <a:lstStyle>
            <a:lvl1pPr marL="90488" indent="0">
              <a:lnSpc>
                <a:spcPct val="50000"/>
              </a:lnSpc>
              <a:buNone/>
              <a:defRPr sz="800" b="1">
                <a:solidFill>
                  <a:schemeClr val="tx1">
                    <a:lumMod val="65000"/>
                    <a:lumOff val="35000"/>
                  </a:schemeClr>
                </a:solidFill>
                <a:latin typeface="맑은 고딕" panose="020B0503020000020004" pitchFamily="50" charset="-127"/>
                <a:ea typeface="맑은 고딕" panose="020B0503020000020004" pitchFamily="50" charset="-127"/>
              </a:defRPr>
            </a:lvl1pPr>
          </a:lstStyle>
          <a:p>
            <a:pPr lvl="0"/>
            <a:endParaRPr lang="ko-KR" altLang="en-US" dirty="0"/>
          </a:p>
        </p:txBody>
      </p:sp>
      <p:cxnSp>
        <p:nvCxnSpPr>
          <p:cNvPr id="6" name="직선 연결선 5"/>
          <p:cNvCxnSpPr/>
          <p:nvPr userDrawn="1"/>
        </p:nvCxnSpPr>
        <p:spPr>
          <a:xfrm>
            <a:off x="9540306" y="6684208"/>
            <a:ext cx="0" cy="17379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4" name="슬라이드 번호 개체 틀 5"/>
          <p:cNvSpPr txBox="1">
            <a:spLocks/>
          </p:cNvSpPr>
          <p:nvPr userDrawn="1"/>
        </p:nvSpPr>
        <p:spPr>
          <a:xfrm>
            <a:off x="8697416" y="6684208"/>
            <a:ext cx="356363" cy="123111"/>
          </a:xfrm>
          <a:prstGeom prst="rect">
            <a:avLst/>
          </a:prstGeom>
          <a:ln>
            <a:noFill/>
          </a:ln>
        </p:spPr>
        <p:txBody>
          <a:bodyPr wrap="square" lIns="107275" tIns="0" rIns="107275" bIns="0">
            <a:spAutoFit/>
          </a:bodyPr>
          <a:lstStyle>
            <a:defPPr>
              <a:defRPr lang="ko-KR"/>
            </a:defPPr>
            <a:lvl1pPr marL="0" algn="ctr" defTabSz="914400" rtl="0" eaLnBrk="1" latinLnBrk="1" hangingPunct="1">
              <a:defRPr sz="800" kern="1200" baseline="0">
                <a:solidFill>
                  <a:schemeClr val="bg2"/>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fontAlgn="auto">
              <a:spcBef>
                <a:spcPts val="0"/>
              </a:spcBef>
              <a:spcAft>
                <a:spcPts val="0"/>
              </a:spcAft>
            </a:pPr>
            <a:fld id="{7FAB2ECF-54BC-4529-9761-96186C8F6D1E}" type="slidenum">
              <a:rPr kumimoji="0" lang="ko-KR" altLang="en-US" sz="800" b="1" smtClean="0">
                <a:solidFill>
                  <a:schemeClr val="tx1">
                    <a:lumMod val="50000"/>
                    <a:lumOff val="50000"/>
                  </a:schemeClr>
                </a:solidFill>
                <a:latin typeface="맑은 고딕" panose="020B0503020000020004" pitchFamily="50" charset="-127"/>
                <a:ea typeface="맑은 고딕" panose="020B0503020000020004" pitchFamily="50" charset="-127"/>
              </a:rPr>
              <a:pPr algn="ctr" fontAlgn="auto">
                <a:spcBef>
                  <a:spcPts val="0"/>
                </a:spcBef>
                <a:spcAft>
                  <a:spcPts val="0"/>
                </a:spcAft>
              </a:pPr>
              <a:t>‹#›</a:t>
            </a:fld>
            <a:endParaRPr kumimoji="0" lang="ko-KR" altLang="en-US" sz="800" b="1" dirty="0">
              <a:solidFill>
                <a:schemeClr val="tx1">
                  <a:lumMod val="50000"/>
                  <a:lumOff val="50000"/>
                </a:schemeClr>
              </a:solidFill>
              <a:latin typeface="맑은 고딕" panose="020B0503020000020004" pitchFamily="50" charset="-127"/>
              <a:ea typeface="맑은 고딕" panose="020B0503020000020004" pitchFamily="50" charset="-127"/>
            </a:endParaRPr>
          </a:p>
        </p:txBody>
      </p:sp>
      <p:cxnSp>
        <p:nvCxnSpPr>
          <p:cNvPr id="15" name="직선 연결선 14"/>
          <p:cNvCxnSpPr/>
          <p:nvPr userDrawn="1"/>
        </p:nvCxnSpPr>
        <p:spPr>
          <a:xfrm>
            <a:off x="9540306" y="6309320"/>
            <a:ext cx="0" cy="17379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직선 연결선 16"/>
          <p:cNvCxnSpPr/>
          <p:nvPr userDrawn="1"/>
        </p:nvCxnSpPr>
        <p:spPr>
          <a:xfrm>
            <a:off x="9540306" y="6309320"/>
            <a:ext cx="0" cy="17379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579811"/>
      </p:ext>
    </p:extLst>
  </p:cSld>
  <p:clrMapOvr>
    <a:masterClrMapping/>
  </p:clrMapOvr>
  <p:transition/>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38054041"/>
      </p:ext>
    </p:extLst>
  </p:cSld>
  <p:clrMap bg1="lt1" tx1="dk1" bg2="lt2" tx2="dk2" accent1="accent1" accent2="accent2" accent3="accent3" accent4="accent4" accent5="accent5" accent6="accent6" hlink="hlink" folHlink="folHlink"/>
  <p:sldLayoutIdLst>
    <p:sldLayoutId id="2147485474" r:id="rId1"/>
    <p:sldLayoutId id="2147485461" r:id="rId2"/>
  </p:sldLayoutIdLst>
  <p:transition/>
  <p:hf sldNum="0" hdr="0" ftr="0"/>
  <p:txStyles>
    <p:titleStyle>
      <a:lvl1pPr algn="l" rtl="0" eaLnBrk="1" fontAlgn="base" latinLnBrk="1" hangingPunct="1">
        <a:spcBef>
          <a:spcPct val="0"/>
        </a:spcBef>
        <a:spcAft>
          <a:spcPct val="0"/>
        </a:spcAft>
        <a:defRPr sz="3800" b="1">
          <a:solidFill>
            <a:srgbClr val="003399"/>
          </a:solidFill>
          <a:latin typeface="+mj-lt"/>
          <a:ea typeface="+mj-ea"/>
          <a:cs typeface="+mj-cs"/>
        </a:defRPr>
      </a:lvl1pPr>
      <a:lvl2pPr algn="l" rtl="0" eaLnBrk="1" fontAlgn="base" latinLnBrk="1" hangingPunct="1">
        <a:spcBef>
          <a:spcPct val="0"/>
        </a:spcBef>
        <a:spcAft>
          <a:spcPct val="0"/>
        </a:spcAft>
        <a:defRPr sz="3800" b="1">
          <a:solidFill>
            <a:schemeClr val="tx2"/>
          </a:solidFill>
          <a:latin typeface="맑은 고딕" pitchFamily="50" charset="-127"/>
          <a:ea typeface="맑은 고딕" pitchFamily="50" charset="-127"/>
        </a:defRPr>
      </a:lvl2pPr>
      <a:lvl3pPr algn="l" rtl="0" eaLnBrk="1" fontAlgn="base" latinLnBrk="1" hangingPunct="1">
        <a:spcBef>
          <a:spcPct val="0"/>
        </a:spcBef>
        <a:spcAft>
          <a:spcPct val="0"/>
        </a:spcAft>
        <a:defRPr sz="3800" b="1">
          <a:solidFill>
            <a:schemeClr val="tx2"/>
          </a:solidFill>
          <a:latin typeface="맑은 고딕" pitchFamily="50" charset="-127"/>
          <a:ea typeface="맑은 고딕" pitchFamily="50" charset="-127"/>
        </a:defRPr>
      </a:lvl3pPr>
      <a:lvl4pPr algn="l" rtl="0" eaLnBrk="1" fontAlgn="base" latinLnBrk="1" hangingPunct="1">
        <a:spcBef>
          <a:spcPct val="0"/>
        </a:spcBef>
        <a:spcAft>
          <a:spcPct val="0"/>
        </a:spcAft>
        <a:defRPr sz="3800" b="1">
          <a:solidFill>
            <a:schemeClr val="tx2"/>
          </a:solidFill>
          <a:latin typeface="맑은 고딕" pitchFamily="50" charset="-127"/>
          <a:ea typeface="맑은 고딕" pitchFamily="50" charset="-127"/>
        </a:defRPr>
      </a:lvl4pPr>
      <a:lvl5pPr algn="l" rtl="0" eaLnBrk="1" fontAlgn="base" latinLnBrk="1" hangingPunct="1">
        <a:spcBef>
          <a:spcPct val="0"/>
        </a:spcBef>
        <a:spcAft>
          <a:spcPct val="0"/>
        </a:spcAft>
        <a:defRPr sz="3800" b="1">
          <a:solidFill>
            <a:schemeClr val="tx2"/>
          </a:solidFill>
          <a:latin typeface="맑은 고딕" pitchFamily="50" charset="-127"/>
          <a:ea typeface="맑은 고딕" pitchFamily="50" charset="-127"/>
        </a:defRPr>
      </a:lvl5pPr>
      <a:lvl6pPr marL="536372" algn="l" rtl="0" eaLnBrk="1" fontAlgn="base" latinLnBrk="1" hangingPunct="1">
        <a:spcBef>
          <a:spcPct val="0"/>
        </a:spcBef>
        <a:spcAft>
          <a:spcPct val="0"/>
        </a:spcAft>
        <a:defRPr sz="3800" b="1">
          <a:solidFill>
            <a:schemeClr val="tx2"/>
          </a:solidFill>
          <a:latin typeface="맑은 고딕" pitchFamily="50" charset="-127"/>
          <a:ea typeface="맑은 고딕" pitchFamily="50" charset="-127"/>
        </a:defRPr>
      </a:lvl6pPr>
      <a:lvl7pPr marL="1072743" algn="l" rtl="0" eaLnBrk="1" fontAlgn="base" latinLnBrk="1" hangingPunct="1">
        <a:spcBef>
          <a:spcPct val="0"/>
        </a:spcBef>
        <a:spcAft>
          <a:spcPct val="0"/>
        </a:spcAft>
        <a:defRPr sz="3800" b="1">
          <a:solidFill>
            <a:schemeClr val="tx2"/>
          </a:solidFill>
          <a:latin typeface="맑은 고딕" pitchFamily="50" charset="-127"/>
          <a:ea typeface="맑은 고딕" pitchFamily="50" charset="-127"/>
        </a:defRPr>
      </a:lvl7pPr>
      <a:lvl8pPr marL="1609115" algn="l" rtl="0" eaLnBrk="1" fontAlgn="base" latinLnBrk="1" hangingPunct="1">
        <a:spcBef>
          <a:spcPct val="0"/>
        </a:spcBef>
        <a:spcAft>
          <a:spcPct val="0"/>
        </a:spcAft>
        <a:defRPr sz="3800" b="1">
          <a:solidFill>
            <a:schemeClr val="tx2"/>
          </a:solidFill>
          <a:latin typeface="맑은 고딕" pitchFamily="50" charset="-127"/>
          <a:ea typeface="맑은 고딕" pitchFamily="50" charset="-127"/>
        </a:defRPr>
      </a:lvl8pPr>
      <a:lvl9pPr marL="2145487" algn="l" rtl="0" eaLnBrk="1" fontAlgn="base" latinLnBrk="1" hangingPunct="1">
        <a:spcBef>
          <a:spcPct val="0"/>
        </a:spcBef>
        <a:spcAft>
          <a:spcPct val="0"/>
        </a:spcAft>
        <a:defRPr sz="3800" b="1">
          <a:solidFill>
            <a:schemeClr val="tx2"/>
          </a:solidFill>
          <a:latin typeface="맑은 고딕" pitchFamily="50" charset="-127"/>
          <a:ea typeface="맑은 고딕" pitchFamily="50" charset="-127"/>
        </a:defRPr>
      </a:lvl9pPr>
    </p:titleStyle>
    <p:bodyStyle>
      <a:lvl1pPr marL="320333" indent="-320333" algn="l" rtl="0" eaLnBrk="1" fontAlgn="base" latinLnBrk="1" hangingPunct="1">
        <a:spcBef>
          <a:spcPts val="704"/>
        </a:spcBef>
        <a:spcAft>
          <a:spcPct val="0"/>
        </a:spcAft>
        <a:buClr>
          <a:schemeClr val="accent1"/>
        </a:buClr>
        <a:buSzPct val="76000"/>
        <a:buFont typeface="Wingdings" pitchFamily="2" charset="2"/>
        <a:buChar char="u"/>
        <a:defRPr sz="3100" b="1">
          <a:solidFill>
            <a:schemeClr val="tx1"/>
          </a:solidFill>
          <a:latin typeface="+mn-lt"/>
          <a:ea typeface="+mn-ea"/>
          <a:cs typeface="+mn-cs"/>
        </a:defRPr>
      </a:lvl1pPr>
      <a:lvl2pPr marL="642528" indent="-320333" algn="l" rtl="0" eaLnBrk="1" fontAlgn="base" latinLnBrk="1" hangingPunct="1">
        <a:spcBef>
          <a:spcPts val="587"/>
        </a:spcBef>
        <a:spcAft>
          <a:spcPct val="0"/>
        </a:spcAft>
        <a:buClr>
          <a:schemeClr val="accent2"/>
        </a:buClr>
        <a:buSzPct val="76000"/>
        <a:buFont typeface="Wingdings" pitchFamily="2" charset="2"/>
        <a:buChar char="u"/>
        <a:defRPr sz="2700" b="1">
          <a:solidFill>
            <a:schemeClr val="tx1">
              <a:lumMod val="75000"/>
              <a:lumOff val="25000"/>
            </a:schemeClr>
          </a:solidFill>
          <a:latin typeface="+mn-lt"/>
          <a:ea typeface="+mn-ea"/>
        </a:defRPr>
      </a:lvl2pPr>
      <a:lvl3pPr marL="964725" indent="-268186" algn="l" rtl="0" eaLnBrk="1" fontAlgn="base" latinLnBrk="1" hangingPunct="1">
        <a:spcBef>
          <a:spcPts val="587"/>
        </a:spcBef>
        <a:spcAft>
          <a:spcPct val="0"/>
        </a:spcAft>
        <a:buClr>
          <a:srgbClr val="BCBCBC"/>
        </a:buClr>
        <a:buSzPct val="76000"/>
        <a:buFont typeface="Wingdings" pitchFamily="2" charset="2"/>
        <a:buChar char="u"/>
        <a:defRPr sz="2300" b="1">
          <a:solidFill>
            <a:schemeClr val="tx1">
              <a:lumMod val="65000"/>
              <a:lumOff val="35000"/>
            </a:schemeClr>
          </a:solidFill>
          <a:latin typeface="+mn-lt"/>
          <a:ea typeface="+mn-ea"/>
        </a:defRPr>
      </a:lvl3pPr>
      <a:lvl4pPr marL="1286920" indent="-268186" algn="l" rtl="0" eaLnBrk="1" fontAlgn="base" latinLnBrk="1" hangingPunct="1">
        <a:spcBef>
          <a:spcPts val="469"/>
        </a:spcBef>
        <a:spcAft>
          <a:spcPct val="0"/>
        </a:spcAft>
        <a:buClr>
          <a:srgbClr val="8BA2B4"/>
        </a:buClr>
        <a:buSzPct val="70000"/>
        <a:buFont typeface="Wingdings" pitchFamily="2" charset="2"/>
        <a:buChar char="u"/>
        <a:defRPr b="1">
          <a:solidFill>
            <a:schemeClr val="tx1">
              <a:lumMod val="65000"/>
              <a:lumOff val="35000"/>
            </a:schemeClr>
          </a:solidFill>
          <a:latin typeface="+mn-lt"/>
          <a:ea typeface="+mn-ea"/>
        </a:defRPr>
      </a:lvl4pPr>
      <a:lvl5pPr marL="1609115" indent="-268186" algn="l" rtl="0" eaLnBrk="1" fontAlgn="base" latinLnBrk="1" hangingPunct="1">
        <a:spcBef>
          <a:spcPts val="352"/>
        </a:spcBef>
        <a:spcAft>
          <a:spcPct val="0"/>
        </a:spcAft>
        <a:buClr>
          <a:schemeClr val="accent2"/>
        </a:buClr>
        <a:buSzPct val="70000"/>
        <a:buFont typeface="Wingdings" pitchFamily="2" charset="2"/>
        <a:buChar char="u"/>
        <a:defRPr sz="1900" b="1">
          <a:solidFill>
            <a:schemeClr val="tx1">
              <a:lumMod val="65000"/>
              <a:lumOff val="35000"/>
            </a:schemeClr>
          </a:solidFill>
          <a:latin typeface="+mn-lt"/>
          <a:ea typeface="+mn-ea"/>
        </a:defRPr>
      </a:lvl5pPr>
      <a:lvl6pPr marL="2145487" indent="-268186" algn="l" rtl="0" eaLnBrk="1" fontAlgn="base" latinLnBrk="1" hangingPunct="1">
        <a:spcBef>
          <a:spcPts val="352"/>
        </a:spcBef>
        <a:spcAft>
          <a:spcPct val="0"/>
        </a:spcAft>
        <a:buClr>
          <a:schemeClr val="accent2"/>
        </a:buClr>
        <a:buSzPct val="70000"/>
        <a:buFont typeface="Wingdings" pitchFamily="2" charset="2"/>
        <a:buChar char=""/>
        <a:defRPr sz="1900" b="1">
          <a:solidFill>
            <a:schemeClr val="tx1"/>
          </a:solidFill>
          <a:latin typeface="+mn-lt"/>
          <a:ea typeface="+mn-ea"/>
        </a:defRPr>
      </a:lvl6pPr>
      <a:lvl7pPr marL="2681859" indent="-268186" algn="l" rtl="0" eaLnBrk="1" fontAlgn="base" latinLnBrk="1" hangingPunct="1">
        <a:spcBef>
          <a:spcPts val="352"/>
        </a:spcBef>
        <a:spcAft>
          <a:spcPct val="0"/>
        </a:spcAft>
        <a:buClr>
          <a:schemeClr val="accent2"/>
        </a:buClr>
        <a:buSzPct val="70000"/>
        <a:buFont typeface="Wingdings" pitchFamily="2" charset="2"/>
        <a:buChar char=""/>
        <a:defRPr sz="1900" b="1">
          <a:solidFill>
            <a:schemeClr val="tx1"/>
          </a:solidFill>
          <a:latin typeface="+mn-lt"/>
          <a:ea typeface="+mn-ea"/>
        </a:defRPr>
      </a:lvl7pPr>
      <a:lvl8pPr marL="3218230" indent="-268186" algn="l" rtl="0" eaLnBrk="1" fontAlgn="base" latinLnBrk="1" hangingPunct="1">
        <a:spcBef>
          <a:spcPts val="352"/>
        </a:spcBef>
        <a:spcAft>
          <a:spcPct val="0"/>
        </a:spcAft>
        <a:buClr>
          <a:schemeClr val="accent2"/>
        </a:buClr>
        <a:buSzPct val="70000"/>
        <a:buFont typeface="Wingdings" pitchFamily="2" charset="2"/>
        <a:buChar char=""/>
        <a:defRPr sz="1900" b="1">
          <a:solidFill>
            <a:schemeClr val="tx1"/>
          </a:solidFill>
          <a:latin typeface="+mn-lt"/>
          <a:ea typeface="+mn-ea"/>
        </a:defRPr>
      </a:lvl8pPr>
      <a:lvl9pPr marL="3754602" indent="-268186" algn="l" rtl="0" eaLnBrk="1" fontAlgn="base" latinLnBrk="1" hangingPunct="1">
        <a:spcBef>
          <a:spcPts val="352"/>
        </a:spcBef>
        <a:spcAft>
          <a:spcPct val="0"/>
        </a:spcAft>
        <a:buClr>
          <a:schemeClr val="accent2"/>
        </a:buClr>
        <a:buSzPct val="70000"/>
        <a:buFont typeface="Wingdings" pitchFamily="2" charset="2"/>
        <a:buChar char=""/>
        <a:defRPr sz="1900" b="1">
          <a:solidFill>
            <a:schemeClr val="tx1"/>
          </a:solidFill>
          <a:latin typeface="+mn-lt"/>
          <a:ea typeface="+mn-ea"/>
        </a:defRPr>
      </a:lvl9pPr>
    </p:bodyStyle>
    <p:otherStyle>
      <a:defPPr>
        <a:defRPr lang="ko-KR"/>
      </a:defPPr>
      <a:lvl1pPr marL="0" algn="l" defTabSz="1072743" rtl="0" eaLnBrk="1" latinLnBrk="1" hangingPunct="1">
        <a:defRPr sz="2100" kern="1200">
          <a:solidFill>
            <a:schemeClr val="tx1"/>
          </a:solidFill>
          <a:latin typeface="+mn-lt"/>
          <a:ea typeface="+mn-ea"/>
          <a:cs typeface="+mn-cs"/>
        </a:defRPr>
      </a:lvl1pPr>
      <a:lvl2pPr marL="536372" algn="l" defTabSz="1072743" rtl="0" eaLnBrk="1" latinLnBrk="1" hangingPunct="1">
        <a:defRPr sz="2100" kern="1200">
          <a:solidFill>
            <a:schemeClr val="tx1"/>
          </a:solidFill>
          <a:latin typeface="+mn-lt"/>
          <a:ea typeface="+mn-ea"/>
          <a:cs typeface="+mn-cs"/>
        </a:defRPr>
      </a:lvl2pPr>
      <a:lvl3pPr marL="1072743" algn="l" defTabSz="1072743" rtl="0" eaLnBrk="1" latinLnBrk="1" hangingPunct="1">
        <a:defRPr sz="2100" kern="1200">
          <a:solidFill>
            <a:schemeClr val="tx1"/>
          </a:solidFill>
          <a:latin typeface="+mn-lt"/>
          <a:ea typeface="+mn-ea"/>
          <a:cs typeface="+mn-cs"/>
        </a:defRPr>
      </a:lvl3pPr>
      <a:lvl4pPr marL="1609115" algn="l" defTabSz="1072743" rtl="0" eaLnBrk="1" latinLnBrk="1" hangingPunct="1">
        <a:defRPr sz="2100" kern="1200">
          <a:solidFill>
            <a:schemeClr val="tx1"/>
          </a:solidFill>
          <a:latin typeface="+mn-lt"/>
          <a:ea typeface="+mn-ea"/>
          <a:cs typeface="+mn-cs"/>
        </a:defRPr>
      </a:lvl4pPr>
      <a:lvl5pPr marL="2145487" algn="l" defTabSz="1072743" rtl="0" eaLnBrk="1" latinLnBrk="1" hangingPunct="1">
        <a:defRPr sz="2100" kern="1200">
          <a:solidFill>
            <a:schemeClr val="tx1"/>
          </a:solidFill>
          <a:latin typeface="+mn-lt"/>
          <a:ea typeface="+mn-ea"/>
          <a:cs typeface="+mn-cs"/>
        </a:defRPr>
      </a:lvl5pPr>
      <a:lvl6pPr marL="2681859" algn="l" defTabSz="1072743" rtl="0" eaLnBrk="1" latinLnBrk="1" hangingPunct="1">
        <a:defRPr sz="2100" kern="1200">
          <a:solidFill>
            <a:schemeClr val="tx1"/>
          </a:solidFill>
          <a:latin typeface="+mn-lt"/>
          <a:ea typeface="+mn-ea"/>
          <a:cs typeface="+mn-cs"/>
        </a:defRPr>
      </a:lvl6pPr>
      <a:lvl7pPr marL="3218230" algn="l" defTabSz="1072743" rtl="0" eaLnBrk="1" latinLnBrk="1" hangingPunct="1">
        <a:defRPr sz="2100" kern="1200">
          <a:solidFill>
            <a:schemeClr val="tx1"/>
          </a:solidFill>
          <a:latin typeface="+mn-lt"/>
          <a:ea typeface="+mn-ea"/>
          <a:cs typeface="+mn-cs"/>
        </a:defRPr>
      </a:lvl7pPr>
      <a:lvl8pPr marL="3754602" algn="l" defTabSz="1072743" rtl="0" eaLnBrk="1" latinLnBrk="1" hangingPunct="1">
        <a:defRPr sz="2100" kern="1200">
          <a:solidFill>
            <a:schemeClr val="tx1"/>
          </a:solidFill>
          <a:latin typeface="+mn-lt"/>
          <a:ea typeface="+mn-ea"/>
          <a:cs typeface="+mn-cs"/>
        </a:defRPr>
      </a:lvl8pPr>
      <a:lvl9pPr marL="4290974" algn="l" defTabSz="1072743" rtl="0" eaLnBrk="1" latinLnBrk="1" hangingPunct="1">
        <a:defRPr sz="21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wmv"/><Relationship Id="rId1" Type="http://schemas.microsoft.com/office/2007/relationships/media" Target="../media/media2.wmv"/><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diagramLayout" Target="../diagrams/layout1.xml"/><Relationship Id="rId7" Type="http://schemas.openxmlformats.org/officeDocument/2006/relationships/image" Target="../media/image25.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 Id="rId9"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media/image38.png"/><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9.xml.rels><?xml version="1.0" encoding="UTF-8" standalone="yes"?>
<Relationships xmlns="http://schemas.openxmlformats.org/package/2006/relationships"><Relationship Id="rId8" Type="http://schemas.openxmlformats.org/officeDocument/2006/relationships/audio" Target="../media/media6.mp3"/><Relationship Id="rId13" Type="http://schemas.openxmlformats.org/officeDocument/2006/relationships/image" Target="../media/image55.png"/><Relationship Id="rId3" Type="http://schemas.microsoft.com/office/2007/relationships/media" Target="../media/media4.mp4"/><Relationship Id="rId7" Type="http://schemas.microsoft.com/office/2007/relationships/media" Target="../media/media6.mp3"/><Relationship Id="rId12" Type="http://schemas.openxmlformats.org/officeDocument/2006/relationships/image" Target="../media/image54.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audio" Target="../media/media5.mp3"/><Relationship Id="rId11" Type="http://schemas.openxmlformats.org/officeDocument/2006/relationships/image" Target="../media/image53.jpeg"/><Relationship Id="rId5" Type="http://schemas.microsoft.com/office/2007/relationships/media" Target="../media/media5.mp3"/><Relationship Id="rId15" Type="http://schemas.openxmlformats.org/officeDocument/2006/relationships/image" Target="../media/image57.png"/><Relationship Id="rId10" Type="http://schemas.openxmlformats.org/officeDocument/2006/relationships/image" Target="../media/image52.png"/><Relationship Id="rId4" Type="http://schemas.openxmlformats.org/officeDocument/2006/relationships/video" Target="../media/media4.mp4"/><Relationship Id="rId9" Type="http://schemas.openxmlformats.org/officeDocument/2006/relationships/slideLayout" Target="../slideLayouts/slideLayout2.xml"/><Relationship Id="rId14" Type="http://schemas.openxmlformats.org/officeDocument/2006/relationships/image" Target="../media/image56.jpe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gif"/><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image" Target="../media/image60.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7.mp4"/><Relationship Id="rId1" Type="http://schemas.microsoft.com/office/2007/relationships/media" Target="../media/media7.mp4"/><Relationship Id="rId5" Type="http://schemas.openxmlformats.org/officeDocument/2006/relationships/image" Target="../media/image62.png"/><Relationship Id="rId4" Type="http://schemas.openxmlformats.org/officeDocument/2006/relationships/notesSlide" Target="../notesSlides/notesSlide4.xml"/></Relationships>
</file>

<file path=ppt/slides/_rels/slide2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2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jpeg"/><Relationship Id="rId1" Type="http://schemas.openxmlformats.org/officeDocument/2006/relationships/slideLayout" Target="../slideLayouts/slideLayout2.xml"/><Relationship Id="rId5" Type="http://schemas.openxmlformats.org/officeDocument/2006/relationships/image" Target="../media/image71.jpeg"/><Relationship Id="rId4" Type="http://schemas.openxmlformats.org/officeDocument/2006/relationships/image" Target="../media/image70.jpeg"/></Relationships>
</file>

<file path=ppt/slides/_rels/slide24.xml.rels><?xml version="1.0" encoding="UTF-8" standalone="yes"?>
<Relationships xmlns="http://schemas.openxmlformats.org/package/2006/relationships"><Relationship Id="rId3" Type="http://schemas.openxmlformats.org/officeDocument/2006/relationships/hyperlink" Target="https://www.techemergence.com/valuing-the-artificial-intelligence-market-graphs-and-predictions/" TargetMode="External"/><Relationship Id="rId7" Type="http://schemas.openxmlformats.org/officeDocument/2006/relationships/image" Target="../media/image75.png"/><Relationship Id="rId2" Type="http://schemas.openxmlformats.org/officeDocument/2006/relationships/hyperlink" Target="https://www.mckinsey.com/business-functions/mckinsey-analytics/our-insights/five-fifty-use-the-force?cid=fivefifty-eml-alt-mkq-mck-oth-1807&amp;hlkid=370b2f98c1264b3ab72a7d35c90f2ccf&amp;hctky=2630251&amp;hdpid=f6110a04-8e31-4077-9bc5-6f4bfeef5fd6" TargetMode="External"/><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2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26.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hyperlink" Target="http://www.smallake.kr/wp-content/uploads/2016/06/20160622_063503.pdf" TargetMode="External"/><Relationship Id="rId1" Type="http://schemas.openxmlformats.org/officeDocument/2006/relationships/slideLayout" Target="../slideLayouts/slideLayout2.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xml"/><Relationship Id="rId5" Type="http://schemas.openxmlformats.org/officeDocument/2006/relationships/image" Target="../media/image94.png"/><Relationship Id="rId4" Type="http://schemas.openxmlformats.org/officeDocument/2006/relationships/image" Target="../media/image93.png"/></Relationships>
</file>

<file path=ppt/slides/_rels/slide33.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image" Target="../media/image96.png"/><Relationship Id="rId7" Type="http://schemas.openxmlformats.org/officeDocument/2006/relationships/image" Target="../media/image100.png"/><Relationship Id="rId2" Type="http://schemas.openxmlformats.org/officeDocument/2006/relationships/image" Target="../media/image95.jpeg"/><Relationship Id="rId1" Type="http://schemas.openxmlformats.org/officeDocument/2006/relationships/slideLayout" Target="../slideLayouts/slideLayout2.xml"/><Relationship Id="rId6" Type="http://schemas.openxmlformats.org/officeDocument/2006/relationships/image" Target="../media/image99.png"/><Relationship Id="rId5" Type="http://schemas.openxmlformats.org/officeDocument/2006/relationships/image" Target="../media/image98.png"/><Relationship Id="rId10" Type="http://schemas.openxmlformats.org/officeDocument/2006/relationships/image" Target="../media/image103.png"/><Relationship Id="rId4" Type="http://schemas.openxmlformats.org/officeDocument/2006/relationships/image" Target="../media/image97.png"/><Relationship Id="rId9" Type="http://schemas.openxmlformats.org/officeDocument/2006/relationships/image" Target="../media/image102.png"/></Relationships>
</file>

<file path=ppt/slides/_rels/slide34.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hyperlink" Target="https://www.techrepublic.com/article/comparing-ai-in-china-and-the-us/" TargetMode="External"/><Relationship Id="rId1" Type="http://schemas.openxmlformats.org/officeDocument/2006/relationships/slideLayout" Target="../slideLayouts/slideLayout2.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105.png"/></Relationships>
</file>

<file path=ppt/slides/_rels/slide35.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2.xml"/><Relationship Id="rId4" Type="http://schemas.openxmlformats.org/officeDocument/2006/relationships/image" Target="../media/image113.png"/></Relationships>
</file>

<file path=ppt/slides/_rels/slide38.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hyperlink" Target="https://ourworldindata.org/economic-growth" TargetMode="External"/><Relationship Id="rId1" Type="http://schemas.openxmlformats.org/officeDocument/2006/relationships/slideLayout" Target="../slideLayouts/slideLayout2.xml"/><Relationship Id="rId4" Type="http://schemas.openxmlformats.org/officeDocument/2006/relationships/image" Target="../media/image116.png"/></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19.tiff"/><Relationship Id="rId4" Type="http://schemas.openxmlformats.org/officeDocument/2006/relationships/image" Target="../media/image118.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0.jpe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notesSlide" Target="../notesSlides/notesSlide2.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부제목 1"/>
          <p:cNvSpPr txBox="1">
            <a:spLocks/>
          </p:cNvSpPr>
          <p:nvPr/>
        </p:nvSpPr>
        <p:spPr>
          <a:xfrm>
            <a:off x="1519708" y="3861048"/>
            <a:ext cx="4535615" cy="1410317"/>
          </a:xfrm>
          <a:prstGeom prst="rect">
            <a:avLst/>
          </a:prstGeom>
        </p:spPr>
        <p:txBody>
          <a:bodyPr/>
          <a:lstStyle>
            <a:lvl1pPr marL="0" indent="0" algn="ctr" rtl="0" eaLnBrk="1" fontAlgn="base" latinLnBrk="1" hangingPunct="1">
              <a:spcBef>
                <a:spcPts val="704"/>
              </a:spcBef>
              <a:spcAft>
                <a:spcPct val="0"/>
              </a:spcAft>
              <a:buClr>
                <a:schemeClr val="accent1"/>
              </a:buClr>
              <a:buSzPct val="76000"/>
              <a:buFont typeface="Wingdings" pitchFamily="2" charset="2"/>
              <a:buNone/>
              <a:defRPr sz="3100" b="1">
                <a:solidFill>
                  <a:schemeClr val="tx1"/>
                </a:solidFill>
                <a:latin typeface="+mn-lt"/>
                <a:ea typeface="+mn-ea"/>
                <a:cs typeface="+mn-cs"/>
              </a:defRPr>
            </a:lvl1pPr>
            <a:lvl2pPr marL="642528" indent="-320333" algn="l" rtl="0" eaLnBrk="1" fontAlgn="base" latinLnBrk="1" hangingPunct="1">
              <a:spcBef>
                <a:spcPts val="587"/>
              </a:spcBef>
              <a:spcAft>
                <a:spcPct val="0"/>
              </a:spcAft>
              <a:buClr>
                <a:schemeClr val="accent2"/>
              </a:buClr>
              <a:buSzPct val="76000"/>
              <a:buFont typeface="Wingdings" pitchFamily="2" charset="2"/>
              <a:buChar char="u"/>
              <a:defRPr sz="2700" b="1">
                <a:solidFill>
                  <a:schemeClr val="tx1">
                    <a:lumMod val="75000"/>
                    <a:lumOff val="25000"/>
                  </a:schemeClr>
                </a:solidFill>
                <a:latin typeface="+mn-lt"/>
                <a:ea typeface="+mn-ea"/>
              </a:defRPr>
            </a:lvl2pPr>
            <a:lvl3pPr marL="964725" indent="-268186" algn="l" rtl="0" eaLnBrk="1" fontAlgn="base" latinLnBrk="1" hangingPunct="1">
              <a:spcBef>
                <a:spcPts val="587"/>
              </a:spcBef>
              <a:spcAft>
                <a:spcPct val="0"/>
              </a:spcAft>
              <a:buClr>
                <a:srgbClr val="BCBCBC"/>
              </a:buClr>
              <a:buSzPct val="76000"/>
              <a:buFont typeface="Wingdings" pitchFamily="2" charset="2"/>
              <a:buChar char="u"/>
              <a:defRPr sz="2300" b="1">
                <a:solidFill>
                  <a:schemeClr val="tx1">
                    <a:lumMod val="65000"/>
                    <a:lumOff val="35000"/>
                  </a:schemeClr>
                </a:solidFill>
                <a:latin typeface="+mn-lt"/>
                <a:ea typeface="+mn-ea"/>
              </a:defRPr>
            </a:lvl3pPr>
            <a:lvl4pPr marL="1286920" indent="-268186" algn="l" rtl="0" eaLnBrk="1" fontAlgn="base" latinLnBrk="1" hangingPunct="1">
              <a:spcBef>
                <a:spcPts val="469"/>
              </a:spcBef>
              <a:spcAft>
                <a:spcPct val="0"/>
              </a:spcAft>
              <a:buClr>
                <a:srgbClr val="8BA2B4"/>
              </a:buClr>
              <a:buSzPct val="70000"/>
              <a:buFont typeface="Wingdings" pitchFamily="2" charset="2"/>
              <a:buChar char="u"/>
              <a:defRPr b="1">
                <a:solidFill>
                  <a:schemeClr val="tx1">
                    <a:lumMod val="65000"/>
                    <a:lumOff val="35000"/>
                  </a:schemeClr>
                </a:solidFill>
                <a:latin typeface="+mn-lt"/>
                <a:ea typeface="+mn-ea"/>
              </a:defRPr>
            </a:lvl4pPr>
            <a:lvl5pPr marL="1609115" indent="-268186" algn="l" rtl="0" eaLnBrk="1" fontAlgn="base" latinLnBrk="1" hangingPunct="1">
              <a:spcBef>
                <a:spcPts val="352"/>
              </a:spcBef>
              <a:spcAft>
                <a:spcPct val="0"/>
              </a:spcAft>
              <a:buClr>
                <a:schemeClr val="accent2"/>
              </a:buClr>
              <a:buSzPct val="70000"/>
              <a:buFont typeface="Wingdings" pitchFamily="2" charset="2"/>
              <a:buChar char="u"/>
              <a:defRPr sz="1900" b="1">
                <a:solidFill>
                  <a:schemeClr val="tx1">
                    <a:lumMod val="65000"/>
                    <a:lumOff val="35000"/>
                  </a:schemeClr>
                </a:solidFill>
                <a:latin typeface="+mn-lt"/>
                <a:ea typeface="+mn-ea"/>
              </a:defRPr>
            </a:lvl5pPr>
            <a:lvl6pPr marL="2145487" indent="-268186" algn="l" rtl="0" eaLnBrk="1" fontAlgn="base" latinLnBrk="1" hangingPunct="1">
              <a:spcBef>
                <a:spcPts val="352"/>
              </a:spcBef>
              <a:spcAft>
                <a:spcPct val="0"/>
              </a:spcAft>
              <a:buClr>
                <a:schemeClr val="accent2"/>
              </a:buClr>
              <a:buSzPct val="70000"/>
              <a:buFont typeface="Wingdings" pitchFamily="2" charset="2"/>
              <a:buChar char=""/>
              <a:defRPr sz="1900" b="1">
                <a:solidFill>
                  <a:schemeClr val="tx1"/>
                </a:solidFill>
                <a:latin typeface="+mn-lt"/>
                <a:ea typeface="+mn-ea"/>
              </a:defRPr>
            </a:lvl6pPr>
            <a:lvl7pPr marL="2681859" indent="-268186" algn="l" rtl="0" eaLnBrk="1" fontAlgn="base" latinLnBrk="1" hangingPunct="1">
              <a:spcBef>
                <a:spcPts val="352"/>
              </a:spcBef>
              <a:spcAft>
                <a:spcPct val="0"/>
              </a:spcAft>
              <a:buClr>
                <a:schemeClr val="accent2"/>
              </a:buClr>
              <a:buSzPct val="70000"/>
              <a:buFont typeface="Wingdings" pitchFamily="2" charset="2"/>
              <a:buChar char=""/>
              <a:defRPr sz="1900" b="1">
                <a:solidFill>
                  <a:schemeClr val="tx1"/>
                </a:solidFill>
                <a:latin typeface="+mn-lt"/>
                <a:ea typeface="+mn-ea"/>
              </a:defRPr>
            </a:lvl7pPr>
            <a:lvl8pPr marL="3218230" indent="-268186" algn="l" rtl="0" eaLnBrk="1" fontAlgn="base" latinLnBrk="1" hangingPunct="1">
              <a:spcBef>
                <a:spcPts val="352"/>
              </a:spcBef>
              <a:spcAft>
                <a:spcPct val="0"/>
              </a:spcAft>
              <a:buClr>
                <a:schemeClr val="accent2"/>
              </a:buClr>
              <a:buSzPct val="70000"/>
              <a:buFont typeface="Wingdings" pitchFamily="2" charset="2"/>
              <a:buChar char=""/>
              <a:defRPr sz="1900" b="1">
                <a:solidFill>
                  <a:schemeClr val="tx1"/>
                </a:solidFill>
                <a:latin typeface="+mn-lt"/>
                <a:ea typeface="+mn-ea"/>
              </a:defRPr>
            </a:lvl8pPr>
            <a:lvl9pPr marL="3754602" indent="-268186" algn="l" rtl="0" eaLnBrk="1" fontAlgn="base" latinLnBrk="1" hangingPunct="1">
              <a:spcBef>
                <a:spcPts val="352"/>
              </a:spcBef>
              <a:spcAft>
                <a:spcPct val="0"/>
              </a:spcAft>
              <a:buClr>
                <a:schemeClr val="accent2"/>
              </a:buClr>
              <a:buSzPct val="70000"/>
              <a:buFont typeface="Wingdings" pitchFamily="2" charset="2"/>
              <a:buChar char=""/>
              <a:defRPr sz="1900" b="1">
                <a:solidFill>
                  <a:schemeClr val="tx1"/>
                </a:solidFill>
                <a:latin typeface="+mn-lt"/>
                <a:ea typeface="+mn-ea"/>
              </a:defRPr>
            </a:lvl9pPr>
          </a:lstStyle>
          <a:p>
            <a:pPr>
              <a:buClr>
                <a:prstClr val="black"/>
              </a:buClr>
              <a:defRPr/>
            </a:pPr>
            <a:r>
              <a:rPr kumimoji="0" lang="en-US" altLang="ko-KR" sz="1800" kern="0" dirty="0">
                <a:solidFill>
                  <a:prstClr val="black"/>
                </a:solidFill>
                <a:latin typeface="+mn-ea"/>
              </a:rPr>
              <a:t>2019. 10</a:t>
            </a:r>
          </a:p>
          <a:p>
            <a:pPr>
              <a:buClr>
                <a:prstClr val="black"/>
              </a:buClr>
              <a:defRPr/>
            </a:pPr>
            <a:endParaRPr kumimoji="0" lang="en-US" altLang="ko-KR" sz="1800" kern="0" dirty="0" smtClean="0">
              <a:solidFill>
                <a:prstClr val="black"/>
              </a:solidFill>
              <a:latin typeface="+mn-ea"/>
            </a:endParaRPr>
          </a:p>
          <a:p>
            <a:pPr>
              <a:buClr>
                <a:prstClr val="black"/>
              </a:buClr>
              <a:defRPr/>
            </a:pPr>
            <a:endParaRPr kumimoji="0" lang="en-US" altLang="ko-KR" sz="1800" kern="0" dirty="0">
              <a:solidFill>
                <a:prstClr val="black"/>
              </a:solidFill>
              <a:latin typeface="+mn-ea"/>
            </a:endParaRPr>
          </a:p>
          <a:p>
            <a:pPr>
              <a:buClr>
                <a:prstClr val="black"/>
              </a:buClr>
              <a:defRPr/>
            </a:pPr>
            <a:r>
              <a:rPr kumimoji="0" lang="ko-KR" altLang="en-US" sz="1800" kern="0" dirty="0">
                <a:solidFill>
                  <a:prstClr val="black"/>
                </a:solidFill>
                <a:latin typeface="+mn-ea"/>
              </a:rPr>
              <a:t>김 진 형</a:t>
            </a:r>
            <a:endParaRPr kumimoji="0" lang="en-US" altLang="ko-KR" sz="1800" kern="0" dirty="0">
              <a:solidFill>
                <a:prstClr val="black"/>
              </a:solidFill>
              <a:latin typeface="+mn-ea"/>
            </a:endParaRPr>
          </a:p>
          <a:p>
            <a:pPr>
              <a:buClr>
                <a:prstClr val="black"/>
              </a:buClr>
              <a:defRPr/>
            </a:pPr>
            <a:endParaRPr kumimoji="0" lang="en-US" altLang="ko-KR" sz="1800" kern="0" dirty="0">
              <a:solidFill>
                <a:prstClr val="black"/>
              </a:solidFill>
              <a:latin typeface="+mn-ea"/>
            </a:endParaRPr>
          </a:p>
          <a:p>
            <a:pPr>
              <a:buClr>
                <a:prstClr val="black"/>
              </a:buClr>
              <a:defRPr/>
            </a:pPr>
            <a:endParaRPr kumimoji="0" lang="en-US" altLang="ko-KR" sz="200" kern="0" dirty="0">
              <a:solidFill>
                <a:prstClr val="black"/>
              </a:solidFill>
              <a:latin typeface="+mn-ea"/>
            </a:endParaRPr>
          </a:p>
          <a:p>
            <a:pPr>
              <a:buClr>
                <a:prstClr val="black"/>
              </a:buClr>
              <a:defRPr/>
            </a:pPr>
            <a:endParaRPr kumimoji="0" lang="en-US" altLang="ko-KR" sz="1800" kern="0" dirty="0">
              <a:solidFill>
                <a:prstClr val="black"/>
              </a:solidFill>
              <a:latin typeface="+mn-ea"/>
            </a:endParaRPr>
          </a:p>
          <a:p>
            <a:pPr>
              <a:buClr>
                <a:prstClr val="black"/>
              </a:buClr>
              <a:defRPr/>
            </a:pPr>
            <a:endParaRPr kumimoji="0" lang="en-US" altLang="ko-KR" sz="1800" kern="0" dirty="0">
              <a:solidFill>
                <a:prstClr val="black"/>
              </a:solidFill>
              <a:latin typeface="+mn-ea"/>
            </a:endParaRPr>
          </a:p>
        </p:txBody>
      </p:sp>
      <p:sp>
        <p:nvSpPr>
          <p:cNvPr id="13" name="제목 3"/>
          <p:cNvSpPr>
            <a:spLocks noGrp="1"/>
          </p:cNvSpPr>
          <p:nvPr>
            <p:ph type="title"/>
          </p:nvPr>
        </p:nvSpPr>
        <p:spPr>
          <a:xfrm>
            <a:off x="560512" y="1087310"/>
            <a:ext cx="6454009" cy="1143000"/>
          </a:xfrm>
        </p:spPr>
        <p:txBody>
          <a:bodyPr/>
          <a:lstStyle/>
          <a:p>
            <a:r>
              <a:rPr lang="ko-KR" altLang="en-US" dirty="0"/>
              <a:t>인공지능은</a:t>
            </a:r>
            <a:r>
              <a:rPr lang="en-US" altLang="ko-KR" dirty="0"/>
              <a:t> </a:t>
            </a:r>
            <a:r>
              <a:rPr lang="ko-KR" altLang="en-US" dirty="0"/>
              <a:t>한국에게 </a:t>
            </a:r>
            <a:r>
              <a:rPr lang="en-US" altLang="ko-KR" dirty="0"/>
              <a:t/>
            </a:r>
            <a:br>
              <a:rPr lang="en-US" altLang="ko-KR" dirty="0"/>
            </a:br>
            <a:r>
              <a:rPr lang="ko-KR" altLang="en-US" dirty="0"/>
              <a:t>기회일까 위협일까</a:t>
            </a:r>
            <a:r>
              <a:rPr lang="en-US" altLang="ko-KR" dirty="0"/>
              <a:t>?</a:t>
            </a:r>
            <a:endParaRPr lang="ko-KR" altLang="en-US" dirty="0"/>
          </a:p>
        </p:txBody>
      </p:sp>
      <p:pic>
        <p:nvPicPr>
          <p:cNvPr id="1026" name="Picture 2" descr="creative commons에 대한 이미지 검색결과"/>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13440" y="6381328"/>
            <a:ext cx="798679" cy="404664"/>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extBox 1">
            <a:extLst>
              <a:ext uri="{FF2B5EF4-FFF2-40B4-BE49-F238E27FC236}">
                <a16:creationId xmlns:a16="http://schemas.microsoft.com/office/drawing/2014/main" id="{8071EFAB-6EAA-4FA7-9D43-65F14B894BF6}"/>
              </a:ext>
            </a:extLst>
          </p:cNvPr>
          <p:cNvSpPr txBox="1"/>
          <p:nvPr/>
        </p:nvSpPr>
        <p:spPr>
          <a:xfrm>
            <a:off x="7291592" y="188640"/>
            <a:ext cx="2432076" cy="338554"/>
          </a:xfrm>
          <a:prstGeom prst="rect">
            <a:avLst/>
          </a:prstGeom>
          <a:noFill/>
        </p:spPr>
        <p:txBody>
          <a:bodyPr wrap="none" rtlCol="0">
            <a:spAutoFit/>
          </a:bodyPr>
          <a:lstStyle/>
          <a:p>
            <a:r>
              <a:rPr lang="en-US" altLang="ko-KR" dirty="0"/>
              <a:t>@SPRI</a:t>
            </a:r>
            <a:r>
              <a:rPr lang="ko-KR" altLang="en-US" dirty="0"/>
              <a:t> </a:t>
            </a:r>
            <a:r>
              <a:rPr lang="en-US" altLang="ko-KR" dirty="0"/>
              <a:t>Fall</a:t>
            </a:r>
            <a:r>
              <a:rPr lang="ko-KR" altLang="en-US" dirty="0"/>
              <a:t> </a:t>
            </a:r>
            <a:r>
              <a:rPr lang="en-US" altLang="ko-KR" dirty="0"/>
              <a:t>Conference</a:t>
            </a:r>
            <a:endParaRPr lang="ko-KR" altLang="en-US" dirty="0"/>
          </a:p>
        </p:txBody>
      </p:sp>
    </p:spTree>
    <p:extLst>
      <p:ext uri="{BB962C8B-B14F-4D97-AF65-F5344CB8AC3E}">
        <p14:creationId xmlns:p14="http://schemas.microsoft.com/office/powerpoint/2010/main" val="490383562"/>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내용 개체 틀 1">
            <a:extLst>
              <a:ext uri="{FF2B5EF4-FFF2-40B4-BE49-F238E27FC236}">
                <a16:creationId xmlns:a16="http://schemas.microsoft.com/office/drawing/2014/main" id="{00568DBB-30E3-4C4C-92D5-E389068B6537}"/>
              </a:ext>
            </a:extLst>
          </p:cNvPr>
          <p:cNvSpPr>
            <a:spLocks noGrp="1"/>
          </p:cNvSpPr>
          <p:nvPr>
            <p:ph idx="1"/>
          </p:nvPr>
        </p:nvSpPr>
        <p:spPr/>
        <p:txBody>
          <a:bodyPr/>
          <a:lstStyle/>
          <a:p>
            <a:endParaRPr lang="ko-KR" altLang="en-US"/>
          </a:p>
        </p:txBody>
      </p:sp>
      <p:sp>
        <p:nvSpPr>
          <p:cNvPr id="3" name="제목 2">
            <a:extLst>
              <a:ext uri="{FF2B5EF4-FFF2-40B4-BE49-F238E27FC236}">
                <a16:creationId xmlns:a16="http://schemas.microsoft.com/office/drawing/2014/main" id="{B6F5174A-C60E-4BF2-ADD5-1624E1145EFC}"/>
              </a:ext>
            </a:extLst>
          </p:cNvPr>
          <p:cNvSpPr>
            <a:spLocks noGrp="1"/>
          </p:cNvSpPr>
          <p:nvPr>
            <p:ph type="title"/>
          </p:nvPr>
        </p:nvSpPr>
        <p:spPr/>
        <p:txBody>
          <a:bodyPr/>
          <a:lstStyle/>
          <a:p>
            <a:r>
              <a:rPr lang="ko-KR" altLang="en-US" dirty="0"/>
              <a:t>농업에서의 </a:t>
            </a:r>
            <a:r>
              <a:rPr lang="en-US" altLang="ko-KR" dirty="0"/>
              <a:t>AI : See and Spray</a:t>
            </a:r>
            <a:endParaRPr lang="ko-KR" altLang="en-US" dirty="0"/>
          </a:p>
        </p:txBody>
      </p:sp>
      <p:sp>
        <p:nvSpPr>
          <p:cNvPr id="4" name="텍스트 개체 틀 3">
            <a:extLst>
              <a:ext uri="{FF2B5EF4-FFF2-40B4-BE49-F238E27FC236}">
                <a16:creationId xmlns:a16="http://schemas.microsoft.com/office/drawing/2014/main" id="{BBB3BB94-4150-4A30-B3C6-48E13A34906F}"/>
              </a:ext>
            </a:extLst>
          </p:cNvPr>
          <p:cNvSpPr>
            <a:spLocks noGrp="1"/>
          </p:cNvSpPr>
          <p:nvPr>
            <p:ph type="body" sz="quarter" idx="10"/>
          </p:nvPr>
        </p:nvSpPr>
        <p:spPr/>
        <p:txBody>
          <a:bodyPr/>
          <a:lstStyle/>
          <a:p>
            <a:r>
              <a:rPr lang="ko-KR" altLang="en-US" dirty="0"/>
              <a:t>자료</a:t>
            </a:r>
            <a:r>
              <a:rPr lang="en-US" altLang="ko-KR" dirty="0"/>
              <a:t>: </a:t>
            </a:r>
            <a:r>
              <a:rPr lang="en-US" altLang="ko-KR" b="0" dirty="0"/>
              <a:t>Blue River Technology</a:t>
            </a:r>
          </a:p>
        </p:txBody>
      </p:sp>
      <p:pic>
        <p:nvPicPr>
          <p:cNvPr id="5" name="그림 4">
            <a:extLst>
              <a:ext uri="{FF2B5EF4-FFF2-40B4-BE49-F238E27FC236}">
                <a16:creationId xmlns:a16="http://schemas.microsoft.com/office/drawing/2014/main" id="{EC03C603-0E66-4890-98B6-1B3DA59DA9F9}"/>
              </a:ext>
            </a:extLst>
          </p:cNvPr>
          <p:cNvPicPr>
            <a:picLocks noChangeAspect="1"/>
          </p:cNvPicPr>
          <p:nvPr/>
        </p:nvPicPr>
        <p:blipFill>
          <a:blip r:embed="rId2"/>
          <a:stretch>
            <a:fillRect/>
          </a:stretch>
        </p:blipFill>
        <p:spPr>
          <a:xfrm>
            <a:off x="5030141" y="4017095"/>
            <a:ext cx="4628620" cy="2546848"/>
          </a:xfrm>
          <a:prstGeom prst="rect">
            <a:avLst/>
          </a:prstGeom>
        </p:spPr>
      </p:pic>
      <p:pic>
        <p:nvPicPr>
          <p:cNvPr id="6" name="그림 5">
            <a:extLst>
              <a:ext uri="{FF2B5EF4-FFF2-40B4-BE49-F238E27FC236}">
                <a16:creationId xmlns:a16="http://schemas.microsoft.com/office/drawing/2014/main" id="{78AC4C25-9CC8-48F4-9E37-F8C9C8056E69}"/>
              </a:ext>
            </a:extLst>
          </p:cNvPr>
          <p:cNvPicPr>
            <a:picLocks noChangeAspect="1"/>
          </p:cNvPicPr>
          <p:nvPr/>
        </p:nvPicPr>
        <p:blipFill>
          <a:blip r:embed="rId3"/>
          <a:stretch>
            <a:fillRect/>
          </a:stretch>
        </p:blipFill>
        <p:spPr>
          <a:xfrm>
            <a:off x="273146" y="1337917"/>
            <a:ext cx="4562056" cy="2607928"/>
          </a:xfrm>
          <a:prstGeom prst="rect">
            <a:avLst/>
          </a:prstGeom>
        </p:spPr>
      </p:pic>
      <p:pic>
        <p:nvPicPr>
          <p:cNvPr id="7" name="그림 6">
            <a:extLst>
              <a:ext uri="{FF2B5EF4-FFF2-40B4-BE49-F238E27FC236}">
                <a16:creationId xmlns:a16="http://schemas.microsoft.com/office/drawing/2014/main" id="{6B67142D-5F57-42E2-A999-31AAFAE2947E}"/>
              </a:ext>
            </a:extLst>
          </p:cNvPr>
          <p:cNvPicPr>
            <a:picLocks noChangeAspect="1"/>
          </p:cNvPicPr>
          <p:nvPr/>
        </p:nvPicPr>
        <p:blipFill>
          <a:blip r:embed="rId4"/>
          <a:stretch>
            <a:fillRect/>
          </a:stretch>
        </p:blipFill>
        <p:spPr>
          <a:xfrm>
            <a:off x="4999493" y="1321004"/>
            <a:ext cx="4628620" cy="2623165"/>
          </a:xfrm>
          <a:prstGeom prst="rect">
            <a:avLst/>
          </a:prstGeom>
        </p:spPr>
      </p:pic>
      <p:pic>
        <p:nvPicPr>
          <p:cNvPr id="8" name="그림 7">
            <a:extLst>
              <a:ext uri="{FF2B5EF4-FFF2-40B4-BE49-F238E27FC236}">
                <a16:creationId xmlns:a16="http://schemas.microsoft.com/office/drawing/2014/main" id="{78D67972-4883-4B8E-BAB5-3A356F7CF10C}"/>
              </a:ext>
            </a:extLst>
          </p:cNvPr>
          <p:cNvPicPr>
            <a:picLocks noChangeAspect="1"/>
          </p:cNvPicPr>
          <p:nvPr/>
        </p:nvPicPr>
        <p:blipFill>
          <a:blip r:embed="rId5"/>
          <a:stretch>
            <a:fillRect/>
          </a:stretch>
        </p:blipFill>
        <p:spPr>
          <a:xfrm>
            <a:off x="273146" y="4046615"/>
            <a:ext cx="4559692" cy="2521777"/>
          </a:xfrm>
          <a:prstGeom prst="rect">
            <a:avLst/>
          </a:prstGeom>
        </p:spPr>
      </p:pic>
      <p:sp>
        <p:nvSpPr>
          <p:cNvPr id="9" name="모서리가 둥근 직사각형 38">
            <a:extLst>
              <a:ext uri="{FF2B5EF4-FFF2-40B4-BE49-F238E27FC236}">
                <a16:creationId xmlns:a16="http://schemas.microsoft.com/office/drawing/2014/main" id="{788EC881-5769-4B55-AC09-B042060083F4}"/>
              </a:ext>
            </a:extLst>
          </p:cNvPr>
          <p:cNvSpPr/>
          <p:nvPr/>
        </p:nvSpPr>
        <p:spPr bwMode="auto">
          <a:xfrm>
            <a:off x="488504" y="1398905"/>
            <a:ext cx="3600400" cy="459790"/>
          </a:xfrm>
          <a:prstGeom prst="roundRect">
            <a:avLst/>
          </a:prstGeom>
          <a:solidFill>
            <a:srgbClr val="ACBDDE"/>
          </a:solidFill>
          <a:ln w="9525">
            <a:noFill/>
            <a:round/>
            <a:headEnd/>
            <a:tailEnd/>
          </a:ln>
        </p:spPr>
        <p:txBody>
          <a:bodyPr wrap="none" rtlCol="0" anchor="ctr"/>
          <a:lstStyle/>
          <a:p>
            <a:pPr algn="ctr"/>
            <a:r>
              <a:rPr lang="ko-KR" altLang="en-US" sz="1400" b="1" dirty="0">
                <a:latin typeface="+mn-ea"/>
                <a:ea typeface="+mn-ea"/>
              </a:rPr>
              <a:t>잡초에는 제초제</a:t>
            </a:r>
            <a:r>
              <a:rPr lang="en-US" altLang="ko-KR" sz="1400" b="1" dirty="0">
                <a:latin typeface="+mn-ea"/>
                <a:ea typeface="+mn-ea"/>
              </a:rPr>
              <a:t>, </a:t>
            </a:r>
            <a:r>
              <a:rPr lang="ko-KR" altLang="en-US" sz="1400" b="1" dirty="0">
                <a:latin typeface="+mn-ea"/>
                <a:ea typeface="+mn-ea"/>
              </a:rPr>
              <a:t>작물에는 비료 살포</a:t>
            </a:r>
            <a:endParaRPr lang="en-US" altLang="ko-KR" sz="1400" b="1" dirty="0">
              <a:latin typeface="+mn-ea"/>
              <a:ea typeface="+mn-ea"/>
            </a:endParaRPr>
          </a:p>
        </p:txBody>
      </p:sp>
      <p:sp>
        <p:nvSpPr>
          <p:cNvPr id="10" name="모서리가 둥근 직사각형 38">
            <a:extLst>
              <a:ext uri="{FF2B5EF4-FFF2-40B4-BE49-F238E27FC236}">
                <a16:creationId xmlns:a16="http://schemas.microsoft.com/office/drawing/2014/main" id="{B737EA86-2495-48F1-8442-03A7B9683AE2}"/>
              </a:ext>
            </a:extLst>
          </p:cNvPr>
          <p:cNvSpPr/>
          <p:nvPr/>
        </p:nvSpPr>
        <p:spPr bwMode="auto">
          <a:xfrm>
            <a:off x="5313040" y="1430399"/>
            <a:ext cx="3600400" cy="459790"/>
          </a:xfrm>
          <a:prstGeom prst="roundRect">
            <a:avLst/>
          </a:prstGeom>
          <a:solidFill>
            <a:srgbClr val="ACBDDE"/>
          </a:solidFill>
          <a:ln w="9525">
            <a:noFill/>
            <a:round/>
            <a:headEnd/>
            <a:tailEnd/>
          </a:ln>
        </p:spPr>
        <p:txBody>
          <a:bodyPr wrap="none" rtlCol="0" anchor="ctr"/>
          <a:lstStyle/>
          <a:p>
            <a:pPr algn="ctr"/>
            <a:r>
              <a:rPr lang="en-US" altLang="ko-KR" sz="1400" b="1" dirty="0">
                <a:latin typeface="+mn-ea"/>
                <a:ea typeface="+mn-ea"/>
              </a:rPr>
              <a:t>Computer Vision</a:t>
            </a:r>
            <a:r>
              <a:rPr lang="ko-KR" altLang="en-US" sz="1400" b="1" dirty="0">
                <a:latin typeface="+mn-ea"/>
                <a:ea typeface="+mn-ea"/>
              </a:rPr>
              <a:t>으로</a:t>
            </a:r>
            <a:r>
              <a:rPr lang="en-US" altLang="ko-KR" sz="1400" b="1" dirty="0">
                <a:latin typeface="+mn-ea"/>
                <a:ea typeface="+mn-ea"/>
              </a:rPr>
              <a:t> </a:t>
            </a:r>
            <a:r>
              <a:rPr lang="ko-KR" altLang="en-US" sz="1400" b="1" dirty="0">
                <a:latin typeface="+mn-ea"/>
                <a:ea typeface="+mn-ea"/>
              </a:rPr>
              <a:t>자동화  </a:t>
            </a:r>
            <a:endParaRPr lang="en-US" altLang="ko-KR" sz="1400" b="1" dirty="0">
              <a:latin typeface="+mn-ea"/>
              <a:ea typeface="+mn-ea"/>
            </a:endParaRPr>
          </a:p>
        </p:txBody>
      </p:sp>
      <p:sp>
        <p:nvSpPr>
          <p:cNvPr id="11" name="모서리가 둥근 직사각형 38">
            <a:extLst>
              <a:ext uri="{FF2B5EF4-FFF2-40B4-BE49-F238E27FC236}">
                <a16:creationId xmlns:a16="http://schemas.microsoft.com/office/drawing/2014/main" id="{E338FA44-07E5-4076-A4F0-1F64144E4F36}"/>
              </a:ext>
            </a:extLst>
          </p:cNvPr>
          <p:cNvSpPr/>
          <p:nvPr/>
        </p:nvSpPr>
        <p:spPr bwMode="auto">
          <a:xfrm>
            <a:off x="532283" y="4169522"/>
            <a:ext cx="3600400" cy="459790"/>
          </a:xfrm>
          <a:prstGeom prst="roundRect">
            <a:avLst/>
          </a:prstGeom>
          <a:solidFill>
            <a:srgbClr val="ACBDDE"/>
          </a:solidFill>
          <a:ln w="9525">
            <a:noFill/>
            <a:round/>
            <a:headEnd/>
            <a:tailEnd/>
          </a:ln>
        </p:spPr>
        <p:txBody>
          <a:bodyPr wrap="none" rtlCol="0" anchor="ctr"/>
          <a:lstStyle/>
          <a:p>
            <a:pPr algn="ctr"/>
            <a:r>
              <a:rPr lang="ko-KR" altLang="en-US" sz="1400" b="1" dirty="0">
                <a:latin typeface="+mn-ea"/>
                <a:ea typeface="+mn-ea"/>
              </a:rPr>
              <a:t>잡초</a:t>
            </a:r>
            <a:r>
              <a:rPr lang="en-US" altLang="ko-KR" sz="1400" b="1" dirty="0">
                <a:latin typeface="+mn-ea"/>
                <a:ea typeface="+mn-ea"/>
              </a:rPr>
              <a:t>, </a:t>
            </a:r>
            <a:r>
              <a:rPr lang="ko-KR" altLang="en-US" sz="1400" b="1" dirty="0">
                <a:latin typeface="+mn-ea"/>
                <a:ea typeface="+mn-ea"/>
              </a:rPr>
              <a:t>작물 데이터 베이스로 학습</a:t>
            </a:r>
            <a:endParaRPr lang="en-US" altLang="ko-KR" sz="1400" b="1" dirty="0">
              <a:latin typeface="+mn-ea"/>
              <a:ea typeface="+mn-ea"/>
            </a:endParaRPr>
          </a:p>
        </p:txBody>
      </p:sp>
      <p:sp>
        <p:nvSpPr>
          <p:cNvPr id="12" name="모서리가 둥근 직사각형 38">
            <a:extLst>
              <a:ext uri="{FF2B5EF4-FFF2-40B4-BE49-F238E27FC236}">
                <a16:creationId xmlns:a16="http://schemas.microsoft.com/office/drawing/2014/main" id="{53B7D7C1-8D39-4371-ABA3-FA9C9D85E4E4}"/>
              </a:ext>
            </a:extLst>
          </p:cNvPr>
          <p:cNvSpPr/>
          <p:nvPr/>
        </p:nvSpPr>
        <p:spPr bwMode="auto">
          <a:xfrm>
            <a:off x="5385048" y="4102617"/>
            <a:ext cx="3600400" cy="459790"/>
          </a:xfrm>
          <a:prstGeom prst="roundRect">
            <a:avLst/>
          </a:prstGeom>
          <a:solidFill>
            <a:srgbClr val="ACBDDE"/>
          </a:solidFill>
          <a:ln w="9525">
            <a:noFill/>
            <a:round/>
            <a:headEnd/>
            <a:tailEnd/>
          </a:ln>
        </p:spPr>
        <p:txBody>
          <a:bodyPr wrap="none" rtlCol="0" anchor="ctr"/>
          <a:lstStyle/>
          <a:p>
            <a:pPr algn="ctr"/>
            <a:r>
              <a:rPr lang="ko-KR" altLang="en-US" sz="1400" b="1" dirty="0">
                <a:latin typeface="+mn-ea"/>
                <a:ea typeface="+mn-ea"/>
              </a:rPr>
              <a:t>유해 제초제 사용의 </a:t>
            </a:r>
            <a:r>
              <a:rPr lang="en-US" altLang="ko-KR" sz="1400" b="1" dirty="0">
                <a:latin typeface="+mn-ea"/>
                <a:ea typeface="+mn-ea"/>
              </a:rPr>
              <a:t>90% </a:t>
            </a:r>
            <a:r>
              <a:rPr lang="ko-KR" altLang="en-US" sz="1400" b="1" dirty="0">
                <a:latin typeface="+mn-ea"/>
                <a:ea typeface="+mn-ea"/>
              </a:rPr>
              <a:t>절감</a:t>
            </a:r>
            <a:endParaRPr lang="en-US" altLang="ko-KR" sz="1400" b="1" dirty="0">
              <a:latin typeface="+mn-ea"/>
              <a:ea typeface="+mn-ea"/>
            </a:endParaRPr>
          </a:p>
        </p:txBody>
      </p:sp>
    </p:spTree>
    <p:extLst>
      <p:ext uri="{BB962C8B-B14F-4D97-AF65-F5344CB8AC3E}">
        <p14:creationId xmlns:p14="http://schemas.microsoft.com/office/powerpoint/2010/main" val="2362090845"/>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직사각형 13">
            <a:extLst>
              <a:ext uri="{FF2B5EF4-FFF2-40B4-BE49-F238E27FC236}">
                <a16:creationId xmlns:a16="http://schemas.microsoft.com/office/drawing/2014/main" id="{A6412E4C-3E7F-42F8-AC8E-C1C80E78A225}"/>
              </a:ext>
            </a:extLst>
          </p:cNvPr>
          <p:cNvSpPr/>
          <p:nvPr/>
        </p:nvSpPr>
        <p:spPr bwMode="auto">
          <a:xfrm>
            <a:off x="2087095" y="1065098"/>
            <a:ext cx="6898353" cy="1053324"/>
          </a:xfrm>
          <a:prstGeom prst="rect">
            <a:avLst/>
          </a:prstGeom>
          <a:solidFill>
            <a:schemeClr val="tx1">
              <a:lumMod val="75000"/>
              <a:lumOff val="25000"/>
            </a:schemeClr>
          </a:solidFill>
          <a:ln w="9525">
            <a:noFill/>
            <a:round/>
            <a:headEnd/>
            <a:tailEnd/>
          </a:ln>
        </p:spPr>
        <p:txBody>
          <a:bodyPr wrap="square" rtlCol="0" anchor="ctr">
            <a:normAutofit lnSpcReduction="10000"/>
          </a:bodyPr>
          <a:lstStyle/>
          <a:p>
            <a:r>
              <a:rPr lang="en-US" altLang="ko-KR" i="1" dirty="0">
                <a:solidFill>
                  <a:schemeClr val="bg1"/>
                </a:solidFill>
              </a:rPr>
              <a:t>In a shocking finding, scientist discovered a herd of unicorns living in a remote, previously unexplored valley, in the Andes Mountains. Even more surprising to the researchers was the fact that the unicorns spoke perfect English.</a:t>
            </a:r>
            <a:endParaRPr lang="en-US" altLang="ko-KR" sz="1400" b="1" dirty="0">
              <a:solidFill>
                <a:schemeClr val="bg1"/>
              </a:solidFill>
              <a:latin typeface="Century Gothic" panose="020B0502020202020204" pitchFamily="34" charset="0"/>
            </a:endParaRPr>
          </a:p>
        </p:txBody>
      </p:sp>
      <p:sp>
        <p:nvSpPr>
          <p:cNvPr id="3" name="제목 2">
            <a:extLst>
              <a:ext uri="{FF2B5EF4-FFF2-40B4-BE49-F238E27FC236}">
                <a16:creationId xmlns:a16="http://schemas.microsoft.com/office/drawing/2014/main" id="{C7D3588E-55DD-432C-8968-C135C07FD65D}"/>
              </a:ext>
            </a:extLst>
          </p:cNvPr>
          <p:cNvSpPr>
            <a:spLocks noGrp="1"/>
          </p:cNvSpPr>
          <p:nvPr>
            <p:ph type="title"/>
          </p:nvPr>
        </p:nvSpPr>
        <p:spPr/>
        <p:txBody>
          <a:bodyPr/>
          <a:lstStyle/>
          <a:p>
            <a:r>
              <a:rPr lang="ko-KR" altLang="en-US" dirty="0" smtClean="0"/>
              <a:t>주어진 </a:t>
            </a:r>
            <a:r>
              <a:rPr lang="ko-KR" altLang="en-US" dirty="0"/>
              <a:t>주제로 </a:t>
            </a:r>
            <a:r>
              <a:rPr lang="ko-KR" altLang="en-US" dirty="0" smtClean="0"/>
              <a:t>가짜 이야기 제자</a:t>
            </a:r>
            <a:endParaRPr lang="ko-KR" altLang="en-US" dirty="0"/>
          </a:p>
        </p:txBody>
      </p:sp>
      <p:sp>
        <p:nvSpPr>
          <p:cNvPr id="4" name="텍스트 개체 틀 3">
            <a:extLst>
              <a:ext uri="{FF2B5EF4-FFF2-40B4-BE49-F238E27FC236}">
                <a16:creationId xmlns:a16="http://schemas.microsoft.com/office/drawing/2014/main" id="{D4AF5FAB-950B-4DD5-B4D0-E2F987104627}"/>
              </a:ext>
            </a:extLst>
          </p:cNvPr>
          <p:cNvSpPr>
            <a:spLocks noGrp="1"/>
          </p:cNvSpPr>
          <p:nvPr>
            <p:ph type="body" sz="quarter" idx="10"/>
          </p:nvPr>
        </p:nvSpPr>
        <p:spPr/>
        <p:txBody>
          <a:bodyPr/>
          <a:lstStyle/>
          <a:p>
            <a:endParaRPr lang="ko-KR" altLang="en-US"/>
          </a:p>
        </p:txBody>
      </p:sp>
      <p:sp>
        <p:nvSpPr>
          <p:cNvPr id="10" name="모서리가 둥근 직사각형 9">
            <a:extLst>
              <a:ext uri="{FF2B5EF4-FFF2-40B4-BE49-F238E27FC236}">
                <a16:creationId xmlns:a16="http://schemas.microsoft.com/office/drawing/2014/main" id="{FDBFD714-1AEB-4117-9AF0-556A8D526394}"/>
              </a:ext>
            </a:extLst>
          </p:cNvPr>
          <p:cNvSpPr/>
          <p:nvPr/>
        </p:nvSpPr>
        <p:spPr>
          <a:xfrm>
            <a:off x="139798" y="1065619"/>
            <a:ext cx="1870107" cy="426819"/>
          </a:xfrm>
          <a:prstGeom prst="roundRect">
            <a:avLst>
              <a:gd name="adj" fmla="val 14537"/>
            </a:avLst>
          </a:prstGeom>
          <a:solidFill>
            <a:srgbClr val="339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sz="1800" b="1" dirty="0">
                <a:latin typeface="+mn-ea"/>
              </a:rPr>
              <a:t>사람이 준 주제</a:t>
            </a:r>
          </a:p>
        </p:txBody>
      </p:sp>
      <p:sp>
        <p:nvSpPr>
          <p:cNvPr id="11" name="모서리가 둥근 직사각형 9">
            <a:extLst>
              <a:ext uri="{FF2B5EF4-FFF2-40B4-BE49-F238E27FC236}">
                <a16:creationId xmlns:a16="http://schemas.microsoft.com/office/drawing/2014/main" id="{EEEB7D1F-19F7-4BFE-BD5E-A6EF55D2938C}"/>
              </a:ext>
            </a:extLst>
          </p:cNvPr>
          <p:cNvSpPr/>
          <p:nvPr/>
        </p:nvSpPr>
        <p:spPr>
          <a:xfrm>
            <a:off x="136828" y="2235831"/>
            <a:ext cx="1870107" cy="425285"/>
          </a:xfrm>
          <a:prstGeom prst="roundRect">
            <a:avLst>
              <a:gd name="adj" fmla="val 14537"/>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800" b="1" dirty="0">
                <a:latin typeface="+mn-ea"/>
              </a:rPr>
              <a:t>AI</a:t>
            </a:r>
            <a:r>
              <a:rPr lang="ko-KR" altLang="en-US" sz="1800" b="1" dirty="0">
                <a:latin typeface="+mn-ea"/>
              </a:rPr>
              <a:t>가 쓴 이야기</a:t>
            </a:r>
          </a:p>
        </p:txBody>
      </p:sp>
      <p:sp>
        <p:nvSpPr>
          <p:cNvPr id="5" name="직사각형 4">
            <a:extLst>
              <a:ext uri="{FF2B5EF4-FFF2-40B4-BE49-F238E27FC236}">
                <a16:creationId xmlns:a16="http://schemas.microsoft.com/office/drawing/2014/main" id="{D5645909-C376-44C1-B8CE-02DA856A5EFB}"/>
              </a:ext>
            </a:extLst>
          </p:cNvPr>
          <p:cNvSpPr/>
          <p:nvPr/>
        </p:nvSpPr>
        <p:spPr bwMode="auto">
          <a:xfrm>
            <a:off x="2105103" y="2235831"/>
            <a:ext cx="7661098" cy="5471830"/>
          </a:xfrm>
          <a:prstGeom prst="rect">
            <a:avLst/>
          </a:prstGeom>
          <a:solidFill>
            <a:schemeClr val="tx1">
              <a:lumMod val="75000"/>
              <a:lumOff val="25000"/>
            </a:schemeClr>
          </a:solidFill>
          <a:ln w="9525">
            <a:noFill/>
            <a:round/>
            <a:headEnd/>
            <a:tailEnd/>
          </a:ln>
        </p:spPr>
        <p:txBody>
          <a:bodyPr wrap="square" rtlCol="0" anchor="ctr">
            <a:normAutofit fontScale="92500" lnSpcReduction="20000"/>
          </a:bodyPr>
          <a:lstStyle/>
          <a:p>
            <a:r>
              <a:rPr lang="en-US" altLang="ko-KR" dirty="0">
                <a:solidFill>
                  <a:schemeClr val="bg1"/>
                </a:solidFill>
              </a:rPr>
              <a:t>The scientist named the population, after their distinctive horn, Ovid’s Unicorn. These four-horned, silver-white unicorns were previously unknown to science.</a:t>
            </a:r>
          </a:p>
          <a:p>
            <a:r>
              <a:rPr lang="en-US" altLang="ko-KR" dirty="0">
                <a:solidFill>
                  <a:schemeClr val="bg1"/>
                </a:solidFill>
              </a:rPr>
              <a:t>Now, after almost two centuries, the mystery of what sparked this odd phenomenon is finally solved.</a:t>
            </a:r>
          </a:p>
          <a:p>
            <a:r>
              <a:rPr lang="en-US" altLang="ko-KR" dirty="0">
                <a:solidFill>
                  <a:schemeClr val="bg1"/>
                </a:solidFill>
              </a:rPr>
              <a:t>Dr. Jorge Pérez, an evolutionary biologist from the University of La Paz, and several companions, were exploring the Andes Mountains when they found a small valley, with no other animals or humans. Pérez noticed that the valley had what appeared to be a natural fountain, surrounded by two peaks of rock and silver snow.</a:t>
            </a:r>
          </a:p>
          <a:p>
            <a:r>
              <a:rPr lang="en-US" altLang="ko-KR" dirty="0">
                <a:solidFill>
                  <a:schemeClr val="bg1"/>
                </a:solidFill>
              </a:rPr>
              <a:t>Pérez and the others then ventured further into the valley. “By the time we reached the top of one peak, the water looked blue, with some crystals on top,” said Pérez.</a:t>
            </a:r>
          </a:p>
          <a:p>
            <a:r>
              <a:rPr lang="en-US" altLang="ko-KR" dirty="0">
                <a:solidFill>
                  <a:schemeClr val="bg1"/>
                </a:solidFill>
              </a:rPr>
              <a:t>Pérez and his friends were astonished to see the unicorn herd. These creatures could be seen from the air without having to move too much to see them – they were so close they could touch their horns.</a:t>
            </a:r>
          </a:p>
          <a:p>
            <a:r>
              <a:rPr lang="en-US" altLang="ko-KR" dirty="0">
                <a:solidFill>
                  <a:schemeClr val="bg1"/>
                </a:solidFill>
              </a:rPr>
              <a:t>While examining these bizarre creatures the scientists discovered that the creatures also spoke some fairly regular English. Pérez stated, “We can see, for example, that they have a common ‘language,’ something like a dialect or dialectic.”</a:t>
            </a:r>
          </a:p>
          <a:p>
            <a:r>
              <a:rPr lang="en-US" altLang="ko-KR" dirty="0">
                <a:solidFill>
                  <a:schemeClr val="bg1"/>
                </a:solidFill>
              </a:rPr>
              <a:t>Dr. Pérez believes that the unicorns may have originated in Argentina, where the animals were believed to be descendants of a lost race of people who lived there before the arrival of humans in those parts of South America.</a:t>
            </a:r>
          </a:p>
          <a:p>
            <a:r>
              <a:rPr lang="en-US" altLang="ko-KR" dirty="0">
                <a:solidFill>
                  <a:schemeClr val="bg1"/>
                </a:solidFill>
              </a:rPr>
              <a:t>While their origins are still unclear, some believe that perhaps the creatures were created when a human and a unicorn met each other in a time before human civilization. According to Pérez, “In South America, such incidents seem to be quite common.”</a:t>
            </a:r>
          </a:p>
          <a:p>
            <a:r>
              <a:rPr lang="en-US" altLang="ko-KR" dirty="0">
                <a:solidFill>
                  <a:schemeClr val="bg1"/>
                </a:solidFill>
              </a:rPr>
              <a:t>However, Pérez also pointed out that it is likely that the only way of knowing for sure if unicorns are indeed the descendants of a lost alien race is through DNA. “But they seem to be able to communicate in English quite well, which I believe is a sign of evolution, or at least a change in social organization,” said the scientist.</a:t>
            </a:r>
          </a:p>
        </p:txBody>
      </p:sp>
      <p:grpSp>
        <p:nvGrpSpPr>
          <p:cNvPr id="6" name="그룹 5">
            <a:extLst>
              <a:ext uri="{FF2B5EF4-FFF2-40B4-BE49-F238E27FC236}">
                <a16:creationId xmlns:a16="http://schemas.microsoft.com/office/drawing/2014/main" id="{7F2C71C4-44BE-46D7-A665-5E6FA1A9694A}"/>
              </a:ext>
            </a:extLst>
          </p:cNvPr>
          <p:cNvGrpSpPr/>
          <p:nvPr/>
        </p:nvGrpSpPr>
        <p:grpSpPr>
          <a:xfrm>
            <a:off x="2089572" y="1065244"/>
            <a:ext cx="7759972" cy="5694902"/>
            <a:chOff x="1991984" y="588819"/>
            <a:chExt cx="7759972" cy="5694902"/>
          </a:xfrm>
        </p:grpSpPr>
        <p:sp>
          <p:nvSpPr>
            <p:cNvPr id="8" name="직사각형 7">
              <a:extLst>
                <a:ext uri="{FF2B5EF4-FFF2-40B4-BE49-F238E27FC236}">
                  <a16:creationId xmlns:a16="http://schemas.microsoft.com/office/drawing/2014/main" id="{07F95AD3-B7B6-4D7D-8E25-A36FE8776DF0}"/>
                </a:ext>
              </a:extLst>
            </p:cNvPr>
            <p:cNvSpPr/>
            <p:nvPr/>
          </p:nvSpPr>
          <p:spPr>
            <a:xfrm>
              <a:off x="1991984" y="588819"/>
              <a:ext cx="7744441" cy="1053178"/>
            </a:xfrm>
            <a:prstGeom prst="rect">
              <a:avLst/>
            </a:prstGeom>
            <a:solidFill>
              <a:srgbClr val="003FBC"/>
            </a:solidFill>
          </p:spPr>
          <p:txBody>
            <a:bodyPr wrap="square">
              <a:no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fontAlgn="base"/>
              <a:r>
                <a:rPr lang="ko-KR" altLang="en-US" sz="1600" i="1" dirty="0">
                  <a:solidFill>
                    <a:srgbClr val="FFFF00"/>
                  </a:solidFill>
                  <a:latin typeface="+mn-ea"/>
                </a:rPr>
                <a:t>충격적인 발견에서</a:t>
              </a:r>
              <a:r>
                <a:rPr lang="en-US" altLang="ko-KR" sz="1600" i="1" dirty="0">
                  <a:solidFill>
                    <a:srgbClr val="FFFF00"/>
                  </a:solidFill>
                  <a:latin typeface="+mn-ea"/>
                </a:rPr>
                <a:t>, </a:t>
              </a:r>
              <a:r>
                <a:rPr lang="ko-KR" altLang="en-US" sz="1600" i="1" dirty="0">
                  <a:solidFill>
                    <a:srgbClr val="FFFF00"/>
                  </a:solidFill>
                  <a:latin typeface="+mn-ea"/>
                </a:rPr>
                <a:t>과학자들은 이전에 </a:t>
              </a:r>
              <a:r>
                <a:rPr lang="ko-KR" altLang="en-US" sz="1600" i="1" dirty="0" err="1">
                  <a:solidFill>
                    <a:srgbClr val="FFFF00"/>
                  </a:solidFill>
                  <a:latin typeface="+mn-ea"/>
                </a:rPr>
                <a:t>탐험되지</a:t>
              </a:r>
              <a:r>
                <a:rPr lang="ko-KR" altLang="en-US" sz="1600" i="1" dirty="0">
                  <a:solidFill>
                    <a:srgbClr val="FFFF00"/>
                  </a:solidFill>
                  <a:latin typeface="+mn-ea"/>
                </a:rPr>
                <a:t> 않았던 안데스 산맥의 외딴 계곡에 살고 있는 </a:t>
              </a:r>
              <a:r>
                <a:rPr lang="ko-KR" altLang="en-US" sz="1600" i="1" dirty="0" err="1">
                  <a:solidFill>
                    <a:srgbClr val="FFFF00"/>
                  </a:solidFill>
                  <a:latin typeface="+mn-ea"/>
                </a:rPr>
                <a:t>유니콘</a:t>
              </a:r>
              <a:r>
                <a:rPr lang="ko-KR" altLang="en-US" sz="1600" i="1" dirty="0">
                  <a:solidFill>
                    <a:srgbClr val="FFFF00"/>
                  </a:solidFill>
                  <a:latin typeface="+mn-ea"/>
                </a:rPr>
                <a:t> 무리들을 발견했다</a:t>
              </a:r>
              <a:r>
                <a:rPr lang="en-US" altLang="ko-KR" sz="1600" i="1" dirty="0">
                  <a:solidFill>
                    <a:srgbClr val="FFFF00"/>
                  </a:solidFill>
                  <a:latin typeface="+mn-ea"/>
                </a:rPr>
                <a:t>. </a:t>
              </a:r>
              <a:r>
                <a:rPr lang="ko-KR" altLang="en-US" sz="1600" i="1" dirty="0">
                  <a:solidFill>
                    <a:srgbClr val="FFFF00"/>
                  </a:solidFill>
                  <a:latin typeface="+mn-ea"/>
                </a:rPr>
                <a:t>연구자들에게 더욱 놀라운 것은 </a:t>
              </a:r>
              <a:r>
                <a:rPr lang="ko-KR" altLang="en-US" sz="1600" b="1" i="1" dirty="0" err="1">
                  <a:solidFill>
                    <a:srgbClr val="FFFF00"/>
                  </a:solidFill>
                  <a:latin typeface="+mn-ea"/>
                </a:rPr>
                <a:t>유니콘들이</a:t>
              </a:r>
              <a:r>
                <a:rPr lang="ko-KR" altLang="en-US" sz="1600" b="1" i="1" dirty="0">
                  <a:solidFill>
                    <a:srgbClr val="FFFF00"/>
                  </a:solidFill>
                  <a:latin typeface="+mn-ea"/>
                </a:rPr>
                <a:t> 완벽한 영어를 구사한다는 사실이었다</a:t>
              </a:r>
              <a:r>
                <a:rPr lang="en-US" altLang="ko-KR" sz="1600" b="1" i="1" dirty="0">
                  <a:solidFill>
                    <a:srgbClr val="FFFF00"/>
                  </a:solidFill>
                  <a:latin typeface="+mn-ea"/>
                </a:rPr>
                <a:t>.</a:t>
              </a:r>
              <a:endParaRPr lang="en-US" altLang="ko-KR" sz="1600" b="1" i="1" dirty="0">
                <a:solidFill>
                  <a:srgbClr val="FFFF00"/>
                </a:solidFill>
                <a:effectLst/>
                <a:latin typeface="+mn-ea"/>
              </a:endParaRPr>
            </a:p>
          </p:txBody>
        </p:sp>
        <p:sp>
          <p:nvSpPr>
            <p:cNvPr id="12" name="직사각형 11">
              <a:extLst>
                <a:ext uri="{FF2B5EF4-FFF2-40B4-BE49-F238E27FC236}">
                  <a16:creationId xmlns:a16="http://schemas.microsoft.com/office/drawing/2014/main" id="{B91D3F0F-F0D5-4FAB-BAA1-C345419E7F31}"/>
                </a:ext>
              </a:extLst>
            </p:cNvPr>
            <p:cNvSpPr/>
            <p:nvPr/>
          </p:nvSpPr>
          <p:spPr>
            <a:xfrm>
              <a:off x="2007515" y="1759406"/>
              <a:ext cx="7744441" cy="4524315"/>
            </a:xfrm>
            <a:prstGeom prst="rect">
              <a:avLst/>
            </a:prstGeom>
            <a:solidFill>
              <a:srgbClr val="003FBC"/>
            </a:solidFill>
          </p:spPr>
          <p:txBody>
            <a:bodyPr wrap="square">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r>
                <a:rPr lang="ko-KR" altLang="en-US" sz="1600" dirty="0">
                  <a:solidFill>
                    <a:srgbClr val="FFFF00"/>
                  </a:solidFill>
                </a:rPr>
                <a:t>그 과학자는 개체군의 이름을 그들의 독특한 뿔인 </a:t>
              </a:r>
              <a:r>
                <a:rPr lang="ko-KR" altLang="en-US" sz="1600" dirty="0" err="1">
                  <a:solidFill>
                    <a:srgbClr val="FFFF00"/>
                  </a:solidFill>
                </a:rPr>
                <a:t>오비드의</a:t>
              </a:r>
              <a:r>
                <a:rPr lang="ko-KR" altLang="en-US" sz="1600" dirty="0">
                  <a:solidFill>
                    <a:srgbClr val="FFFF00"/>
                  </a:solidFill>
                </a:rPr>
                <a:t> </a:t>
              </a:r>
              <a:r>
                <a:rPr lang="ko-KR" altLang="en-US" sz="1600" dirty="0" err="1">
                  <a:solidFill>
                    <a:srgbClr val="FFFF00"/>
                  </a:solidFill>
                </a:rPr>
                <a:t>유니콘의</a:t>
              </a:r>
              <a:r>
                <a:rPr lang="ko-KR" altLang="en-US" sz="1600" dirty="0">
                  <a:solidFill>
                    <a:srgbClr val="FFFF00"/>
                  </a:solidFill>
                </a:rPr>
                <a:t> 이름을 따서 지었다</a:t>
              </a:r>
              <a:r>
                <a:rPr lang="en-US" altLang="ko-KR" sz="1600" dirty="0">
                  <a:solidFill>
                    <a:srgbClr val="FFFF00"/>
                  </a:solidFill>
                </a:rPr>
                <a:t>. </a:t>
              </a:r>
              <a:r>
                <a:rPr lang="ko-KR" altLang="en-US" sz="1600" dirty="0">
                  <a:solidFill>
                    <a:srgbClr val="FFFF00"/>
                  </a:solidFill>
                </a:rPr>
                <a:t>이 네 개의 뿔이 달린 은백색의 </a:t>
              </a:r>
              <a:r>
                <a:rPr lang="ko-KR" altLang="en-US" sz="1600" dirty="0" err="1">
                  <a:solidFill>
                    <a:srgbClr val="FFFF00"/>
                  </a:solidFill>
                </a:rPr>
                <a:t>유니콘들은</a:t>
              </a:r>
              <a:r>
                <a:rPr lang="ko-KR" altLang="en-US" sz="1600" dirty="0">
                  <a:solidFill>
                    <a:srgbClr val="FFFF00"/>
                  </a:solidFill>
                </a:rPr>
                <a:t> 이전에는 과학에 알려지지 않았다</a:t>
              </a:r>
              <a:r>
                <a:rPr lang="en-US" altLang="ko-KR" sz="1600" dirty="0">
                  <a:solidFill>
                    <a:srgbClr val="FFFF00"/>
                  </a:solidFill>
                </a:rPr>
                <a:t>.</a:t>
              </a:r>
              <a:r>
                <a:rPr lang="ko-KR" altLang="en-US" sz="1600" dirty="0">
                  <a:solidFill>
                    <a:srgbClr val="FFFF00"/>
                  </a:solidFill>
                </a:rPr>
                <a:t/>
              </a:r>
              <a:br>
                <a:rPr lang="ko-KR" altLang="en-US" sz="1600" dirty="0">
                  <a:solidFill>
                    <a:srgbClr val="FFFF00"/>
                  </a:solidFill>
                </a:rPr>
              </a:br>
              <a:r>
                <a:rPr lang="ko-KR" altLang="en-US" sz="1600" dirty="0">
                  <a:solidFill>
                    <a:srgbClr val="FFFF00"/>
                  </a:solidFill>
                </a:rPr>
                <a:t>이제 거의 </a:t>
              </a:r>
              <a:r>
                <a:rPr lang="en-US" altLang="ko-KR" sz="1600" dirty="0">
                  <a:solidFill>
                    <a:srgbClr val="FFFF00"/>
                  </a:solidFill>
                </a:rPr>
                <a:t>2</a:t>
              </a:r>
              <a:r>
                <a:rPr lang="ko-KR" altLang="en-US" sz="1600" dirty="0">
                  <a:solidFill>
                    <a:srgbClr val="FFFF00"/>
                  </a:solidFill>
                </a:rPr>
                <a:t>세기가 지난 후</a:t>
              </a:r>
              <a:r>
                <a:rPr lang="en-US" altLang="ko-KR" sz="1600" dirty="0">
                  <a:solidFill>
                    <a:srgbClr val="FFFF00"/>
                  </a:solidFill>
                </a:rPr>
                <a:t>, </a:t>
              </a:r>
              <a:r>
                <a:rPr lang="ko-KR" altLang="en-US" sz="1600" dirty="0">
                  <a:solidFill>
                    <a:srgbClr val="FFFF00"/>
                  </a:solidFill>
                </a:rPr>
                <a:t>무엇이 이 기묘한 현상을 촉발시켰는지에 대한 미스터리가 마침내 풀리게 된다</a:t>
              </a:r>
              <a:r>
                <a:rPr lang="en-US" altLang="ko-KR" sz="1600" dirty="0">
                  <a:solidFill>
                    <a:srgbClr val="FFFF00"/>
                  </a:solidFill>
                </a:rPr>
                <a:t>.</a:t>
              </a:r>
              <a:r>
                <a:rPr lang="ko-KR" altLang="en-US" sz="1600" dirty="0">
                  <a:solidFill>
                    <a:srgbClr val="FFFF00"/>
                  </a:solidFill>
                </a:rPr>
                <a:t/>
              </a:r>
              <a:br>
                <a:rPr lang="ko-KR" altLang="en-US" sz="1600" dirty="0">
                  <a:solidFill>
                    <a:srgbClr val="FFFF00"/>
                  </a:solidFill>
                </a:rPr>
              </a:br>
              <a:r>
                <a:rPr lang="ko-KR" altLang="en-US" sz="1600" b="1" dirty="0" err="1">
                  <a:solidFill>
                    <a:srgbClr val="FFFF00"/>
                  </a:solidFill>
                </a:rPr>
                <a:t>라파즈</a:t>
              </a:r>
              <a:r>
                <a:rPr lang="ko-KR" altLang="en-US" sz="1600" b="1" dirty="0">
                  <a:solidFill>
                    <a:srgbClr val="FFFF00"/>
                  </a:solidFill>
                </a:rPr>
                <a:t> 대학의 진화생물학자 </a:t>
              </a:r>
              <a:r>
                <a:rPr lang="ko-KR" altLang="en-US" sz="1600" b="1" dirty="0" err="1">
                  <a:solidFill>
                    <a:srgbClr val="FFFF00"/>
                  </a:solidFill>
                </a:rPr>
                <a:t>조르헤</a:t>
              </a:r>
              <a:r>
                <a:rPr lang="ko-KR" altLang="en-US" sz="1600" b="1" dirty="0">
                  <a:solidFill>
                    <a:srgbClr val="FFFF00"/>
                  </a:solidFill>
                </a:rPr>
                <a:t> 페레스 박사</a:t>
              </a:r>
              <a:r>
                <a:rPr lang="ko-KR" altLang="en-US" sz="1600" dirty="0">
                  <a:solidFill>
                    <a:srgbClr val="FFFF00"/>
                  </a:solidFill>
                </a:rPr>
                <a:t>와 여러 동료들이 안데스 산맥을 탐험하고 있을 때 그들은 다른 동물이나 인간이 없는 작은 계곡을 발견했다</a:t>
              </a:r>
              <a:r>
                <a:rPr lang="en-US" altLang="ko-KR" sz="1600" dirty="0">
                  <a:solidFill>
                    <a:srgbClr val="FFFF00"/>
                  </a:solidFill>
                </a:rPr>
                <a:t>. </a:t>
              </a:r>
              <a:r>
                <a:rPr lang="ko-KR" altLang="en-US" sz="1600" dirty="0" err="1">
                  <a:solidFill>
                    <a:srgbClr val="FFFF00"/>
                  </a:solidFill>
                </a:rPr>
                <a:t>페레즈는</a:t>
              </a:r>
              <a:r>
                <a:rPr lang="ko-KR" altLang="en-US" sz="1600" dirty="0">
                  <a:solidFill>
                    <a:srgbClr val="FFFF00"/>
                  </a:solidFill>
                </a:rPr>
                <a:t> 그 계곡에 </a:t>
              </a:r>
              <a:r>
                <a:rPr lang="ko-KR" altLang="en-US" sz="1600" dirty="0" err="1">
                  <a:solidFill>
                    <a:srgbClr val="FFFF00"/>
                  </a:solidFill>
                </a:rPr>
                <a:t>암봉과</a:t>
              </a:r>
              <a:r>
                <a:rPr lang="ko-KR" altLang="en-US" sz="1600" dirty="0">
                  <a:solidFill>
                    <a:srgbClr val="FFFF00"/>
                  </a:solidFill>
                </a:rPr>
                <a:t> </a:t>
              </a:r>
              <a:r>
                <a:rPr lang="ko-KR" altLang="en-US" sz="1600" dirty="0" err="1">
                  <a:solidFill>
                    <a:srgbClr val="FFFF00"/>
                  </a:solidFill>
                </a:rPr>
                <a:t>은설기</a:t>
              </a:r>
              <a:r>
                <a:rPr lang="ko-KR" altLang="en-US" sz="1600" dirty="0">
                  <a:solidFill>
                    <a:srgbClr val="FFFF00"/>
                  </a:solidFill>
                </a:rPr>
                <a:t> 두 봉우리에 둘러싸인 자연분수로 보이는 것이 있다는 것을 알아챘다</a:t>
              </a:r>
              <a:r>
                <a:rPr lang="en-US" altLang="ko-KR" sz="1600" dirty="0">
                  <a:solidFill>
                    <a:srgbClr val="FFFF00"/>
                  </a:solidFill>
                </a:rPr>
                <a:t>.</a:t>
              </a:r>
              <a:r>
                <a:rPr lang="ko-KR" altLang="en-US" sz="1600" dirty="0">
                  <a:solidFill>
                    <a:srgbClr val="FFFF00"/>
                  </a:solidFill>
                </a:rPr>
                <a:t/>
              </a:r>
              <a:br>
                <a:rPr lang="ko-KR" altLang="en-US" sz="1600" dirty="0">
                  <a:solidFill>
                    <a:srgbClr val="FFFF00"/>
                  </a:solidFill>
                </a:rPr>
              </a:br>
              <a:r>
                <a:rPr lang="ko-KR" altLang="en-US" sz="1600" dirty="0">
                  <a:solidFill>
                    <a:srgbClr val="FFFF00"/>
                  </a:solidFill>
                </a:rPr>
                <a:t>그러자 </a:t>
              </a:r>
              <a:r>
                <a:rPr lang="ko-KR" altLang="en-US" sz="1600" dirty="0" err="1">
                  <a:solidFill>
                    <a:srgbClr val="FFFF00"/>
                  </a:solidFill>
                </a:rPr>
                <a:t>페레즈와</a:t>
              </a:r>
              <a:r>
                <a:rPr lang="ko-KR" altLang="en-US" sz="1600" dirty="0">
                  <a:solidFill>
                    <a:srgbClr val="FFFF00"/>
                  </a:solidFill>
                </a:rPr>
                <a:t> 다른 사람들은 위험을 무릅쓰고 계곡으로 더 들어갔다</a:t>
              </a:r>
              <a:r>
                <a:rPr lang="en-US" altLang="ko-KR" sz="1600" dirty="0">
                  <a:solidFill>
                    <a:srgbClr val="FFFF00"/>
                  </a:solidFill>
                </a:rPr>
                <a:t>. </a:t>
              </a:r>
              <a:r>
                <a:rPr lang="ko-KR" altLang="en-US" sz="1600" dirty="0" err="1">
                  <a:solidFill>
                    <a:srgbClr val="FFFF00"/>
                  </a:solidFill>
                </a:rPr>
                <a:t>페레즈는</a:t>
              </a:r>
              <a:r>
                <a:rPr lang="ko-KR" altLang="en-US" sz="1600" dirty="0">
                  <a:solidFill>
                    <a:srgbClr val="FFFF00"/>
                  </a:solidFill>
                </a:rPr>
                <a:t> </a:t>
              </a:r>
              <a:r>
                <a:rPr lang="en-US" altLang="ko-KR" sz="1600" dirty="0">
                  <a:solidFill>
                    <a:srgbClr val="FFFF00"/>
                  </a:solidFill>
                </a:rPr>
                <a:t>"</a:t>
              </a:r>
              <a:r>
                <a:rPr lang="ko-KR" altLang="en-US" sz="1600" dirty="0">
                  <a:solidFill>
                    <a:srgbClr val="FFFF00"/>
                  </a:solidFill>
                </a:rPr>
                <a:t>한 봉우리 꼭대기에 다다랐을 때 물이 푸른색으로 보였고 결정체도 몇 개 있었다</a:t>
              </a:r>
              <a:r>
                <a:rPr lang="en-US" altLang="ko-KR" sz="1600" dirty="0">
                  <a:solidFill>
                    <a:srgbClr val="FFFF00"/>
                  </a:solidFill>
                </a:rPr>
                <a:t>"</a:t>
              </a:r>
              <a:r>
                <a:rPr lang="ko-KR" altLang="en-US" sz="1600" dirty="0">
                  <a:solidFill>
                    <a:srgbClr val="FFFF00"/>
                  </a:solidFill>
                </a:rPr>
                <a:t>고 말했다</a:t>
              </a:r>
              <a:r>
                <a:rPr lang="en-US" altLang="ko-KR" sz="1600" dirty="0">
                  <a:solidFill>
                    <a:srgbClr val="FFFF00"/>
                  </a:solidFill>
                </a:rPr>
                <a:t>.</a:t>
              </a:r>
              <a:r>
                <a:rPr lang="ko-KR" altLang="en-US" sz="1600" dirty="0">
                  <a:solidFill>
                    <a:srgbClr val="FFFF00"/>
                  </a:solidFill>
                </a:rPr>
                <a:t/>
              </a:r>
              <a:br>
                <a:rPr lang="ko-KR" altLang="en-US" sz="1600" dirty="0">
                  <a:solidFill>
                    <a:srgbClr val="FFFF00"/>
                  </a:solidFill>
                </a:rPr>
              </a:br>
              <a:r>
                <a:rPr lang="ko-KR" altLang="en-US" sz="1600" dirty="0" err="1">
                  <a:solidFill>
                    <a:srgbClr val="FFFF00"/>
                  </a:solidFill>
                </a:rPr>
                <a:t>페레즈와</a:t>
              </a:r>
              <a:r>
                <a:rPr lang="ko-KR" altLang="en-US" sz="1600" dirty="0">
                  <a:solidFill>
                    <a:srgbClr val="FFFF00"/>
                  </a:solidFill>
                </a:rPr>
                <a:t> 그의 친구들은 </a:t>
              </a:r>
              <a:r>
                <a:rPr lang="ko-KR" altLang="en-US" sz="1600" dirty="0" err="1">
                  <a:solidFill>
                    <a:srgbClr val="FFFF00"/>
                  </a:solidFill>
                </a:rPr>
                <a:t>유니콘</a:t>
              </a:r>
              <a:r>
                <a:rPr lang="ko-KR" altLang="en-US" sz="1600" dirty="0">
                  <a:solidFill>
                    <a:srgbClr val="FFFF00"/>
                  </a:solidFill>
                </a:rPr>
                <a:t> 무리를 보고 놀랐다</a:t>
              </a:r>
              <a:r>
                <a:rPr lang="en-US" altLang="ko-KR" sz="1600" dirty="0">
                  <a:solidFill>
                    <a:srgbClr val="FFFF00"/>
                  </a:solidFill>
                </a:rPr>
                <a:t>. </a:t>
              </a:r>
              <a:r>
                <a:rPr lang="ko-KR" altLang="en-US" sz="1600" dirty="0">
                  <a:solidFill>
                    <a:srgbClr val="FFFF00"/>
                  </a:solidFill>
                </a:rPr>
                <a:t>이 생물들은 너무 많이 움직이지 않고도 공중에서 볼 수 있었다</a:t>
              </a:r>
              <a:r>
                <a:rPr lang="en-US" altLang="ko-KR" sz="1600" dirty="0">
                  <a:solidFill>
                    <a:srgbClr val="FFFF00"/>
                  </a:solidFill>
                </a:rPr>
                <a:t>. – </a:t>
              </a:r>
              <a:r>
                <a:rPr lang="ko-KR" altLang="en-US" sz="1600" dirty="0">
                  <a:solidFill>
                    <a:srgbClr val="FFFF00"/>
                  </a:solidFill>
                </a:rPr>
                <a:t>그들은 너무 가까이 있어서 뿔을 만질 수 있었다</a:t>
              </a:r>
              <a:r>
                <a:rPr lang="en-US" altLang="ko-KR" sz="1600" dirty="0">
                  <a:solidFill>
                    <a:srgbClr val="FFFF00"/>
                  </a:solidFill>
                </a:rPr>
                <a:t>. </a:t>
              </a:r>
            </a:p>
            <a:p>
              <a:r>
                <a:rPr lang="en-US" altLang="ko-KR" sz="1600" b="0" dirty="0">
                  <a:solidFill>
                    <a:srgbClr val="FFFF00"/>
                  </a:solidFill>
                  <a:effectLst/>
                  <a:latin typeface="+mn-ea"/>
                </a:rPr>
                <a:t>…</a:t>
              </a:r>
            </a:p>
            <a:p>
              <a:pPr fontAlgn="base"/>
              <a:r>
                <a:rPr lang="ko-KR" altLang="en-US" sz="1600" b="1" dirty="0">
                  <a:solidFill>
                    <a:srgbClr val="FFFF00"/>
                  </a:solidFill>
                </a:rPr>
                <a:t>과학자들은 이 기괴한 생물들을 조사하는 동안 이 생물들이 꽤 규칙적인 영어를 구사한다는 것을 발견했다</a:t>
              </a:r>
              <a:r>
                <a:rPr lang="en-US" altLang="ko-KR" sz="1600" b="1" dirty="0">
                  <a:solidFill>
                    <a:srgbClr val="FFFF00"/>
                  </a:solidFill>
                </a:rPr>
                <a:t>. </a:t>
              </a:r>
              <a:r>
                <a:rPr lang="ko-KR" altLang="en-US" sz="1600" b="1" dirty="0" err="1">
                  <a:solidFill>
                    <a:srgbClr val="FFFF00"/>
                  </a:solidFill>
                </a:rPr>
                <a:t>페레즈는</a:t>
              </a:r>
              <a:r>
                <a:rPr lang="ko-KR" altLang="en-US" sz="1600" b="1" dirty="0">
                  <a:solidFill>
                    <a:srgbClr val="FFFF00"/>
                  </a:solidFill>
                </a:rPr>
                <a:t> 예를 들어 그들이 방언이나 변증법 같은 공통의 </a:t>
              </a:r>
              <a:r>
                <a:rPr lang="en-US" altLang="ko-KR" sz="1600" b="1" dirty="0">
                  <a:solidFill>
                    <a:srgbClr val="FFFF00"/>
                  </a:solidFill>
                </a:rPr>
                <a:t>'</a:t>
              </a:r>
              <a:r>
                <a:rPr lang="ko-KR" altLang="en-US" sz="1600" b="1" dirty="0">
                  <a:solidFill>
                    <a:srgbClr val="FFFF00"/>
                  </a:solidFill>
                </a:rPr>
                <a:t>언어</a:t>
              </a:r>
              <a:r>
                <a:rPr lang="en-US" altLang="ko-KR" sz="1600" b="1" dirty="0">
                  <a:solidFill>
                    <a:srgbClr val="FFFF00"/>
                  </a:solidFill>
                </a:rPr>
                <a:t>'</a:t>
              </a:r>
              <a:r>
                <a:rPr lang="ko-KR" altLang="en-US" sz="1600" b="1" dirty="0">
                  <a:solidFill>
                    <a:srgbClr val="FFFF00"/>
                  </a:solidFill>
                </a:rPr>
                <a:t>를 가지고 있다는 것을 알 수 있다고 말했다</a:t>
              </a:r>
              <a:r>
                <a:rPr lang="en-US" altLang="ko-KR" sz="1600" b="1" dirty="0">
                  <a:solidFill>
                    <a:srgbClr val="FFFF00"/>
                  </a:solidFill>
                </a:rPr>
                <a:t>.</a:t>
              </a:r>
            </a:p>
            <a:p>
              <a:pPr fontAlgn="base"/>
              <a:r>
                <a:rPr lang="en-US" altLang="ko-KR" sz="1600" dirty="0">
                  <a:solidFill>
                    <a:srgbClr val="FFFF00"/>
                  </a:solidFill>
                  <a:effectLst/>
                  <a:latin typeface="+mn-ea"/>
                </a:rPr>
                <a:t>…</a:t>
              </a:r>
            </a:p>
          </p:txBody>
        </p:sp>
        <p:sp>
          <p:nvSpPr>
            <p:cNvPr id="13" name="TextBox 5">
              <a:extLst>
                <a:ext uri="{FF2B5EF4-FFF2-40B4-BE49-F238E27FC236}">
                  <a16:creationId xmlns:a16="http://schemas.microsoft.com/office/drawing/2014/main" id="{16CEB87D-FD22-4E70-9070-981196697253}"/>
                </a:ext>
              </a:extLst>
            </p:cNvPr>
            <p:cNvSpPr txBox="1"/>
            <p:nvPr/>
          </p:nvSpPr>
          <p:spPr>
            <a:xfrm>
              <a:off x="7568934" y="1331954"/>
              <a:ext cx="2006960" cy="307777"/>
            </a:xfrm>
            <a:prstGeom prst="rect">
              <a:avLst/>
            </a:prstGeom>
            <a:noFill/>
          </p:spPr>
          <p:txBody>
            <a:bodyPr wrap="none" rtlCol="0">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r>
                <a:rPr lang="ko-KR" altLang="en-US" sz="1400" dirty="0">
                  <a:solidFill>
                    <a:schemeClr val="bg1"/>
                  </a:solidFill>
                  <a:latin typeface="+mn-ea"/>
                </a:rPr>
                <a:t>번역 </a:t>
              </a:r>
              <a:r>
                <a:rPr lang="en-US" altLang="ko-KR" sz="1400" dirty="0">
                  <a:solidFill>
                    <a:schemeClr val="bg1"/>
                  </a:solidFill>
                  <a:latin typeface="+mn-ea"/>
                </a:rPr>
                <a:t>by </a:t>
              </a:r>
              <a:r>
                <a:rPr lang="en-US" altLang="ko-KR" sz="1400" dirty="0" err="1">
                  <a:solidFill>
                    <a:schemeClr val="bg1"/>
                  </a:solidFill>
                  <a:latin typeface="+mn-ea"/>
                </a:rPr>
                <a:t>Naver</a:t>
              </a:r>
              <a:r>
                <a:rPr lang="ko-KR" altLang="en-US" sz="1400" dirty="0">
                  <a:solidFill>
                    <a:schemeClr val="bg1"/>
                  </a:solidFill>
                  <a:latin typeface="+mn-ea"/>
                </a:rPr>
                <a:t> </a:t>
              </a:r>
              <a:r>
                <a:rPr lang="en-US" altLang="ko-KR" sz="1400" dirty="0">
                  <a:solidFill>
                    <a:schemeClr val="bg1"/>
                  </a:solidFill>
                  <a:latin typeface="+mn-ea"/>
                </a:rPr>
                <a:t>Papago</a:t>
              </a:r>
              <a:endParaRPr lang="ko-KR" altLang="en-US" sz="1400" dirty="0">
                <a:solidFill>
                  <a:schemeClr val="bg1"/>
                </a:solidFill>
                <a:latin typeface="+mn-ea"/>
              </a:endParaRPr>
            </a:p>
          </p:txBody>
        </p:sp>
      </p:grpSp>
      <p:pic>
        <p:nvPicPr>
          <p:cNvPr id="2" name="그림 1">
            <a:extLst>
              <a:ext uri="{FF2B5EF4-FFF2-40B4-BE49-F238E27FC236}">
                <a16:creationId xmlns:a16="http://schemas.microsoft.com/office/drawing/2014/main" id="{F300B497-5394-4FBC-A975-FA38E0098D58}"/>
              </a:ext>
            </a:extLst>
          </p:cNvPr>
          <p:cNvPicPr>
            <a:picLocks noChangeAspect="1"/>
          </p:cNvPicPr>
          <p:nvPr/>
        </p:nvPicPr>
        <p:blipFill>
          <a:blip r:embed="rId2"/>
          <a:stretch>
            <a:fillRect/>
          </a:stretch>
        </p:blipFill>
        <p:spPr>
          <a:xfrm>
            <a:off x="6321152" y="4173487"/>
            <a:ext cx="3206820" cy="2376115"/>
          </a:xfrm>
          <a:prstGeom prst="rect">
            <a:avLst/>
          </a:prstGeom>
        </p:spPr>
      </p:pic>
    </p:spTree>
    <p:extLst>
      <p:ext uri="{BB962C8B-B14F-4D97-AF65-F5344CB8AC3E}">
        <p14:creationId xmlns:p14="http://schemas.microsoft.com/office/powerpoint/2010/main" val="253820662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제목 2">
            <a:extLst>
              <a:ext uri="{FF2B5EF4-FFF2-40B4-BE49-F238E27FC236}">
                <a16:creationId xmlns:a16="http://schemas.microsoft.com/office/drawing/2014/main" id="{9FCCFB8D-EE96-4DE2-8F28-FBDA95F62A3D}"/>
              </a:ext>
            </a:extLst>
          </p:cNvPr>
          <p:cNvSpPr>
            <a:spLocks noGrp="1"/>
          </p:cNvSpPr>
          <p:nvPr>
            <p:ph type="title"/>
          </p:nvPr>
        </p:nvSpPr>
        <p:spPr/>
        <p:txBody>
          <a:bodyPr/>
          <a:lstStyle/>
          <a:p>
            <a:r>
              <a:rPr lang="ko-KR" altLang="en-US" dirty="0"/>
              <a:t>당신이 보는 비디오가 조작 됐을 수도</a:t>
            </a:r>
          </a:p>
        </p:txBody>
      </p:sp>
      <p:sp>
        <p:nvSpPr>
          <p:cNvPr id="4" name="텍스트 개체 틀 3">
            <a:extLst>
              <a:ext uri="{FF2B5EF4-FFF2-40B4-BE49-F238E27FC236}">
                <a16:creationId xmlns:a16="http://schemas.microsoft.com/office/drawing/2014/main" id="{9EBB00B0-E03E-4935-9458-695D607FF0A5}"/>
              </a:ext>
            </a:extLst>
          </p:cNvPr>
          <p:cNvSpPr>
            <a:spLocks noGrp="1"/>
          </p:cNvSpPr>
          <p:nvPr>
            <p:ph type="body" sz="quarter" idx="10"/>
          </p:nvPr>
        </p:nvSpPr>
        <p:spPr/>
        <p:txBody>
          <a:bodyPr/>
          <a:lstStyle/>
          <a:p>
            <a:endParaRPr lang="ko-KR" altLang="en-US"/>
          </a:p>
        </p:txBody>
      </p:sp>
      <p:pic>
        <p:nvPicPr>
          <p:cNvPr id="7" name="인공지능대통령">
            <a:hlinkClick r:id="" action="ppaction://media"/>
            <a:extLst>
              <a:ext uri="{FF2B5EF4-FFF2-40B4-BE49-F238E27FC236}">
                <a16:creationId xmlns:a16="http://schemas.microsoft.com/office/drawing/2014/main" id="{25B28FD0-5933-4250-9935-3CF051725A4A}"/>
              </a:ext>
            </a:extLst>
          </p:cNvPr>
          <p:cNvPicPr>
            <a:picLocks noGrp="1" noChangeAspect="1"/>
          </p:cNvPicPr>
          <p:nvPr>
            <p:ph idx="1"/>
            <a:videoFile r:link="rId2"/>
            <p:extLst>
              <p:ext uri="{DAA4B4D4-6D71-4841-9C94-3DE7FCFB9230}">
                <p14:media xmlns:p14="http://schemas.microsoft.com/office/powerpoint/2010/main" r:embed="rId1">
                  <p14:fade out="8000"/>
                </p14:media>
              </p:ext>
            </p:extLst>
          </p:nvPr>
        </p:nvPicPr>
        <p:blipFill rotWithShape="1">
          <a:blip r:embed="rId4"/>
          <a:srcRect t="12426" b="11885"/>
          <a:stretch/>
        </p:blipFill>
        <p:spPr>
          <a:xfrm>
            <a:off x="703249" y="1340768"/>
            <a:ext cx="8499501" cy="4824536"/>
          </a:xfrm>
        </p:spPr>
      </p:pic>
    </p:spTree>
    <p:extLst>
      <p:ext uri="{BB962C8B-B14F-4D97-AF65-F5344CB8AC3E}">
        <p14:creationId xmlns:p14="http://schemas.microsoft.com/office/powerpoint/2010/main" val="103801977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532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with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직사각형 1">
            <a:extLst>
              <a:ext uri="{FF2B5EF4-FFF2-40B4-BE49-F238E27FC236}">
                <a16:creationId xmlns:a16="http://schemas.microsoft.com/office/drawing/2014/main" id="{73291996-C31C-4F5D-8404-2450F5355E6C}"/>
              </a:ext>
            </a:extLst>
          </p:cNvPr>
          <p:cNvSpPr/>
          <p:nvPr/>
        </p:nvSpPr>
        <p:spPr bwMode="auto">
          <a:xfrm>
            <a:off x="4827918" y="2276873"/>
            <a:ext cx="4282609" cy="3558216"/>
          </a:xfrm>
          <a:prstGeom prst="rect">
            <a:avLst/>
          </a:prstGeom>
          <a:solidFill>
            <a:schemeClr val="accent4">
              <a:lumMod val="20000"/>
              <a:lumOff val="80000"/>
            </a:schemeClr>
          </a:solidFill>
          <a:ln w="9525">
            <a:solidFill>
              <a:schemeClr val="tx1">
                <a:lumMod val="65000"/>
                <a:lumOff val="35000"/>
              </a:schemeClr>
            </a:solidFill>
            <a:round/>
            <a:headEnd/>
            <a:tailEnd/>
          </a:ln>
        </p:spPr>
        <p:txBody>
          <a:bodyPr wrap="none" rtlCol="0" anchor="ctr"/>
          <a:lstStyle/>
          <a:p>
            <a:pPr algn="ctr"/>
            <a:endParaRPr lang="ko-KR" altLang="en-US" sz="1800"/>
          </a:p>
        </p:txBody>
      </p:sp>
      <p:sp>
        <p:nvSpPr>
          <p:cNvPr id="3" name="제목 2"/>
          <p:cNvSpPr>
            <a:spLocks noGrp="1"/>
          </p:cNvSpPr>
          <p:nvPr>
            <p:ph type="title"/>
          </p:nvPr>
        </p:nvSpPr>
        <p:spPr>
          <a:xfrm>
            <a:off x="9793" y="-18951"/>
            <a:ext cx="9886414" cy="1465658"/>
          </a:xfrm>
        </p:spPr>
        <p:txBody>
          <a:bodyPr anchor="ctr"/>
          <a:lstStyle/>
          <a:p>
            <a:r>
              <a:rPr lang="en-US" altLang="ko-KR" sz="2954" dirty="0"/>
              <a:t>AI</a:t>
            </a:r>
            <a:r>
              <a:rPr lang="ko-KR" altLang="en-US" sz="2954" dirty="0"/>
              <a:t> </a:t>
            </a:r>
            <a:r>
              <a:rPr lang="en-US" altLang="ko-KR" sz="2954" dirty="0"/>
              <a:t>:</a:t>
            </a:r>
            <a:r>
              <a:rPr lang="ko-KR" altLang="en-US" sz="2954" dirty="0"/>
              <a:t> 컴퓨터로 하여금 </a:t>
            </a:r>
            <a:r>
              <a:rPr lang="en-US" altLang="ko-KR" sz="2954" dirty="0"/>
              <a:t>“</a:t>
            </a:r>
            <a:r>
              <a:rPr lang="ko-KR" altLang="en-US" sz="2954" dirty="0"/>
              <a:t>지능적 행동</a:t>
            </a:r>
            <a:r>
              <a:rPr lang="en-US" altLang="ko-KR" sz="2954" dirty="0"/>
              <a:t>”</a:t>
            </a:r>
            <a:r>
              <a:rPr lang="ko-KR" altLang="en-US" sz="2954" dirty="0"/>
              <a:t>을 하게하는 기술</a:t>
            </a:r>
            <a:r>
              <a:rPr lang="en-US" altLang="ko-KR" sz="2954" dirty="0"/>
              <a:t/>
            </a:r>
            <a:br>
              <a:rPr lang="en-US" altLang="ko-KR" sz="2954" dirty="0"/>
            </a:br>
            <a:r>
              <a:rPr lang="en-US" altLang="ko-KR" sz="923" dirty="0"/>
              <a:t> </a:t>
            </a:r>
            <a:r>
              <a:rPr lang="en-US" altLang="ko-KR" sz="2954" dirty="0"/>
              <a:t/>
            </a:r>
            <a:br>
              <a:rPr lang="en-US" altLang="ko-KR" sz="2954" dirty="0"/>
            </a:br>
            <a:r>
              <a:rPr lang="ko-KR" altLang="en-US" sz="2215" dirty="0">
                <a:solidFill>
                  <a:srgbClr val="002060"/>
                </a:solidFill>
              </a:rPr>
              <a:t>컴퓨터를 </a:t>
            </a:r>
            <a:r>
              <a:rPr lang="ko-KR" altLang="en-US" sz="2215" dirty="0">
                <a:solidFill>
                  <a:srgbClr val="C00000"/>
                </a:solidFill>
              </a:rPr>
              <a:t>더</a:t>
            </a:r>
            <a:r>
              <a:rPr lang="ko-KR" altLang="en-US" sz="2215" dirty="0">
                <a:solidFill>
                  <a:srgbClr val="002060"/>
                </a:solidFill>
              </a:rPr>
              <a:t> 스마트하게 </a:t>
            </a:r>
            <a:r>
              <a:rPr lang="en-US" altLang="ko-KR" sz="2215" dirty="0">
                <a:solidFill>
                  <a:srgbClr val="002060"/>
                </a:solidFill>
              </a:rPr>
              <a:t>… </a:t>
            </a:r>
            <a:r>
              <a:rPr lang="ko-KR" altLang="en-US" sz="2215" dirty="0">
                <a:solidFill>
                  <a:srgbClr val="002060"/>
                </a:solidFill>
              </a:rPr>
              <a:t>인지기능을 갖는 컴퓨터 만들기</a:t>
            </a:r>
            <a:endParaRPr lang="ko-KR" altLang="en-US" sz="2954" dirty="0">
              <a:solidFill>
                <a:srgbClr val="002060"/>
              </a:solidFill>
            </a:endParaRPr>
          </a:p>
        </p:txBody>
      </p:sp>
      <p:sp>
        <p:nvSpPr>
          <p:cNvPr id="4" name="텍스트 개체 틀 3"/>
          <p:cNvSpPr>
            <a:spLocks noGrp="1"/>
          </p:cNvSpPr>
          <p:nvPr>
            <p:ph type="body" sz="quarter" idx="10"/>
          </p:nvPr>
        </p:nvSpPr>
        <p:spPr/>
        <p:txBody>
          <a:bodyPr/>
          <a:lstStyle/>
          <a:p>
            <a:endParaRPr lang="ko-KR" altLang="en-US" dirty="0">
              <a:latin typeface="+mn-ea"/>
              <a:ea typeface="+mn-ea"/>
            </a:endParaRPr>
          </a:p>
        </p:txBody>
      </p:sp>
      <p:sp>
        <p:nvSpPr>
          <p:cNvPr id="14" name="내용 개체 틀 2">
            <a:extLst>
              <a:ext uri="{FF2B5EF4-FFF2-40B4-BE49-F238E27FC236}">
                <a16:creationId xmlns:a16="http://schemas.microsoft.com/office/drawing/2014/main" id="{A3B65C45-4D6C-434A-A2A6-953DCA2A4E98}"/>
              </a:ext>
            </a:extLst>
          </p:cNvPr>
          <p:cNvSpPr txBox="1">
            <a:spLocks/>
          </p:cNvSpPr>
          <p:nvPr/>
        </p:nvSpPr>
        <p:spPr>
          <a:xfrm>
            <a:off x="447803" y="2303205"/>
            <a:ext cx="3929133" cy="3531884"/>
          </a:xfrm>
          <a:prstGeom prst="rect">
            <a:avLst/>
          </a:prstGeom>
          <a:solidFill>
            <a:schemeClr val="accent4">
              <a:lumMod val="20000"/>
              <a:lumOff val="80000"/>
            </a:schemeClr>
          </a:solidFill>
          <a:ln>
            <a:solidFill>
              <a:schemeClr val="tx1"/>
            </a:solidFill>
          </a:ln>
        </p:spPr>
        <p:txBody>
          <a:bodyPr wrap="square" lIns="99023" tIns="132923" rIns="99023" bIns="49511">
            <a:noAutofit/>
          </a:bodyPr>
          <a:lstStyle>
            <a:lvl1pPr marL="449263" indent="-355600" algn="l" rtl="0" eaLnBrk="1" fontAlgn="base" latinLnBrk="1" hangingPunct="1">
              <a:lnSpc>
                <a:spcPct val="120000"/>
              </a:lnSpc>
              <a:spcBef>
                <a:spcPts val="704"/>
              </a:spcBef>
              <a:spcAft>
                <a:spcPct val="0"/>
              </a:spcAft>
              <a:buClr>
                <a:srgbClr val="E41955"/>
              </a:buClr>
              <a:buSzPct val="90000"/>
              <a:buFont typeface="Wingdings" panose="05000000000000000000" pitchFamily="2" charset="2"/>
              <a:buChar char="l"/>
              <a:defRPr sz="2200" b="1" baseline="0">
                <a:solidFill>
                  <a:srgbClr val="002563"/>
                </a:solidFill>
                <a:latin typeface="맑은 고딕" panose="020B0503020000020004" pitchFamily="50" charset="-127"/>
                <a:ea typeface="맑은 고딕" panose="020B0503020000020004" pitchFamily="50" charset="-127"/>
                <a:cs typeface="+mn-cs"/>
              </a:defRPr>
            </a:lvl1pPr>
            <a:lvl2pPr marL="449263" indent="-177800" algn="l" rtl="0" eaLnBrk="1" fontAlgn="base" latinLnBrk="1" hangingPunct="1">
              <a:lnSpc>
                <a:spcPct val="120000"/>
              </a:lnSpc>
              <a:spcBef>
                <a:spcPts val="587"/>
              </a:spcBef>
              <a:spcAft>
                <a:spcPct val="0"/>
              </a:spcAft>
              <a:buClr>
                <a:schemeClr val="tx1"/>
              </a:buClr>
              <a:buSzPct val="75000"/>
              <a:buFont typeface="Arial" pitchFamily="34" charset="0"/>
              <a:buChar char="•"/>
              <a:defRPr sz="1800" b="1">
                <a:solidFill>
                  <a:schemeClr val="tx1"/>
                </a:solidFill>
                <a:latin typeface="맑은 고딕" panose="020B0503020000020004" pitchFamily="50" charset="-127"/>
                <a:ea typeface="맑은 고딕" panose="020B0503020000020004" pitchFamily="50" charset="-127"/>
              </a:defRPr>
            </a:lvl2pPr>
            <a:lvl3pPr marL="625475" indent="-177800" algn="l" rtl="0" eaLnBrk="1" fontAlgn="base" latinLnBrk="1" hangingPunct="1">
              <a:lnSpc>
                <a:spcPct val="120000"/>
              </a:lnSpc>
              <a:spcBef>
                <a:spcPts val="587"/>
              </a:spcBef>
              <a:spcAft>
                <a:spcPct val="0"/>
              </a:spcAft>
              <a:buClr>
                <a:schemeClr val="tx1"/>
              </a:buClr>
              <a:buSzPct val="76000"/>
              <a:buFont typeface="Arial" pitchFamily="34" charset="0"/>
              <a:buChar char="•"/>
              <a:defRPr sz="1600" b="1">
                <a:solidFill>
                  <a:srgbClr val="464646"/>
                </a:solidFill>
                <a:latin typeface="맑은 고딕" panose="020B0503020000020004" pitchFamily="50" charset="-127"/>
                <a:ea typeface="맑은 고딕" panose="020B0503020000020004" pitchFamily="50" charset="-127"/>
              </a:defRPr>
            </a:lvl3pPr>
            <a:lvl4pPr marL="801688" indent="-176213" algn="l" rtl="0" eaLnBrk="1" fontAlgn="base" latinLnBrk="1" hangingPunct="1">
              <a:lnSpc>
                <a:spcPct val="120000"/>
              </a:lnSpc>
              <a:spcBef>
                <a:spcPts val="469"/>
              </a:spcBef>
              <a:spcAft>
                <a:spcPct val="0"/>
              </a:spcAft>
              <a:buClr>
                <a:schemeClr val="tx1"/>
              </a:buClr>
              <a:buSzPct val="70000"/>
              <a:buFont typeface="Arial" pitchFamily="34" charset="0"/>
              <a:buChar char="•"/>
              <a:defRPr sz="1400" b="1">
                <a:solidFill>
                  <a:srgbClr val="464646"/>
                </a:solidFill>
                <a:latin typeface="맑은 고딕" panose="020B0503020000020004" pitchFamily="50" charset="-127"/>
                <a:ea typeface="맑은 고딕" panose="020B0503020000020004" pitchFamily="50" charset="-127"/>
              </a:defRPr>
            </a:lvl4pPr>
            <a:lvl5pPr marL="989013" indent="-187325" algn="l" rtl="0" eaLnBrk="1" fontAlgn="base" latinLnBrk="1" hangingPunct="1">
              <a:lnSpc>
                <a:spcPct val="120000"/>
              </a:lnSpc>
              <a:spcBef>
                <a:spcPts val="352"/>
              </a:spcBef>
              <a:spcAft>
                <a:spcPct val="0"/>
              </a:spcAft>
              <a:buClr>
                <a:schemeClr val="tx1"/>
              </a:buClr>
              <a:buSzPct val="70000"/>
              <a:buFont typeface="Arial" pitchFamily="34" charset="0"/>
              <a:buChar char="•"/>
              <a:defRPr sz="1200" b="1">
                <a:solidFill>
                  <a:srgbClr val="464646"/>
                </a:solidFill>
                <a:latin typeface="맑은 고딕" panose="020B0503020000020004" pitchFamily="50" charset="-127"/>
                <a:ea typeface="맑은 고딕" panose="020B0503020000020004" pitchFamily="50" charset="-127"/>
              </a:defRPr>
            </a:lvl5pPr>
            <a:lvl6pPr marL="2145487" indent="-268186" algn="l" rtl="0" eaLnBrk="1" fontAlgn="base" latinLnBrk="1" hangingPunct="1">
              <a:spcBef>
                <a:spcPts val="352"/>
              </a:spcBef>
              <a:spcAft>
                <a:spcPct val="0"/>
              </a:spcAft>
              <a:buClr>
                <a:schemeClr val="accent2"/>
              </a:buClr>
              <a:buSzPct val="70000"/>
              <a:buFont typeface="Wingdings" pitchFamily="2" charset="2"/>
              <a:buChar char=""/>
              <a:defRPr sz="1900" b="1">
                <a:solidFill>
                  <a:schemeClr val="tx1"/>
                </a:solidFill>
                <a:latin typeface="+mn-lt"/>
                <a:ea typeface="+mn-ea"/>
              </a:defRPr>
            </a:lvl6pPr>
            <a:lvl7pPr marL="2681859" indent="-268186" algn="l" rtl="0" eaLnBrk="1" fontAlgn="base" latinLnBrk="1" hangingPunct="1">
              <a:spcBef>
                <a:spcPts val="352"/>
              </a:spcBef>
              <a:spcAft>
                <a:spcPct val="0"/>
              </a:spcAft>
              <a:buClr>
                <a:schemeClr val="accent2"/>
              </a:buClr>
              <a:buSzPct val="70000"/>
              <a:buFont typeface="Wingdings" pitchFamily="2" charset="2"/>
              <a:buChar char=""/>
              <a:defRPr sz="1900" b="1">
                <a:solidFill>
                  <a:schemeClr val="tx1"/>
                </a:solidFill>
                <a:latin typeface="+mn-lt"/>
                <a:ea typeface="+mn-ea"/>
              </a:defRPr>
            </a:lvl7pPr>
            <a:lvl8pPr marL="3218230" indent="-268186" algn="l" rtl="0" eaLnBrk="1" fontAlgn="base" latinLnBrk="1" hangingPunct="1">
              <a:spcBef>
                <a:spcPts val="352"/>
              </a:spcBef>
              <a:spcAft>
                <a:spcPct val="0"/>
              </a:spcAft>
              <a:buClr>
                <a:schemeClr val="accent2"/>
              </a:buClr>
              <a:buSzPct val="70000"/>
              <a:buFont typeface="Wingdings" pitchFamily="2" charset="2"/>
              <a:buChar char=""/>
              <a:defRPr sz="1900" b="1">
                <a:solidFill>
                  <a:schemeClr val="tx1"/>
                </a:solidFill>
                <a:latin typeface="+mn-lt"/>
                <a:ea typeface="+mn-ea"/>
              </a:defRPr>
            </a:lvl8pPr>
            <a:lvl9pPr marL="3754602" indent="-268186" algn="l" rtl="0" eaLnBrk="1" fontAlgn="base" latinLnBrk="1" hangingPunct="1">
              <a:spcBef>
                <a:spcPts val="352"/>
              </a:spcBef>
              <a:spcAft>
                <a:spcPct val="0"/>
              </a:spcAft>
              <a:buClr>
                <a:schemeClr val="accent2"/>
              </a:buClr>
              <a:buSzPct val="70000"/>
              <a:buFont typeface="Wingdings" pitchFamily="2" charset="2"/>
              <a:buChar char=""/>
              <a:defRPr sz="1900" b="1">
                <a:solidFill>
                  <a:schemeClr val="tx1"/>
                </a:solidFill>
                <a:latin typeface="+mn-lt"/>
                <a:ea typeface="+mn-ea"/>
              </a:defRPr>
            </a:lvl9pPr>
          </a:lstStyle>
          <a:p>
            <a:pPr marL="372210" indent="-285750" algn="ctr"/>
            <a:r>
              <a:rPr kumimoji="0" lang="ko-KR" altLang="en-US" sz="1800" kern="0" dirty="0">
                <a:solidFill>
                  <a:schemeClr val="tx1"/>
                </a:solidFill>
                <a:latin typeface="+mn-ea"/>
                <a:ea typeface="+mn-ea"/>
              </a:rPr>
              <a:t>보고</a:t>
            </a:r>
            <a:r>
              <a:rPr kumimoji="0" lang="en-US" altLang="ko-KR" sz="1800" kern="0" dirty="0">
                <a:solidFill>
                  <a:schemeClr val="tx1"/>
                </a:solidFill>
                <a:latin typeface="+mn-ea"/>
                <a:ea typeface="+mn-ea"/>
              </a:rPr>
              <a:t>, </a:t>
            </a:r>
            <a:r>
              <a:rPr kumimoji="0" lang="ko-KR" altLang="en-US" sz="1800" kern="0" dirty="0">
                <a:solidFill>
                  <a:schemeClr val="tx1"/>
                </a:solidFill>
                <a:latin typeface="+mn-ea"/>
                <a:ea typeface="+mn-ea"/>
              </a:rPr>
              <a:t>듣고</a:t>
            </a:r>
            <a:r>
              <a:rPr kumimoji="0" lang="en-US" altLang="ko-KR" sz="1800" kern="0" dirty="0">
                <a:solidFill>
                  <a:schemeClr val="tx1"/>
                </a:solidFill>
                <a:latin typeface="+mn-ea"/>
                <a:ea typeface="+mn-ea"/>
              </a:rPr>
              <a:t>, </a:t>
            </a:r>
            <a:r>
              <a:rPr kumimoji="0" lang="ko-KR" altLang="en-US" sz="1800" kern="0" dirty="0">
                <a:solidFill>
                  <a:schemeClr val="tx1"/>
                </a:solidFill>
                <a:latin typeface="+mn-ea"/>
                <a:ea typeface="+mn-ea"/>
              </a:rPr>
              <a:t>말하고 </a:t>
            </a:r>
            <a:endParaRPr kumimoji="0" lang="en-US" altLang="ko-KR" sz="1800" kern="0" dirty="0">
              <a:solidFill>
                <a:schemeClr val="tx1"/>
              </a:solidFill>
              <a:latin typeface="+mn-ea"/>
              <a:ea typeface="+mn-ea"/>
            </a:endParaRPr>
          </a:p>
          <a:p>
            <a:pPr marL="86460" indent="0" algn="ctr">
              <a:buNone/>
            </a:pPr>
            <a:r>
              <a:rPr kumimoji="0" lang="en-US" altLang="ko-KR" sz="1800" kern="0" dirty="0">
                <a:solidFill>
                  <a:srgbClr val="0066FF"/>
                </a:solidFill>
                <a:latin typeface="+mn-ea"/>
                <a:ea typeface="+mn-ea"/>
              </a:rPr>
              <a:t>(Perception)</a:t>
            </a:r>
          </a:p>
          <a:p>
            <a:pPr marL="372210" indent="-285750" algn="ctr"/>
            <a:r>
              <a:rPr kumimoji="0" lang="ko-KR" altLang="en-US" sz="1800" kern="0" dirty="0">
                <a:solidFill>
                  <a:schemeClr val="tx1"/>
                </a:solidFill>
                <a:latin typeface="+mn-ea"/>
                <a:ea typeface="+mn-ea"/>
              </a:rPr>
              <a:t>추론 및 상황 이해 </a:t>
            </a:r>
            <a:endParaRPr kumimoji="0" lang="en-US" altLang="ko-KR" sz="1800" kern="0" dirty="0">
              <a:solidFill>
                <a:schemeClr val="tx1"/>
              </a:solidFill>
              <a:latin typeface="+mn-ea"/>
              <a:ea typeface="+mn-ea"/>
            </a:endParaRPr>
          </a:p>
          <a:p>
            <a:pPr marL="86460" indent="0" algn="ctr">
              <a:buNone/>
            </a:pPr>
            <a:r>
              <a:rPr kumimoji="0" lang="en-US" altLang="ko-KR" sz="1800" kern="0" dirty="0">
                <a:solidFill>
                  <a:srgbClr val="0066FF"/>
                </a:solidFill>
                <a:latin typeface="+mn-ea"/>
                <a:ea typeface="+mn-ea"/>
              </a:rPr>
              <a:t>(Inference, Comprehending)</a:t>
            </a:r>
          </a:p>
          <a:p>
            <a:pPr marL="372210" indent="-285750" algn="ctr"/>
            <a:r>
              <a:rPr kumimoji="0" lang="ko-KR" altLang="en-US" sz="1800" kern="0" dirty="0">
                <a:solidFill>
                  <a:schemeClr val="tx1"/>
                </a:solidFill>
                <a:latin typeface="+mn-ea"/>
                <a:ea typeface="+mn-ea"/>
              </a:rPr>
              <a:t>의사결정</a:t>
            </a:r>
            <a:r>
              <a:rPr kumimoji="0" lang="en-US" altLang="ko-KR" sz="1800" kern="0" dirty="0">
                <a:solidFill>
                  <a:schemeClr val="tx1"/>
                </a:solidFill>
                <a:latin typeface="+mn-ea"/>
                <a:ea typeface="+mn-ea"/>
              </a:rPr>
              <a:t>,</a:t>
            </a:r>
            <a:r>
              <a:rPr kumimoji="0" lang="ko-KR" altLang="en-US" sz="1800" kern="0" dirty="0">
                <a:solidFill>
                  <a:schemeClr val="tx1"/>
                </a:solidFill>
                <a:latin typeface="+mn-ea"/>
                <a:ea typeface="+mn-ea"/>
              </a:rPr>
              <a:t> 최적화</a:t>
            </a:r>
            <a:endParaRPr kumimoji="0" lang="en-US" altLang="ko-KR" sz="1800" kern="0" dirty="0">
              <a:solidFill>
                <a:schemeClr val="tx1"/>
              </a:solidFill>
              <a:latin typeface="+mn-ea"/>
              <a:ea typeface="+mn-ea"/>
            </a:endParaRPr>
          </a:p>
          <a:p>
            <a:pPr marL="86460" indent="0" algn="ctr">
              <a:buNone/>
            </a:pPr>
            <a:r>
              <a:rPr kumimoji="0" lang="en-US" altLang="ko-KR" sz="1800" kern="0" dirty="0">
                <a:solidFill>
                  <a:srgbClr val="0066FF"/>
                </a:solidFill>
                <a:latin typeface="+mn-ea"/>
                <a:ea typeface="+mn-ea"/>
              </a:rPr>
              <a:t>(Decision Making, Optimization)</a:t>
            </a:r>
            <a:r>
              <a:rPr kumimoji="0" lang="en-US" altLang="ko-KR" sz="1800" kern="0" dirty="0">
                <a:solidFill>
                  <a:srgbClr val="C39BE1"/>
                </a:solidFill>
                <a:latin typeface="+mn-ea"/>
                <a:ea typeface="+mn-ea"/>
              </a:rPr>
              <a:t> </a:t>
            </a:r>
          </a:p>
          <a:p>
            <a:pPr marL="372210" indent="-285750" algn="ctr"/>
            <a:r>
              <a:rPr kumimoji="0" lang="ko-KR" altLang="en-US" sz="1800" kern="0" dirty="0">
                <a:solidFill>
                  <a:schemeClr val="tx1"/>
                </a:solidFill>
                <a:latin typeface="+mn-ea"/>
                <a:ea typeface="+mn-ea"/>
              </a:rPr>
              <a:t>스스로 배움</a:t>
            </a:r>
            <a:endParaRPr kumimoji="0" lang="en-US" altLang="ko-KR" sz="1800" kern="0" dirty="0">
              <a:solidFill>
                <a:schemeClr val="tx1"/>
              </a:solidFill>
              <a:latin typeface="+mn-ea"/>
              <a:ea typeface="+mn-ea"/>
            </a:endParaRPr>
          </a:p>
          <a:p>
            <a:pPr marL="86460" indent="0" algn="ctr">
              <a:buNone/>
            </a:pPr>
            <a:r>
              <a:rPr kumimoji="0" lang="en-US" altLang="ko-KR" sz="1800" kern="0" dirty="0">
                <a:solidFill>
                  <a:srgbClr val="0066FF"/>
                </a:solidFill>
                <a:latin typeface="+mn-ea"/>
                <a:ea typeface="+mn-ea"/>
              </a:rPr>
              <a:t>(Learning)</a:t>
            </a:r>
          </a:p>
          <a:p>
            <a:pPr marL="86460" indent="0" algn="ctr">
              <a:buNone/>
            </a:pPr>
            <a:endParaRPr kumimoji="0" lang="ko-KR" altLang="en-US" sz="1800" kern="0" dirty="0">
              <a:solidFill>
                <a:srgbClr val="6600FF"/>
              </a:solidFill>
              <a:latin typeface="+mn-ea"/>
              <a:ea typeface="+mn-ea"/>
            </a:endParaRPr>
          </a:p>
        </p:txBody>
      </p:sp>
      <p:sp>
        <p:nvSpPr>
          <p:cNvPr id="16" name="직사각형 15">
            <a:extLst>
              <a:ext uri="{FF2B5EF4-FFF2-40B4-BE49-F238E27FC236}">
                <a16:creationId xmlns:a16="http://schemas.microsoft.com/office/drawing/2014/main" id="{801826CB-012C-4F5F-891E-03495987C65D}"/>
              </a:ext>
            </a:extLst>
          </p:cNvPr>
          <p:cNvSpPr/>
          <p:nvPr/>
        </p:nvSpPr>
        <p:spPr bwMode="auto">
          <a:xfrm>
            <a:off x="447803" y="1700808"/>
            <a:ext cx="3929133" cy="602397"/>
          </a:xfrm>
          <a:prstGeom prst="rect">
            <a:avLst/>
          </a:prstGeom>
          <a:solidFill>
            <a:srgbClr val="ACBDDE"/>
          </a:solidFill>
          <a:ln w="3175">
            <a:solidFill>
              <a:schemeClr val="tx1"/>
            </a:solidFill>
            <a:round/>
            <a:headEnd/>
            <a:tailEnd/>
          </a:ln>
        </p:spPr>
        <p:txBody>
          <a:bodyPr wrap="none" rtlCol="0" anchor="ctr"/>
          <a:lstStyle/>
          <a:p>
            <a:pPr algn="ctr"/>
            <a:r>
              <a:rPr lang="ko-KR" altLang="en-US" sz="1800" b="1" dirty="0">
                <a:latin typeface="+mn-ea"/>
                <a:ea typeface="+mn-ea"/>
              </a:rPr>
              <a:t>요소 기술</a:t>
            </a:r>
          </a:p>
        </p:txBody>
      </p:sp>
      <p:sp>
        <p:nvSpPr>
          <p:cNvPr id="17" name="직사각형 16">
            <a:extLst>
              <a:ext uri="{FF2B5EF4-FFF2-40B4-BE49-F238E27FC236}">
                <a16:creationId xmlns:a16="http://schemas.microsoft.com/office/drawing/2014/main" id="{5DC4B228-12D5-4462-AAB0-EF6DB27015CE}"/>
              </a:ext>
            </a:extLst>
          </p:cNvPr>
          <p:cNvSpPr/>
          <p:nvPr/>
        </p:nvSpPr>
        <p:spPr bwMode="auto">
          <a:xfrm>
            <a:off x="4827918" y="1684312"/>
            <a:ext cx="4282609" cy="602397"/>
          </a:xfrm>
          <a:prstGeom prst="rect">
            <a:avLst/>
          </a:prstGeom>
          <a:solidFill>
            <a:srgbClr val="ACBDDE"/>
          </a:solidFill>
          <a:ln w="3175">
            <a:solidFill>
              <a:schemeClr val="tx1"/>
            </a:solidFill>
            <a:round/>
            <a:headEnd/>
            <a:tailEnd/>
          </a:ln>
        </p:spPr>
        <p:txBody>
          <a:bodyPr wrap="none" rtlCol="0" anchor="ctr"/>
          <a:lstStyle/>
          <a:p>
            <a:pPr algn="ctr"/>
            <a:r>
              <a:rPr lang="ko-KR" altLang="en-US" sz="1800" b="1" dirty="0">
                <a:latin typeface="+mn-ea"/>
                <a:ea typeface="+mn-ea"/>
              </a:rPr>
              <a:t>추구하는 능력</a:t>
            </a:r>
          </a:p>
        </p:txBody>
      </p:sp>
      <p:graphicFrame>
        <p:nvGraphicFramePr>
          <p:cNvPr id="9" name="내용 개체 틀 4">
            <a:extLst>
              <a:ext uri="{FF2B5EF4-FFF2-40B4-BE49-F238E27FC236}">
                <a16:creationId xmlns:a16="http://schemas.microsoft.com/office/drawing/2014/main" id="{2270121B-BD4A-4B05-BF1A-0657A0E15527}"/>
              </a:ext>
            </a:extLst>
          </p:cNvPr>
          <p:cNvGraphicFramePr>
            <a:graphicFrameLocks noGrp="1"/>
          </p:cNvGraphicFramePr>
          <p:nvPr>
            <p:ph idx="1"/>
            <p:extLst>
              <p:ext uri="{D42A27DB-BD31-4B8C-83A1-F6EECF244321}">
                <p14:modId xmlns:p14="http://schemas.microsoft.com/office/powerpoint/2010/main" val="2782186913"/>
              </p:ext>
            </p:extLst>
          </p:nvPr>
        </p:nvGraphicFramePr>
        <p:xfrm>
          <a:off x="4855452" y="2391556"/>
          <a:ext cx="4282610" cy="363709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10" name="그룹 9">
            <a:extLst>
              <a:ext uri="{FF2B5EF4-FFF2-40B4-BE49-F238E27FC236}">
                <a16:creationId xmlns:a16="http://schemas.microsoft.com/office/drawing/2014/main" id="{62BD6D84-D3B0-47A0-87B4-4942CF2BD496}"/>
              </a:ext>
            </a:extLst>
          </p:cNvPr>
          <p:cNvGrpSpPr/>
          <p:nvPr/>
        </p:nvGrpSpPr>
        <p:grpSpPr>
          <a:xfrm>
            <a:off x="5344233" y="2714014"/>
            <a:ext cx="3356128" cy="3319450"/>
            <a:chOff x="2691729" y="2519698"/>
            <a:chExt cx="4929385" cy="4534626"/>
          </a:xfrm>
        </p:grpSpPr>
        <p:pic>
          <p:nvPicPr>
            <p:cNvPr id="11" name="Picture 2">
              <a:extLst>
                <a:ext uri="{FF2B5EF4-FFF2-40B4-BE49-F238E27FC236}">
                  <a16:creationId xmlns:a16="http://schemas.microsoft.com/office/drawing/2014/main" id="{9BF1B30B-3D33-4F18-8F4C-A02F1BF65690}"/>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6240" t="27530" r="21393" b="3224"/>
            <a:stretch/>
          </p:blipFill>
          <p:spPr bwMode="auto">
            <a:xfrm>
              <a:off x="3708031" y="2661494"/>
              <a:ext cx="2198785" cy="1729080"/>
            </a:xfrm>
            <a:prstGeom prst="ellipse">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2" name="Picture 4">
              <a:extLst>
                <a:ext uri="{FF2B5EF4-FFF2-40B4-BE49-F238E27FC236}">
                  <a16:creationId xmlns:a16="http://schemas.microsoft.com/office/drawing/2014/main" id="{071DAA86-8455-4198-8CD3-6F94C9554E91}"/>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5344" t="18831" r="26092" b="9046"/>
            <a:stretch/>
          </p:blipFill>
          <p:spPr bwMode="auto">
            <a:xfrm flipH="1">
              <a:off x="5053985" y="4256308"/>
              <a:ext cx="2029208" cy="1787797"/>
            </a:xfrm>
            <a:prstGeom prst="ellipse">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3" name="제목 2">
              <a:extLst>
                <a:ext uri="{FF2B5EF4-FFF2-40B4-BE49-F238E27FC236}">
                  <a16:creationId xmlns:a16="http://schemas.microsoft.com/office/drawing/2014/main" id="{C810A2DB-F599-46F9-AE3E-8363C3580617}"/>
                </a:ext>
              </a:extLst>
            </p:cNvPr>
            <p:cNvSpPr txBox="1">
              <a:spLocks/>
            </p:cNvSpPr>
            <p:nvPr/>
          </p:nvSpPr>
          <p:spPr>
            <a:xfrm>
              <a:off x="5391683" y="2519698"/>
              <a:ext cx="1440160" cy="305268"/>
            </a:xfrm>
            <a:prstGeom prst="rect">
              <a:avLst/>
            </a:prstGeom>
            <a:noFill/>
            <a:ln>
              <a:noFill/>
            </a:ln>
          </p:spPr>
          <p:txBody>
            <a:bodyPr wrap="none" lIns="99023" tIns="49511" rIns="99023" bIns="49511" anchor="b">
              <a:noAutofit/>
            </a:bodyPr>
            <a:lstStyle>
              <a:lvl1pPr marL="0" indent="0" algn="ctr" defTabSz="1072743" rtl="0" eaLnBrk="1" fontAlgn="base" latinLnBrk="0" hangingPunct="1">
                <a:lnSpc>
                  <a:spcPct val="100000"/>
                </a:lnSpc>
                <a:spcBef>
                  <a:spcPct val="0"/>
                </a:spcBef>
                <a:spcAft>
                  <a:spcPct val="0"/>
                </a:spcAft>
                <a:buNone/>
                <a:defRPr lang="ko-KR" altLang="en-US" sz="3600" b="1" kern="1200" cap="none" baseline="0" dirty="0">
                  <a:solidFill>
                    <a:srgbClr val="E41955"/>
                  </a:solidFill>
                  <a:effectLst>
                    <a:glow rad="101600">
                      <a:schemeClr val="bg1"/>
                    </a:glow>
                    <a:outerShdw blurRad="38100" dist="38100" dir="2700000" algn="tl">
                      <a:srgbClr val="000000">
                        <a:alpha val="43137"/>
                      </a:srgbClr>
                    </a:outerShdw>
                  </a:effectLst>
                  <a:latin typeface="맑은 고딕" panose="020B0503020000020004" pitchFamily="50" charset="-127"/>
                  <a:ea typeface="맑은 고딕" panose="020B0503020000020004" pitchFamily="50" charset="-127"/>
                  <a:cs typeface="+mj-cs"/>
                </a:defRPr>
              </a:lvl1pPr>
              <a:lvl2pPr algn="l" rtl="0" eaLnBrk="1" fontAlgn="base" latinLnBrk="1" hangingPunct="1">
                <a:spcBef>
                  <a:spcPct val="0"/>
                </a:spcBef>
                <a:spcAft>
                  <a:spcPct val="0"/>
                </a:spcAft>
                <a:defRPr sz="3800" b="1">
                  <a:solidFill>
                    <a:schemeClr val="tx2"/>
                  </a:solidFill>
                  <a:latin typeface="맑은 고딕" pitchFamily="50" charset="-127"/>
                  <a:ea typeface="맑은 고딕" pitchFamily="50" charset="-127"/>
                </a:defRPr>
              </a:lvl2pPr>
              <a:lvl3pPr algn="l" rtl="0" eaLnBrk="1" fontAlgn="base" latinLnBrk="1" hangingPunct="1">
                <a:spcBef>
                  <a:spcPct val="0"/>
                </a:spcBef>
                <a:spcAft>
                  <a:spcPct val="0"/>
                </a:spcAft>
                <a:defRPr sz="3800" b="1">
                  <a:solidFill>
                    <a:schemeClr val="tx2"/>
                  </a:solidFill>
                  <a:latin typeface="맑은 고딕" pitchFamily="50" charset="-127"/>
                  <a:ea typeface="맑은 고딕" pitchFamily="50" charset="-127"/>
                </a:defRPr>
              </a:lvl3pPr>
              <a:lvl4pPr algn="l" rtl="0" eaLnBrk="1" fontAlgn="base" latinLnBrk="1" hangingPunct="1">
                <a:spcBef>
                  <a:spcPct val="0"/>
                </a:spcBef>
                <a:spcAft>
                  <a:spcPct val="0"/>
                </a:spcAft>
                <a:defRPr sz="3800" b="1">
                  <a:solidFill>
                    <a:schemeClr val="tx2"/>
                  </a:solidFill>
                  <a:latin typeface="맑은 고딕" pitchFamily="50" charset="-127"/>
                  <a:ea typeface="맑은 고딕" pitchFamily="50" charset="-127"/>
                </a:defRPr>
              </a:lvl4pPr>
              <a:lvl5pPr algn="l" rtl="0" eaLnBrk="1" fontAlgn="base" latinLnBrk="1" hangingPunct="1">
                <a:spcBef>
                  <a:spcPct val="0"/>
                </a:spcBef>
                <a:spcAft>
                  <a:spcPct val="0"/>
                </a:spcAft>
                <a:defRPr sz="3800" b="1">
                  <a:solidFill>
                    <a:schemeClr val="tx2"/>
                  </a:solidFill>
                  <a:latin typeface="맑은 고딕" pitchFamily="50" charset="-127"/>
                  <a:ea typeface="맑은 고딕" pitchFamily="50" charset="-127"/>
                </a:defRPr>
              </a:lvl5pPr>
              <a:lvl6pPr marL="536372" algn="l" rtl="0" eaLnBrk="1" fontAlgn="base" latinLnBrk="1" hangingPunct="1">
                <a:spcBef>
                  <a:spcPct val="0"/>
                </a:spcBef>
                <a:spcAft>
                  <a:spcPct val="0"/>
                </a:spcAft>
                <a:defRPr sz="3800" b="1">
                  <a:solidFill>
                    <a:schemeClr val="tx2"/>
                  </a:solidFill>
                  <a:latin typeface="맑은 고딕" pitchFamily="50" charset="-127"/>
                  <a:ea typeface="맑은 고딕" pitchFamily="50" charset="-127"/>
                </a:defRPr>
              </a:lvl6pPr>
              <a:lvl7pPr marL="1072743" algn="l" rtl="0" eaLnBrk="1" fontAlgn="base" latinLnBrk="1" hangingPunct="1">
                <a:spcBef>
                  <a:spcPct val="0"/>
                </a:spcBef>
                <a:spcAft>
                  <a:spcPct val="0"/>
                </a:spcAft>
                <a:defRPr sz="3800" b="1">
                  <a:solidFill>
                    <a:schemeClr val="tx2"/>
                  </a:solidFill>
                  <a:latin typeface="맑은 고딕" pitchFamily="50" charset="-127"/>
                  <a:ea typeface="맑은 고딕" pitchFamily="50" charset="-127"/>
                </a:defRPr>
              </a:lvl7pPr>
              <a:lvl8pPr marL="1609115" algn="l" rtl="0" eaLnBrk="1" fontAlgn="base" latinLnBrk="1" hangingPunct="1">
                <a:spcBef>
                  <a:spcPct val="0"/>
                </a:spcBef>
                <a:spcAft>
                  <a:spcPct val="0"/>
                </a:spcAft>
                <a:defRPr sz="3800" b="1">
                  <a:solidFill>
                    <a:schemeClr val="tx2"/>
                  </a:solidFill>
                  <a:latin typeface="맑은 고딕" pitchFamily="50" charset="-127"/>
                  <a:ea typeface="맑은 고딕" pitchFamily="50" charset="-127"/>
                </a:defRPr>
              </a:lvl8pPr>
              <a:lvl9pPr marL="2145487" algn="l" rtl="0" eaLnBrk="1" fontAlgn="base" latinLnBrk="1" hangingPunct="1">
                <a:spcBef>
                  <a:spcPct val="0"/>
                </a:spcBef>
                <a:spcAft>
                  <a:spcPct val="0"/>
                </a:spcAft>
                <a:defRPr sz="3800" b="1">
                  <a:solidFill>
                    <a:schemeClr val="tx2"/>
                  </a:solidFill>
                  <a:latin typeface="맑은 고딕" pitchFamily="50" charset="-127"/>
                  <a:ea typeface="맑은 고딕" pitchFamily="50" charset="-127"/>
                </a:defRPr>
              </a:lvl9pPr>
            </a:lstStyle>
            <a:p>
              <a:r>
                <a:rPr kumimoji="0" lang="ko-KR" altLang="en-US" sz="1800" dirty="0">
                  <a:solidFill>
                    <a:srgbClr val="0070C0"/>
                  </a:solidFill>
                  <a:latin typeface="+mn-ea"/>
                  <a:ea typeface="+mn-ea"/>
                </a:rPr>
                <a:t>지능적 자동화</a:t>
              </a:r>
            </a:p>
          </p:txBody>
        </p:sp>
        <p:sp>
          <p:nvSpPr>
            <p:cNvPr id="15" name="제목 2">
              <a:extLst>
                <a:ext uri="{FF2B5EF4-FFF2-40B4-BE49-F238E27FC236}">
                  <a16:creationId xmlns:a16="http://schemas.microsoft.com/office/drawing/2014/main" id="{DFF638F3-345F-4196-9DBD-E48D68CC6104}"/>
                </a:ext>
              </a:extLst>
            </p:cNvPr>
            <p:cNvSpPr txBox="1">
              <a:spLocks/>
            </p:cNvSpPr>
            <p:nvPr/>
          </p:nvSpPr>
          <p:spPr>
            <a:xfrm rot="2849021">
              <a:off x="1465702" y="5431301"/>
              <a:ext cx="2687270" cy="235216"/>
            </a:xfrm>
            <a:prstGeom prst="rect">
              <a:avLst/>
            </a:prstGeom>
            <a:noFill/>
            <a:ln>
              <a:noFill/>
            </a:ln>
          </p:spPr>
          <p:txBody>
            <a:bodyPr wrap="none" lIns="99023" tIns="49511" rIns="99023" bIns="49511" anchor="b">
              <a:noAutofit/>
            </a:bodyPr>
            <a:lstStyle>
              <a:lvl1pPr marL="0" indent="0" algn="ctr" defTabSz="1072743" rtl="0" eaLnBrk="1" fontAlgn="base" latinLnBrk="0" hangingPunct="1">
                <a:lnSpc>
                  <a:spcPct val="100000"/>
                </a:lnSpc>
                <a:spcBef>
                  <a:spcPct val="0"/>
                </a:spcBef>
                <a:spcAft>
                  <a:spcPct val="0"/>
                </a:spcAft>
                <a:buNone/>
                <a:defRPr lang="ko-KR" altLang="en-US" sz="3600" b="1" kern="1200" cap="none" baseline="0" dirty="0">
                  <a:solidFill>
                    <a:srgbClr val="E41955"/>
                  </a:solidFill>
                  <a:effectLst>
                    <a:glow rad="101600">
                      <a:schemeClr val="bg1"/>
                    </a:glow>
                    <a:outerShdw blurRad="38100" dist="38100" dir="2700000" algn="tl">
                      <a:srgbClr val="000000">
                        <a:alpha val="43137"/>
                      </a:srgbClr>
                    </a:outerShdw>
                  </a:effectLst>
                  <a:latin typeface="맑은 고딕" panose="020B0503020000020004" pitchFamily="50" charset="-127"/>
                  <a:ea typeface="맑은 고딕" panose="020B0503020000020004" pitchFamily="50" charset="-127"/>
                  <a:cs typeface="+mj-cs"/>
                </a:defRPr>
              </a:lvl1pPr>
              <a:lvl2pPr algn="l" rtl="0" eaLnBrk="1" fontAlgn="base" latinLnBrk="1" hangingPunct="1">
                <a:spcBef>
                  <a:spcPct val="0"/>
                </a:spcBef>
                <a:spcAft>
                  <a:spcPct val="0"/>
                </a:spcAft>
                <a:defRPr sz="3800" b="1">
                  <a:solidFill>
                    <a:schemeClr val="tx2"/>
                  </a:solidFill>
                  <a:latin typeface="맑은 고딕" pitchFamily="50" charset="-127"/>
                  <a:ea typeface="맑은 고딕" pitchFamily="50" charset="-127"/>
                </a:defRPr>
              </a:lvl2pPr>
              <a:lvl3pPr algn="l" rtl="0" eaLnBrk="1" fontAlgn="base" latinLnBrk="1" hangingPunct="1">
                <a:spcBef>
                  <a:spcPct val="0"/>
                </a:spcBef>
                <a:spcAft>
                  <a:spcPct val="0"/>
                </a:spcAft>
                <a:defRPr sz="3800" b="1">
                  <a:solidFill>
                    <a:schemeClr val="tx2"/>
                  </a:solidFill>
                  <a:latin typeface="맑은 고딕" pitchFamily="50" charset="-127"/>
                  <a:ea typeface="맑은 고딕" pitchFamily="50" charset="-127"/>
                </a:defRPr>
              </a:lvl3pPr>
              <a:lvl4pPr algn="l" rtl="0" eaLnBrk="1" fontAlgn="base" latinLnBrk="1" hangingPunct="1">
                <a:spcBef>
                  <a:spcPct val="0"/>
                </a:spcBef>
                <a:spcAft>
                  <a:spcPct val="0"/>
                </a:spcAft>
                <a:defRPr sz="3800" b="1">
                  <a:solidFill>
                    <a:schemeClr val="tx2"/>
                  </a:solidFill>
                  <a:latin typeface="맑은 고딕" pitchFamily="50" charset="-127"/>
                  <a:ea typeface="맑은 고딕" pitchFamily="50" charset="-127"/>
                </a:defRPr>
              </a:lvl4pPr>
              <a:lvl5pPr algn="l" rtl="0" eaLnBrk="1" fontAlgn="base" latinLnBrk="1" hangingPunct="1">
                <a:spcBef>
                  <a:spcPct val="0"/>
                </a:spcBef>
                <a:spcAft>
                  <a:spcPct val="0"/>
                </a:spcAft>
                <a:defRPr sz="3800" b="1">
                  <a:solidFill>
                    <a:schemeClr val="tx2"/>
                  </a:solidFill>
                  <a:latin typeface="맑은 고딕" pitchFamily="50" charset="-127"/>
                  <a:ea typeface="맑은 고딕" pitchFamily="50" charset="-127"/>
                </a:defRPr>
              </a:lvl5pPr>
              <a:lvl6pPr marL="536372" algn="l" rtl="0" eaLnBrk="1" fontAlgn="base" latinLnBrk="1" hangingPunct="1">
                <a:spcBef>
                  <a:spcPct val="0"/>
                </a:spcBef>
                <a:spcAft>
                  <a:spcPct val="0"/>
                </a:spcAft>
                <a:defRPr sz="3800" b="1">
                  <a:solidFill>
                    <a:schemeClr val="tx2"/>
                  </a:solidFill>
                  <a:latin typeface="맑은 고딕" pitchFamily="50" charset="-127"/>
                  <a:ea typeface="맑은 고딕" pitchFamily="50" charset="-127"/>
                </a:defRPr>
              </a:lvl6pPr>
              <a:lvl7pPr marL="1072743" algn="l" rtl="0" eaLnBrk="1" fontAlgn="base" latinLnBrk="1" hangingPunct="1">
                <a:spcBef>
                  <a:spcPct val="0"/>
                </a:spcBef>
                <a:spcAft>
                  <a:spcPct val="0"/>
                </a:spcAft>
                <a:defRPr sz="3800" b="1">
                  <a:solidFill>
                    <a:schemeClr val="tx2"/>
                  </a:solidFill>
                  <a:latin typeface="맑은 고딕" pitchFamily="50" charset="-127"/>
                  <a:ea typeface="맑은 고딕" pitchFamily="50" charset="-127"/>
                </a:defRPr>
              </a:lvl7pPr>
              <a:lvl8pPr marL="1609115" algn="l" rtl="0" eaLnBrk="1" fontAlgn="base" latinLnBrk="1" hangingPunct="1">
                <a:spcBef>
                  <a:spcPct val="0"/>
                </a:spcBef>
                <a:spcAft>
                  <a:spcPct val="0"/>
                </a:spcAft>
                <a:defRPr sz="3800" b="1">
                  <a:solidFill>
                    <a:schemeClr val="tx2"/>
                  </a:solidFill>
                  <a:latin typeface="맑은 고딕" pitchFamily="50" charset="-127"/>
                  <a:ea typeface="맑은 고딕" pitchFamily="50" charset="-127"/>
                </a:defRPr>
              </a:lvl8pPr>
              <a:lvl9pPr marL="2145487" algn="l" rtl="0" eaLnBrk="1" fontAlgn="base" latinLnBrk="1" hangingPunct="1">
                <a:spcBef>
                  <a:spcPct val="0"/>
                </a:spcBef>
                <a:spcAft>
                  <a:spcPct val="0"/>
                </a:spcAft>
                <a:defRPr sz="3800" b="1">
                  <a:solidFill>
                    <a:schemeClr val="tx2"/>
                  </a:solidFill>
                  <a:latin typeface="맑은 고딕" pitchFamily="50" charset="-127"/>
                  <a:ea typeface="맑은 고딕" pitchFamily="50" charset="-127"/>
                </a:defRPr>
              </a:lvl9pPr>
            </a:lstStyle>
            <a:p>
              <a:endParaRPr kumimoji="0" lang="ko-KR" altLang="en-US" sz="1800" dirty="0">
                <a:solidFill>
                  <a:srgbClr val="0070C0"/>
                </a:solidFill>
                <a:latin typeface="+mn-ea"/>
                <a:ea typeface="+mn-ea"/>
              </a:endParaRPr>
            </a:p>
          </p:txBody>
        </p:sp>
        <p:sp>
          <p:nvSpPr>
            <p:cNvPr id="18" name="제목 2">
              <a:extLst>
                <a:ext uri="{FF2B5EF4-FFF2-40B4-BE49-F238E27FC236}">
                  <a16:creationId xmlns:a16="http://schemas.microsoft.com/office/drawing/2014/main" id="{3B86CB8E-7B79-41F8-BB51-1C03D4808939}"/>
                </a:ext>
              </a:extLst>
            </p:cNvPr>
            <p:cNvSpPr txBox="1">
              <a:spLocks/>
            </p:cNvSpPr>
            <p:nvPr/>
          </p:nvSpPr>
          <p:spPr>
            <a:xfrm rot="18698755">
              <a:off x="6087782" y="5520992"/>
              <a:ext cx="2831448" cy="235216"/>
            </a:xfrm>
            <a:prstGeom prst="rect">
              <a:avLst/>
            </a:prstGeom>
            <a:noFill/>
            <a:ln>
              <a:noFill/>
            </a:ln>
          </p:spPr>
          <p:txBody>
            <a:bodyPr wrap="none" lIns="99023" tIns="49511" rIns="99023" bIns="49511" anchor="b">
              <a:noAutofit/>
            </a:bodyPr>
            <a:lstStyle>
              <a:lvl1pPr marL="0" indent="0" algn="ctr" defTabSz="1072743" rtl="0" eaLnBrk="1" fontAlgn="base" latinLnBrk="0" hangingPunct="1">
                <a:lnSpc>
                  <a:spcPct val="100000"/>
                </a:lnSpc>
                <a:spcBef>
                  <a:spcPct val="0"/>
                </a:spcBef>
                <a:spcAft>
                  <a:spcPct val="0"/>
                </a:spcAft>
                <a:buNone/>
                <a:defRPr lang="ko-KR" altLang="en-US" sz="3600" b="1" kern="1200" cap="none" baseline="0" dirty="0">
                  <a:solidFill>
                    <a:srgbClr val="E41955"/>
                  </a:solidFill>
                  <a:effectLst>
                    <a:glow rad="101600">
                      <a:schemeClr val="bg1"/>
                    </a:glow>
                    <a:outerShdw blurRad="38100" dist="38100" dir="2700000" algn="tl">
                      <a:srgbClr val="000000">
                        <a:alpha val="43137"/>
                      </a:srgbClr>
                    </a:outerShdw>
                  </a:effectLst>
                  <a:latin typeface="맑은 고딕" panose="020B0503020000020004" pitchFamily="50" charset="-127"/>
                  <a:ea typeface="맑은 고딕" panose="020B0503020000020004" pitchFamily="50" charset="-127"/>
                  <a:cs typeface="+mj-cs"/>
                </a:defRPr>
              </a:lvl1pPr>
              <a:lvl2pPr algn="l" rtl="0" eaLnBrk="1" fontAlgn="base" latinLnBrk="1" hangingPunct="1">
                <a:spcBef>
                  <a:spcPct val="0"/>
                </a:spcBef>
                <a:spcAft>
                  <a:spcPct val="0"/>
                </a:spcAft>
                <a:defRPr sz="3800" b="1">
                  <a:solidFill>
                    <a:schemeClr val="tx2"/>
                  </a:solidFill>
                  <a:latin typeface="맑은 고딕" pitchFamily="50" charset="-127"/>
                  <a:ea typeface="맑은 고딕" pitchFamily="50" charset="-127"/>
                </a:defRPr>
              </a:lvl2pPr>
              <a:lvl3pPr algn="l" rtl="0" eaLnBrk="1" fontAlgn="base" latinLnBrk="1" hangingPunct="1">
                <a:spcBef>
                  <a:spcPct val="0"/>
                </a:spcBef>
                <a:spcAft>
                  <a:spcPct val="0"/>
                </a:spcAft>
                <a:defRPr sz="3800" b="1">
                  <a:solidFill>
                    <a:schemeClr val="tx2"/>
                  </a:solidFill>
                  <a:latin typeface="맑은 고딕" pitchFamily="50" charset="-127"/>
                  <a:ea typeface="맑은 고딕" pitchFamily="50" charset="-127"/>
                </a:defRPr>
              </a:lvl3pPr>
              <a:lvl4pPr algn="l" rtl="0" eaLnBrk="1" fontAlgn="base" latinLnBrk="1" hangingPunct="1">
                <a:spcBef>
                  <a:spcPct val="0"/>
                </a:spcBef>
                <a:spcAft>
                  <a:spcPct val="0"/>
                </a:spcAft>
                <a:defRPr sz="3800" b="1">
                  <a:solidFill>
                    <a:schemeClr val="tx2"/>
                  </a:solidFill>
                  <a:latin typeface="맑은 고딕" pitchFamily="50" charset="-127"/>
                  <a:ea typeface="맑은 고딕" pitchFamily="50" charset="-127"/>
                </a:defRPr>
              </a:lvl4pPr>
              <a:lvl5pPr algn="l" rtl="0" eaLnBrk="1" fontAlgn="base" latinLnBrk="1" hangingPunct="1">
                <a:spcBef>
                  <a:spcPct val="0"/>
                </a:spcBef>
                <a:spcAft>
                  <a:spcPct val="0"/>
                </a:spcAft>
                <a:defRPr sz="3800" b="1">
                  <a:solidFill>
                    <a:schemeClr val="tx2"/>
                  </a:solidFill>
                  <a:latin typeface="맑은 고딕" pitchFamily="50" charset="-127"/>
                  <a:ea typeface="맑은 고딕" pitchFamily="50" charset="-127"/>
                </a:defRPr>
              </a:lvl5pPr>
              <a:lvl6pPr marL="536372" algn="l" rtl="0" eaLnBrk="1" fontAlgn="base" latinLnBrk="1" hangingPunct="1">
                <a:spcBef>
                  <a:spcPct val="0"/>
                </a:spcBef>
                <a:spcAft>
                  <a:spcPct val="0"/>
                </a:spcAft>
                <a:defRPr sz="3800" b="1">
                  <a:solidFill>
                    <a:schemeClr val="tx2"/>
                  </a:solidFill>
                  <a:latin typeface="맑은 고딕" pitchFamily="50" charset="-127"/>
                  <a:ea typeface="맑은 고딕" pitchFamily="50" charset="-127"/>
                </a:defRPr>
              </a:lvl6pPr>
              <a:lvl7pPr marL="1072743" algn="l" rtl="0" eaLnBrk="1" fontAlgn="base" latinLnBrk="1" hangingPunct="1">
                <a:spcBef>
                  <a:spcPct val="0"/>
                </a:spcBef>
                <a:spcAft>
                  <a:spcPct val="0"/>
                </a:spcAft>
                <a:defRPr sz="3800" b="1">
                  <a:solidFill>
                    <a:schemeClr val="tx2"/>
                  </a:solidFill>
                  <a:latin typeface="맑은 고딕" pitchFamily="50" charset="-127"/>
                  <a:ea typeface="맑은 고딕" pitchFamily="50" charset="-127"/>
                </a:defRPr>
              </a:lvl7pPr>
              <a:lvl8pPr marL="1609115" algn="l" rtl="0" eaLnBrk="1" fontAlgn="base" latinLnBrk="1" hangingPunct="1">
                <a:spcBef>
                  <a:spcPct val="0"/>
                </a:spcBef>
                <a:spcAft>
                  <a:spcPct val="0"/>
                </a:spcAft>
                <a:defRPr sz="3800" b="1">
                  <a:solidFill>
                    <a:schemeClr val="tx2"/>
                  </a:solidFill>
                  <a:latin typeface="맑은 고딕" pitchFamily="50" charset="-127"/>
                  <a:ea typeface="맑은 고딕" pitchFamily="50" charset="-127"/>
                </a:defRPr>
              </a:lvl8pPr>
              <a:lvl9pPr marL="2145487" algn="l" rtl="0" eaLnBrk="1" fontAlgn="base" latinLnBrk="1" hangingPunct="1">
                <a:spcBef>
                  <a:spcPct val="0"/>
                </a:spcBef>
                <a:spcAft>
                  <a:spcPct val="0"/>
                </a:spcAft>
                <a:defRPr sz="3800" b="1">
                  <a:solidFill>
                    <a:schemeClr val="tx2"/>
                  </a:solidFill>
                  <a:latin typeface="맑은 고딕" pitchFamily="50" charset="-127"/>
                  <a:ea typeface="맑은 고딕" pitchFamily="50" charset="-127"/>
                </a:defRPr>
              </a:lvl9pPr>
            </a:lstStyle>
            <a:p>
              <a:endParaRPr kumimoji="0" lang="ko-KR" altLang="en-US" sz="1800" dirty="0">
                <a:solidFill>
                  <a:srgbClr val="0070C0"/>
                </a:solidFill>
                <a:latin typeface="+mn-ea"/>
                <a:ea typeface="+mn-ea"/>
              </a:endParaRPr>
            </a:p>
          </p:txBody>
        </p:sp>
      </p:grpSp>
      <p:sp>
        <p:nvSpPr>
          <p:cNvPr id="20" name="제목 2">
            <a:extLst>
              <a:ext uri="{FF2B5EF4-FFF2-40B4-BE49-F238E27FC236}">
                <a16:creationId xmlns:a16="http://schemas.microsoft.com/office/drawing/2014/main" id="{0E2CE131-9DF2-4853-9C33-2D53A07BEADB}"/>
              </a:ext>
            </a:extLst>
          </p:cNvPr>
          <p:cNvSpPr txBox="1">
            <a:spLocks/>
          </p:cNvSpPr>
          <p:nvPr/>
        </p:nvSpPr>
        <p:spPr>
          <a:xfrm>
            <a:off x="7976244" y="5518277"/>
            <a:ext cx="980520" cy="223463"/>
          </a:xfrm>
          <a:prstGeom prst="rect">
            <a:avLst/>
          </a:prstGeom>
          <a:noFill/>
          <a:ln>
            <a:noFill/>
          </a:ln>
        </p:spPr>
        <p:txBody>
          <a:bodyPr wrap="none" lIns="99023" tIns="49511" rIns="99023" bIns="49511" anchor="b">
            <a:noAutofit/>
          </a:bodyPr>
          <a:lstStyle>
            <a:lvl1pPr marL="0" indent="0" algn="ctr" defTabSz="1072743" rtl="0" eaLnBrk="1" fontAlgn="base" latinLnBrk="0" hangingPunct="1">
              <a:lnSpc>
                <a:spcPct val="100000"/>
              </a:lnSpc>
              <a:spcBef>
                <a:spcPct val="0"/>
              </a:spcBef>
              <a:spcAft>
                <a:spcPct val="0"/>
              </a:spcAft>
              <a:buNone/>
              <a:defRPr lang="ko-KR" altLang="en-US" sz="3600" b="1" kern="1200" cap="none" baseline="0" dirty="0">
                <a:solidFill>
                  <a:srgbClr val="E41955"/>
                </a:solidFill>
                <a:effectLst>
                  <a:glow rad="101600">
                    <a:schemeClr val="bg1"/>
                  </a:glow>
                  <a:outerShdw blurRad="38100" dist="38100" dir="2700000" algn="tl">
                    <a:srgbClr val="000000">
                      <a:alpha val="43137"/>
                    </a:srgbClr>
                  </a:outerShdw>
                </a:effectLst>
                <a:latin typeface="맑은 고딕" panose="020B0503020000020004" pitchFamily="50" charset="-127"/>
                <a:ea typeface="맑은 고딕" panose="020B0503020000020004" pitchFamily="50" charset="-127"/>
                <a:cs typeface="+mj-cs"/>
              </a:defRPr>
            </a:lvl1pPr>
            <a:lvl2pPr algn="l" rtl="0" eaLnBrk="1" fontAlgn="base" latinLnBrk="1" hangingPunct="1">
              <a:spcBef>
                <a:spcPct val="0"/>
              </a:spcBef>
              <a:spcAft>
                <a:spcPct val="0"/>
              </a:spcAft>
              <a:defRPr sz="3800" b="1">
                <a:solidFill>
                  <a:schemeClr val="tx2"/>
                </a:solidFill>
                <a:latin typeface="맑은 고딕" pitchFamily="50" charset="-127"/>
                <a:ea typeface="맑은 고딕" pitchFamily="50" charset="-127"/>
              </a:defRPr>
            </a:lvl2pPr>
            <a:lvl3pPr algn="l" rtl="0" eaLnBrk="1" fontAlgn="base" latinLnBrk="1" hangingPunct="1">
              <a:spcBef>
                <a:spcPct val="0"/>
              </a:spcBef>
              <a:spcAft>
                <a:spcPct val="0"/>
              </a:spcAft>
              <a:defRPr sz="3800" b="1">
                <a:solidFill>
                  <a:schemeClr val="tx2"/>
                </a:solidFill>
                <a:latin typeface="맑은 고딕" pitchFamily="50" charset="-127"/>
                <a:ea typeface="맑은 고딕" pitchFamily="50" charset="-127"/>
              </a:defRPr>
            </a:lvl3pPr>
            <a:lvl4pPr algn="l" rtl="0" eaLnBrk="1" fontAlgn="base" latinLnBrk="1" hangingPunct="1">
              <a:spcBef>
                <a:spcPct val="0"/>
              </a:spcBef>
              <a:spcAft>
                <a:spcPct val="0"/>
              </a:spcAft>
              <a:defRPr sz="3800" b="1">
                <a:solidFill>
                  <a:schemeClr val="tx2"/>
                </a:solidFill>
                <a:latin typeface="맑은 고딕" pitchFamily="50" charset="-127"/>
                <a:ea typeface="맑은 고딕" pitchFamily="50" charset="-127"/>
              </a:defRPr>
            </a:lvl4pPr>
            <a:lvl5pPr algn="l" rtl="0" eaLnBrk="1" fontAlgn="base" latinLnBrk="1" hangingPunct="1">
              <a:spcBef>
                <a:spcPct val="0"/>
              </a:spcBef>
              <a:spcAft>
                <a:spcPct val="0"/>
              </a:spcAft>
              <a:defRPr sz="3800" b="1">
                <a:solidFill>
                  <a:schemeClr val="tx2"/>
                </a:solidFill>
                <a:latin typeface="맑은 고딕" pitchFamily="50" charset="-127"/>
                <a:ea typeface="맑은 고딕" pitchFamily="50" charset="-127"/>
              </a:defRPr>
            </a:lvl5pPr>
            <a:lvl6pPr marL="536372" algn="l" rtl="0" eaLnBrk="1" fontAlgn="base" latinLnBrk="1" hangingPunct="1">
              <a:spcBef>
                <a:spcPct val="0"/>
              </a:spcBef>
              <a:spcAft>
                <a:spcPct val="0"/>
              </a:spcAft>
              <a:defRPr sz="3800" b="1">
                <a:solidFill>
                  <a:schemeClr val="tx2"/>
                </a:solidFill>
                <a:latin typeface="맑은 고딕" pitchFamily="50" charset="-127"/>
                <a:ea typeface="맑은 고딕" pitchFamily="50" charset="-127"/>
              </a:defRPr>
            </a:lvl6pPr>
            <a:lvl7pPr marL="1072743" algn="l" rtl="0" eaLnBrk="1" fontAlgn="base" latinLnBrk="1" hangingPunct="1">
              <a:spcBef>
                <a:spcPct val="0"/>
              </a:spcBef>
              <a:spcAft>
                <a:spcPct val="0"/>
              </a:spcAft>
              <a:defRPr sz="3800" b="1">
                <a:solidFill>
                  <a:schemeClr val="tx2"/>
                </a:solidFill>
                <a:latin typeface="맑은 고딕" pitchFamily="50" charset="-127"/>
                <a:ea typeface="맑은 고딕" pitchFamily="50" charset="-127"/>
              </a:defRPr>
            </a:lvl7pPr>
            <a:lvl8pPr marL="1609115" algn="l" rtl="0" eaLnBrk="1" fontAlgn="base" latinLnBrk="1" hangingPunct="1">
              <a:spcBef>
                <a:spcPct val="0"/>
              </a:spcBef>
              <a:spcAft>
                <a:spcPct val="0"/>
              </a:spcAft>
              <a:defRPr sz="3800" b="1">
                <a:solidFill>
                  <a:schemeClr val="tx2"/>
                </a:solidFill>
                <a:latin typeface="맑은 고딕" pitchFamily="50" charset="-127"/>
                <a:ea typeface="맑은 고딕" pitchFamily="50" charset="-127"/>
              </a:defRPr>
            </a:lvl8pPr>
            <a:lvl9pPr marL="2145487" algn="l" rtl="0" eaLnBrk="1" fontAlgn="base" latinLnBrk="1" hangingPunct="1">
              <a:spcBef>
                <a:spcPct val="0"/>
              </a:spcBef>
              <a:spcAft>
                <a:spcPct val="0"/>
              </a:spcAft>
              <a:defRPr sz="3800" b="1">
                <a:solidFill>
                  <a:schemeClr val="tx2"/>
                </a:solidFill>
                <a:latin typeface="맑은 고딕" pitchFamily="50" charset="-127"/>
                <a:ea typeface="맑은 고딕" pitchFamily="50" charset="-127"/>
              </a:defRPr>
            </a:lvl9pPr>
          </a:lstStyle>
          <a:p>
            <a:r>
              <a:rPr kumimoji="0" lang="ko-KR" altLang="en-US" sz="1800" dirty="0">
                <a:solidFill>
                  <a:srgbClr val="0070C0"/>
                </a:solidFill>
                <a:latin typeface="+mn-ea"/>
              </a:rPr>
              <a:t>사람 같은 </a:t>
            </a:r>
            <a:endParaRPr kumimoji="0" lang="en-US" altLang="ko-KR" sz="1800" dirty="0">
              <a:solidFill>
                <a:srgbClr val="0070C0"/>
              </a:solidFill>
              <a:latin typeface="+mn-ea"/>
            </a:endParaRPr>
          </a:p>
          <a:p>
            <a:r>
              <a:rPr kumimoji="0" lang="ko-KR" altLang="en-US" sz="1800" dirty="0">
                <a:solidFill>
                  <a:srgbClr val="0070C0"/>
                </a:solidFill>
                <a:latin typeface="+mn-ea"/>
              </a:rPr>
              <a:t>상호작용</a:t>
            </a:r>
          </a:p>
        </p:txBody>
      </p:sp>
      <p:sp>
        <p:nvSpPr>
          <p:cNvPr id="21" name="제목 2">
            <a:extLst>
              <a:ext uri="{FF2B5EF4-FFF2-40B4-BE49-F238E27FC236}">
                <a16:creationId xmlns:a16="http://schemas.microsoft.com/office/drawing/2014/main" id="{749EFD20-91CC-4B92-A9C9-82702F05869C}"/>
              </a:ext>
            </a:extLst>
          </p:cNvPr>
          <p:cNvSpPr txBox="1">
            <a:spLocks/>
          </p:cNvSpPr>
          <p:nvPr/>
        </p:nvSpPr>
        <p:spPr>
          <a:xfrm>
            <a:off x="5375352" y="5461422"/>
            <a:ext cx="980520" cy="223463"/>
          </a:xfrm>
          <a:prstGeom prst="rect">
            <a:avLst/>
          </a:prstGeom>
          <a:noFill/>
          <a:ln>
            <a:noFill/>
          </a:ln>
        </p:spPr>
        <p:txBody>
          <a:bodyPr wrap="none" lIns="99023" tIns="49511" rIns="99023" bIns="49511" anchor="b">
            <a:noAutofit/>
          </a:bodyPr>
          <a:lstStyle>
            <a:lvl1pPr marL="0" indent="0" algn="ctr" defTabSz="1072743" rtl="0" eaLnBrk="1" fontAlgn="base" latinLnBrk="0" hangingPunct="1">
              <a:lnSpc>
                <a:spcPct val="100000"/>
              </a:lnSpc>
              <a:spcBef>
                <a:spcPct val="0"/>
              </a:spcBef>
              <a:spcAft>
                <a:spcPct val="0"/>
              </a:spcAft>
              <a:buNone/>
              <a:defRPr lang="ko-KR" altLang="en-US" sz="3600" b="1" kern="1200" cap="none" baseline="0" dirty="0">
                <a:solidFill>
                  <a:srgbClr val="E41955"/>
                </a:solidFill>
                <a:effectLst>
                  <a:glow rad="101600">
                    <a:schemeClr val="bg1"/>
                  </a:glow>
                  <a:outerShdw blurRad="38100" dist="38100" dir="2700000" algn="tl">
                    <a:srgbClr val="000000">
                      <a:alpha val="43137"/>
                    </a:srgbClr>
                  </a:outerShdw>
                </a:effectLst>
                <a:latin typeface="맑은 고딕" panose="020B0503020000020004" pitchFamily="50" charset="-127"/>
                <a:ea typeface="맑은 고딕" panose="020B0503020000020004" pitchFamily="50" charset="-127"/>
                <a:cs typeface="+mj-cs"/>
              </a:defRPr>
            </a:lvl1pPr>
            <a:lvl2pPr algn="l" rtl="0" eaLnBrk="1" fontAlgn="base" latinLnBrk="1" hangingPunct="1">
              <a:spcBef>
                <a:spcPct val="0"/>
              </a:spcBef>
              <a:spcAft>
                <a:spcPct val="0"/>
              </a:spcAft>
              <a:defRPr sz="3800" b="1">
                <a:solidFill>
                  <a:schemeClr val="tx2"/>
                </a:solidFill>
                <a:latin typeface="맑은 고딕" pitchFamily="50" charset="-127"/>
                <a:ea typeface="맑은 고딕" pitchFamily="50" charset="-127"/>
              </a:defRPr>
            </a:lvl2pPr>
            <a:lvl3pPr algn="l" rtl="0" eaLnBrk="1" fontAlgn="base" latinLnBrk="1" hangingPunct="1">
              <a:spcBef>
                <a:spcPct val="0"/>
              </a:spcBef>
              <a:spcAft>
                <a:spcPct val="0"/>
              </a:spcAft>
              <a:defRPr sz="3800" b="1">
                <a:solidFill>
                  <a:schemeClr val="tx2"/>
                </a:solidFill>
                <a:latin typeface="맑은 고딕" pitchFamily="50" charset="-127"/>
                <a:ea typeface="맑은 고딕" pitchFamily="50" charset="-127"/>
              </a:defRPr>
            </a:lvl3pPr>
            <a:lvl4pPr algn="l" rtl="0" eaLnBrk="1" fontAlgn="base" latinLnBrk="1" hangingPunct="1">
              <a:spcBef>
                <a:spcPct val="0"/>
              </a:spcBef>
              <a:spcAft>
                <a:spcPct val="0"/>
              </a:spcAft>
              <a:defRPr sz="3800" b="1">
                <a:solidFill>
                  <a:schemeClr val="tx2"/>
                </a:solidFill>
                <a:latin typeface="맑은 고딕" pitchFamily="50" charset="-127"/>
                <a:ea typeface="맑은 고딕" pitchFamily="50" charset="-127"/>
              </a:defRPr>
            </a:lvl4pPr>
            <a:lvl5pPr algn="l" rtl="0" eaLnBrk="1" fontAlgn="base" latinLnBrk="1" hangingPunct="1">
              <a:spcBef>
                <a:spcPct val="0"/>
              </a:spcBef>
              <a:spcAft>
                <a:spcPct val="0"/>
              </a:spcAft>
              <a:defRPr sz="3800" b="1">
                <a:solidFill>
                  <a:schemeClr val="tx2"/>
                </a:solidFill>
                <a:latin typeface="맑은 고딕" pitchFamily="50" charset="-127"/>
                <a:ea typeface="맑은 고딕" pitchFamily="50" charset="-127"/>
              </a:defRPr>
            </a:lvl5pPr>
            <a:lvl6pPr marL="536372" algn="l" rtl="0" eaLnBrk="1" fontAlgn="base" latinLnBrk="1" hangingPunct="1">
              <a:spcBef>
                <a:spcPct val="0"/>
              </a:spcBef>
              <a:spcAft>
                <a:spcPct val="0"/>
              </a:spcAft>
              <a:defRPr sz="3800" b="1">
                <a:solidFill>
                  <a:schemeClr val="tx2"/>
                </a:solidFill>
                <a:latin typeface="맑은 고딕" pitchFamily="50" charset="-127"/>
                <a:ea typeface="맑은 고딕" pitchFamily="50" charset="-127"/>
              </a:defRPr>
            </a:lvl6pPr>
            <a:lvl7pPr marL="1072743" algn="l" rtl="0" eaLnBrk="1" fontAlgn="base" latinLnBrk="1" hangingPunct="1">
              <a:spcBef>
                <a:spcPct val="0"/>
              </a:spcBef>
              <a:spcAft>
                <a:spcPct val="0"/>
              </a:spcAft>
              <a:defRPr sz="3800" b="1">
                <a:solidFill>
                  <a:schemeClr val="tx2"/>
                </a:solidFill>
                <a:latin typeface="맑은 고딕" pitchFamily="50" charset="-127"/>
                <a:ea typeface="맑은 고딕" pitchFamily="50" charset="-127"/>
              </a:defRPr>
            </a:lvl7pPr>
            <a:lvl8pPr marL="1609115" algn="l" rtl="0" eaLnBrk="1" fontAlgn="base" latinLnBrk="1" hangingPunct="1">
              <a:spcBef>
                <a:spcPct val="0"/>
              </a:spcBef>
              <a:spcAft>
                <a:spcPct val="0"/>
              </a:spcAft>
              <a:defRPr sz="3800" b="1">
                <a:solidFill>
                  <a:schemeClr val="tx2"/>
                </a:solidFill>
                <a:latin typeface="맑은 고딕" pitchFamily="50" charset="-127"/>
                <a:ea typeface="맑은 고딕" pitchFamily="50" charset="-127"/>
              </a:defRPr>
            </a:lvl8pPr>
            <a:lvl9pPr marL="2145487" algn="l" rtl="0" eaLnBrk="1" fontAlgn="base" latinLnBrk="1" hangingPunct="1">
              <a:spcBef>
                <a:spcPct val="0"/>
              </a:spcBef>
              <a:spcAft>
                <a:spcPct val="0"/>
              </a:spcAft>
              <a:defRPr sz="3800" b="1">
                <a:solidFill>
                  <a:schemeClr val="tx2"/>
                </a:solidFill>
                <a:latin typeface="맑은 고딕" pitchFamily="50" charset="-127"/>
                <a:ea typeface="맑은 고딕" pitchFamily="50" charset="-127"/>
              </a:defRPr>
            </a:lvl9pPr>
          </a:lstStyle>
          <a:p>
            <a:r>
              <a:rPr kumimoji="0" lang="ko-KR" altLang="en-US" sz="1800" dirty="0">
                <a:solidFill>
                  <a:srgbClr val="0070C0"/>
                </a:solidFill>
                <a:latin typeface="+mn-ea"/>
              </a:rPr>
              <a:t>문제해결</a:t>
            </a:r>
            <a:r>
              <a:rPr kumimoji="0" lang="en-US" altLang="ko-KR" sz="1800" dirty="0">
                <a:solidFill>
                  <a:srgbClr val="0070C0"/>
                </a:solidFill>
                <a:latin typeface="+mn-ea"/>
              </a:rPr>
              <a:t>, </a:t>
            </a:r>
          </a:p>
          <a:p>
            <a:r>
              <a:rPr kumimoji="0" lang="ko-KR" altLang="en-US" sz="1800" dirty="0">
                <a:solidFill>
                  <a:srgbClr val="0070C0"/>
                </a:solidFill>
                <a:latin typeface="+mn-ea"/>
              </a:rPr>
              <a:t>계획수립</a:t>
            </a:r>
          </a:p>
        </p:txBody>
      </p:sp>
      <p:pic>
        <p:nvPicPr>
          <p:cNvPr id="5" name="그림 4">
            <a:extLst>
              <a:ext uri="{FF2B5EF4-FFF2-40B4-BE49-F238E27FC236}">
                <a16:creationId xmlns:a16="http://schemas.microsoft.com/office/drawing/2014/main" id="{7FF01025-7114-4343-8F0F-1A203A6EA34E}"/>
              </a:ext>
            </a:extLst>
          </p:cNvPr>
          <p:cNvPicPr>
            <a:picLocks noChangeAspect="1"/>
          </p:cNvPicPr>
          <p:nvPr/>
        </p:nvPicPr>
        <p:blipFill>
          <a:blip r:embed="rId9"/>
          <a:stretch>
            <a:fillRect/>
          </a:stretch>
        </p:blipFill>
        <p:spPr>
          <a:xfrm>
            <a:off x="5234632" y="3992903"/>
            <a:ext cx="1762125" cy="1218515"/>
          </a:xfrm>
          <a:prstGeom prst="ellipse">
            <a:avLst/>
          </a:prstGeom>
          <a:ln>
            <a:noFill/>
          </a:ln>
          <a:effectLst>
            <a:softEdge rad="112500"/>
          </a:effectLst>
        </p:spPr>
      </p:pic>
      <p:sp>
        <p:nvSpPr>
          <p:cNvPr id="19" name="제목 2">
            <a:extLst>
              <a:ext uri="{FF2B5EF4-FFF2-40B4-BE49-F238E27FC236}">
                <a16:creationId xmlns:a16="http://schemas.microsoft.com/office/drawing/2014/main" id="{19F00641-E48A-4318-8260-E955E3E13D0D}"/>
              </a:ext>
            </a:extLst>
          </p:cNvPr>
          <p:cNvSpPr txBox="1">
            <a:spLocks/>
          </p:cNvSpPr>
          <p:nvPr/>
        </p:nvSpPr>
        <p:spPr>
          <a:xfrm>
            <a:off x="31723" y="5934872"/>
            <a:ext cx="9886414" cy="747162"/>
          </a:xfrm>
          <a:prstGeom prst="rect">
            <a:avLst/>
          </a:prstGeom>
          <a:ln>
            <a:noFill/>
          </a:ln>
        </p:spPr>
        <p:txBody>
          <a:bodyPr wrap="none" lIns="107275" tIns="53637" rIns="107275" bIns="53637" anchor="ctr">
            <a:noAutofit/>
          </a:bodyPr>
          <a:lstStyle>
            <a:lvl1pPr marL="0" indent="0" algn="ctr" defTabSz="1072743" rtl="0" eaLnBrk="1" fontAlgn="base" latinLnBrk="0" hangingPunct="1">
              <a:lnSpc>
                <a:spcPct val="100000"/>
              </a:lnSpc>
              <a:spcBef>
                <a:spcPct val="0"/>
              </a:spcBef>
              <a:spcAft>
                <a:spcPct val="0"/>
              </a:spcAft>
              <a:buNone/>
              <a:defRPr lang="ko-KR" altLang="en-US" sz="3600" b="1" kern="1200" cap="none" baseline="0" dirty="0">
                <a:solidFill>
                  <a:srgbClr val="E41955"/>
                </a:solidFill>
                <a:effectLst>
                  <a:glow rad="101600">
                    <a:schemeClr val="bg1"/>
                  </a:glow>
                  <a:outerShdw blurRad="38100" dist="38100" dir="2700000" algn="tl">
                    <a:srgbClr val="000000">
                      <a:alpha val="43137"/>
                    </a:srgbClr>
                  </a:outerShdw>
                </a:effectLst>
                <a:latin typeface="맑은 고딕" panose="020B0503020000020004" pitchFamily="50" charset="-127"/>
                <a:ea typeface="맑은 고딕" panose="020B0503020000020004" pitchFamily="50" charset="-127"/>
                <a:cs typeface="+mj-cs"/>
              </a:defRPr>
            </a:lvl1pPr>
            <a:lvl2pPr algn="l" rtl="0" eaLnBrk="1" fontAlgn="base" latinLnBrk="1" hangingPunct="1">
              <a:spcBef>
                <a:spcPct val="0"/>
              </a:spcBef>
              <a:spcAft>
                <a:spcPct val="0"/>
              </a:spcAft>
              <a:defRPr sz="3800" b="1">
                <a:solidFill>
                  <a:schemeClr val="tx2"/>
                </a:solidFill>
                <a:latin typeface="맑은 고딕" pitchFamily="50" charset="-127"/>
                <a:ea typeface="맑은 고딕" pitchFamily="50" charset="-127"/>
              </a:defRPr>
            </a:lvl2pPr>
            <a:lvl3pPr algn="l" rtl="0" eaLnBrk="1" fontAlgn="base" latinLnBrk="1" hangingPunct="1">
              <a:spcBef>
                <a:spcPct val="0"/>
              </a:spcBef>
              <a:spcAft>
                <a:spcPct val="0"/>
              </a:spcAft>
              <a:defRPr sz="3800" b="1">
                <a:solidFill>
                  <a:schemeClr val="tx2"/>
                </a:solidFill>
                <a:latin typeface="맑은 고딕" pitchFamily="50" charset="-127"/>
                <a:ea typeface="맑은 고딕" pitchFamily="50" charset="-127"/>
              </a:defRPr>
            </a:lvl3pPr>
            <a:lvl4pPr algn="l" rtl="0" eaLnBrk="1" fontAlgn="base" latinLnBrk="1" hangingPunct="1">
              <a:spcBef>
                <a:spcPct val="0"/>
              </a:spcBef>
              <a:spcAft>
                <a:spcPct val="0"/>
              </a:spcAft>
              <a:defRPr sz="3800" b="1">
                <a:solidFill>
                  <a:schemeClr val="tx2"/>
                </a:solidFill>
                <a:latin typeface="맑은 고딕" pitchFamily="50" charset="-127"/>
                <a:ea typeface="맑은 고딕" pitchFamily="50" charset="-127"/>
              </a:defRPr>
            </a:lvl4pPr>
            <a:lvl5pPr algn="l" rtl="0" eaLnBrk="1" fontAlgn="base" latinLnBrk="1" hangingPunct="1">
              <a:spcBef>
                <a:spcPct val="0"/>
              </a:spcBef>
              <a:spcAft>
                <a:spcPct val="0"/>
              </a:spcAft>
              <a:defRPr sz="3800" b="1">
                <a:solidFill>
                  <a:schemeClr val="tx2"/>
                </a:solidFill>
                <a:latin typeface="맑은 고딕" pitchFamily="50" charset="-127"/>
                <a:ea typeface="맑은 고딕" pitchFamily="50" charset="-127"/>
              </a:defRPr>
            </a:lvl5pPr>
            <a:lvl6pPr marL="536372" algn="l" rtl="0" eaLnBrk="1" fontAlgn="base" latinLnBrk="1" hangingPunct="1">
              <a:spcBef>
                <a:spcPct val="0"/>
              </a:spcBef>
              <a:spcAft>
                <a:spcPct val="0"/>
              </a:spcAft>
              <a:defRPr sz="3800" b="1">
                <a:solidFill>
                  <a:schemeClr val="tx2"/>
                </a:solidFill>
                <a:latin typeface="맑은 고딕" pitchFamily="50" charset="-127"/>
                <a:ea typeface="맑은 고딕" pitchFamily="50" charset="-127"/>
              </a:defRPr>
            </a:lvl6pPr>
            <a:lvl7pPr marL="1072743" algn="l" rtl="0" eaLnBrk="1" fontAlgn="base" latinLnBrk="1" hangingPunct="1">
              <a:spcBef>
                <a:spcPct val="0"/>
              </a:spcBef>
              <a:spcAft>
                <a:spcPct val="0"/>
              </a:spcAft>
              <a:defRPr sz="3800" b="1">
                <a:solidFill>
                  <a:schemeClr val="tx2"/>
                </a:solidFill>
                <a:latin typeface="맑은 고딕" pitchFamily="50" charset="-127"/>
                <a:ea typeface="맑은 고딕" pitchFamily="50" charset="-127"/>
              </a:defRPr>
            </a:lvl7pPr>
            <a:lvl8pPr marL="1609115" algn="l" rtl="0" eaLnBrk="1" fontAlgn="base" latinLnBrk="1" hangingPunct="1">
              <a:spcBef>
                <a:spcPct val="0"/>
              </a:spcBef>
              <a:spcAft>
                <a:spcPct val="0"/>
              </a:spcAft>
              <a:defRPr sz="3800" b="1">
                <a:solidFill>
                  <a:schemeClr val="tx2"/>
                </a:solidFill>
                <a:latin typeface="맑은 고딕" pitchFamily="50" charset="-127"/>
                <a:ea typeface="맑은 고딕" pitchFamily="50" charset="-127"/>
              </a:defRPr>
            </a:lvl8pPr>
            <a:lvl9pPr marL="2145487" algn="l" rtl="0" eaLnBrk="1" fontAlgn="base" latinLnBrk="1" hangingPunct="1">
              <a:spcBef>
                <a:spcPct val="0"/>
              </a:spcBef>
              <a:spcAft>
                <a:spcPct val="0"/>
              </a:spcAft>
              <a:defRPr sz="3800" b="1">
                <a:solidFill>
                  <a:schemeClr val="tx2"/>
                </a:solidFill>
                <a:latin typeface="맑은 고딕" pitchFamily="50" charset="-127"/>
                <a:ea typeface="맑은 고딕" pitchFamily="50" charset="-127"/>
              </a:defRPr>
            </a:lvl9pPr>
          </a:lstStyle>
          <a:p>
            <a:r>
              <a:rPr kumimoji="0" lang="ko-KR" altLang="en-US" sz="2400" dirty="0">
                <a:solidFill>
                  <a:srgbClr val="0070C0"/>
                </a:solidFill>
              </a:rPr>
              <a:t>의사결정을 자동화하는 기술</a:t>
            </a:r>
          </a:p>
        </p:txBody>
      </p:sp>
    </p:spTree>
    <p:extLst>
      <p:ext uri="{BB962C8B-B14F-4D97-AF65-F5344CB8AC3E}">
        <p14:creationId xmlns:p14="http://schemas.microsoft.com/office/powerpoint/2010/main" val="2108234691"/>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제목 2">
            <a:extLst>
              <a:ext uri="{FF2B5EF4-FFF2-40B4-BE49-F238E27FC236}">
                <a16:creationId xmlns:a16="http://schemas.microsoft.com/office/drawing/2014/main" id="{54EE59BF-075E-4500-A578-242CFB5EEAE7}"/>
              </a:ext>
            </a:extLst>
          </p:cNvPr>
          <p:cNvSpPr>
            <a:spLocks noGrp="1"/>
          </p:cNvSpPr>
          <p:nvPr>
            <p:ph type="title"/>
          </p:nvPr>
        </p:nvSpPr>
        <p:spPr/>
        <p:txBody>
          <a:bodyPr/>
          <a:lstStyle/>
          <a:p>
            <a:r>
              <a:rPr lang="ko-KR" altLang="en-US" dirty="0"/>
              <a:t>컴퓨터 상에서 문제풀이 </a:t>
            </a:r>
            <a:r>
              <a:rPr lang="en-US" altLang="ko-KR" dirty="0"/>
              <a:t>: </a:t>
            </a:r>
            <a:r>
              <a:rPr lang="ko-KR" altLang="en-US" dirty="0"/>
              <a:t>알고리즘</a:t>
            </a:r>
          </a:p>
        </p:txBody>
      </p:sp>
      <p:sp>
        <p:nvSpPr>
          <p:cNvPr id="4" name="텍스트 개체 틀 3">
            <a:extLst>
              <a:ext uri="{FF2B5EF4-FFF2-40B4-BE49-F238E27FC236}">
                <a16:creationId xmlns:a16="http://schemas.microsoft.com/office/drawing/2014/main" id="{560C6097-A02F-44EA-BDF7-F1E65823C4DC}"/>
              </a:ext>
            </a:extLst>
          </p:cNvPr>
          <p:cNvSpPr>
            <a:spLocks noGrp="1"/>
          </p:cNvSpPr>
          <p:nvPr>
            <p:ph type="body" sz="quarter" idx="10"/>
          </p:nvPr>
        </p:nvSpPr>
        <p:spPr>
          <a:xfrm>
            <a:off x="-252507" y="6608307"/>
            <a:ext cx="8265367" cy="249693"/>
          </a:xfrm>
        </p:spPr>
        <p:txBody>
          <a:bodyPr/>
          <a:lstStyle/>
          <a:p>
            <a:endParaRPr lang="ko-KR" altLang="en-US"/>
          </a:p>
        </p:txBody>
      </p:sp>
      <p:pic>
        <p:nvPicPr>
          <p:cNvPr id="1028" name="Picture 4" descr="the worldì ëí ì´ë¯¸ì§ ê²ìê²°ê³¼">
            <a:extLst>
              <a:ext uri="{FF2B5EF4-FFF2-40B4-BE49-F238E27FC236}">
                <a16:creationId xmlns:a16="http://schemas.microsoft.com/office/drawing/2014/main" id="{3AEFAF85-E5C2-4C84-ACD4-AF54DA66999C}"/>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545" r="6061"/>
          <a:stretch/>
        </p:blipFill>
        <p:spPr bwMode="auto">
          <a:xfrm>
            <a:off x="1701079" y="2570580"/>
            <a:ext cx="1556988" cy="777631"/>
          </a:xfrm>
          <a:prstGeom prst="rect">
            <a:avLst/>
          </a:prstGeom>
          <a:noFill/>
          <a:extLst>
            <a:ext uri="{909E8E84-426E-40dd-AFC4-6F175D3DCCD1}">
              <a14:hiddenFill xmlns="" xmlns:a14="http://schemas.microsoft.com/office/drawing/2010/main">
                <a:solidFill>
                  <a:srgbClr val="FFFFFF"/>
                </a:solidFill>
              </a14:hiddenFill>
            </a:ext>
          </a:extLst>
        </p:spPr>
      </p:pic>
      <p:pic>
        <p:nvPicPr>
          <p:cNvPr id="1026" name="Picture 2" descr="human iconì ëí ì´ë¯¸ì§ ê²ìê²°ê³¼">
            <a:extLst>
              <a:ext uri="{FF2B5EF4-FFF2-40B4-BE49-F238E27FC236}">
                <a16:creationId xmlns:a16="http://schemas.microsoft.com/office/drawing/2014/main" id="{CE5A666C-D8F5-41C7-BA89-54E83A4E689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1997997" y="2996080"/>
            <a:ext cx="1037440" cy="1037440"/>
          </a:xfrm>
          <a:prstGeom prst="rect">
            <a:avLst/>
          </a:prstGeom>
          <a:noFill/>
        </p:spPr>
      </p:pic>
      <p:sp>
        <p:nvSpPr>
          <p:cNvPr id="13" name="육각형 12">
            <a:extLst>
              <a:ext uri="{FF2B5EF4-FFF2-40B4-BE49-F238E27FC236}">
                <a16:creationId xmlns:a16="http://schemas.microsoft.com/office/drawing/2014/main" id="{5D0565F0-29CF-4063-96B6-9A001572BEAD}"/>
              </a:ext>
            </a:extLst>
          </p:cNvPr>
          <p:cNvSpPr/>
          <p:nvPr/>
        </p:nvSpPr>
        <p:spPr bwMode="auto">
          <a:xfrm>
            <a:off x="1776863" y="2256626"/>
            <a:ext cx="1155950" cy="411821"/>
          </a:xfrm>
          <a:prstGeom prst="hexagon">
            <a:avLst/>
          </a:prstGeom>
          <a:noFill/>
          <a:ln w="9525">
            <a:noFill/>
            <a:round/>
            <a:headEnd/>
            <a:tailEnd/>
          </a:ln>
        </p:spPr>
        <p:txBody>
          <a:bodyPr wrap="none" rtlCol="0" anchor="ctr"/>
          <a:lstStyle/>
          <a:p>
            <a:pPr lvl="0" algn="ctr"/>
            <a:r>
              <a:rPr lang="en-US" altLang="ko-KR" sz="2000" b="1" dirty="0">
                <a:latin typeface="+mn-ea"/>
                <a:ea typeface="+mn-ea"/>
              </a:rPr>
              <a:t>world</a:t>
            </a:r>
            <a:endParaRPr lang="ko-KR" altLang="en-US" sz="2000" b="1" dirty="0">
              <a:latin typeface="+mn-ea"/>
              <a:ea typeface="+mn-ea"/>
            </a:endParaRPr>
          </a:p>
        </p:txBody>
      </p:sp>
      <p:sp>
        <p:nvSpPr>
          <p:cNvPr id="10" name="직사각형 9">
            <a:extLst>
              <a:ext uri="{FF2B5EF4-FFF2-40B4-BE49-F238E27FC236}">
                <a16:creationId xmlns:a16="http://schemas.microsoft.com/office/drawing/2014/main" id="{4A7A2A63-78E6-43F3-9F90-EE4FB2F72DFC}"/>
              </a:ext>
            </a:extLst>
          </p:cNvPr>
          <p:cNvSpPr/>
          <p:nvPr/>
        </p:nvSpPr>
        <p:spPr bwMode="auto">
          <a:xfrm>
            <a:off x="4900449" y="2097113"/>
            <a:ext cx="2644839" cy="2952328"/>
          </a:xfrm>
          <a:prstGeom prst="rect">
            <a:avLst/>
          </a:prstGeom>
          <a:solidFill>
            <a:schemeClr val="accent1">
              <a:lumMod val="20000"/>
              <a:lumOff val="80000"/>
            </a:schemeClr>
          </a:solidFill>
          <a:ln w="9525">
            <a:noFill/>
            <a:round/>
            <a:headEnd/>
            <a:tailEnd/>
          </a:ln>
        </p:spPr>
        <p:txBody>
          <a:bodyPr wrap="none" rtlCol="0" anchor="ctr"/>
          <a:lstStyle/>
          <a:p>
            <a:pPr algn="ctr"/>
            <a:endParaRPr lang="ko-KR" altLang="en-US" sz="1800" dirty="0"/>
          </a:p>
        </p:txBody>
      </p:sp>
      <p:sp>
        <p:nvSpPr>
          <p:cNvPr id="11" name="직사각형 10">
            <a:extLst>
              <a:ext uri="{FF2B5EF4-FFF2-40B4-BE49-F238E27FC236}">
                <a16:creationId xmlns:a16="http://schemas.microsoft.com/office/drawing/2014/main" id="{8E5E0745-7105-4E93-A753-18002D7513D8}"/>
              </a:ext>
            </a:extLst>
          </p:cNvPr>
          <p:cNvSpPr/>
          <p:nvPr/>
        </p:nvSpPr>
        <p:spPr bwMode="auto">
          <a:xfrm>
            <a:off x="5152669" y="2606511"/>
            <a:ext cx="2176596" cy="2058176"/>
          </a:xfrm>
          <a:prstGeom prst="rect">
            <a:avLst/>
          </a:prstGeom>
          <a:solidFill>
            <a:schemeClr val="accent1">
              <a:lumMod val="60000"/>
              <a:lumOff val="40000"/>
            </a:schemeClr>
          </a:solidFill>
          <a:ln w="9525">
            <a:noFill/>
            <a:round/>
            <a:headEnd/>
            <a:tailEnd/>
          </a:ln>
        </p:spPr>
        <p:txBody>
          <a:bodyPr wrap="none" rtlCol="0" anchor="ctr"/>
          <a:lstStyle/>
          <a:p>
            <a:pPr algn="ctr"/>
            <a:endParaRPr lang="ko-KR" altLang="en-US" sz="1800" dirty="0"/>
          </a:p>
        </p:txBody>
      </p:sp>
      <p:sp>
        <p:nvSpPr>
          <p:cNvPr id="16" name="육각형 15">
            <a:extLst>
              <a:ext uri="{FF2B5EF4-FFF2-40B4-BE49-F238E27FC236}">
                <a16:creationId xmlns:a16="http://schemas.microsoft.com/office/drawing/2014/main" id="{022C3C4D-A1D5-4CB3-9101-97270BA05E0E}"/>
              </a:ext>
            </a:extLst>
          </p:cNvPr>
          <p:cNvSpPr/>
          <p:nvPr/>
        </p:nvSpPr>
        <p:spPr bwMode="auto">
          <a:xfrm>
            <a:off x="5393081" y="2093010"/>
            <a:ext cx="1663385" cy="411821"/>
          </a:xfrm>
          <a:prstGeom prst="hexagon">
            <a:avLst/>
          </a:prstGeom>
          <a:noFill/>
          <a:ln w="9525">
            <a:noFill/>
            <a:round/>
            <a:headEnd/>
            <a:tailEnd/>
          </a:ln>
        </p:spPr>
        <p:txBody>
          <a:bodyPr wrap="none" rtlCol="0" anchor="ctr"/>
          <a:lstStyle/>
          <a:p>
            <a:pPr lvl="0" algn="ctr"/>
            <a:r>
              <a:rPr lang="en-US" altLang="ko-KR" sz="2000" b="1" dirty="0">
                <a:latin typeface="+mn-ea"/>
                <a:ea typeface="+mn-ea"/>
              </a:rPr>
              <a:t>Computer</a:t>
            </a:r>
            <a:endParaRPr lang="ko-KR" altLang="en-US" sz="2000" b="1" dirty="0">
              <a:latin typeface="+mn-ea"/>
              <a:ea typeface="+mn-ea"/>
            </a:endParaRPr>
          </a:p>
        </p:txBody>
      </p:sp>
      <p:sp>
        <p:nvSpPr>
          <p:cNvPr id="17" name="육각형 16">
            <a:extLst>
              <a:ext uri="{FF2B5EF4-FFF2-40B4-BE49-F238E27FC236}">
                <a16:creationId xmlns:a16="http://schemas.microsoft.com/office/drawing/2014/main" id="{65083648-A257-4EC6-A29A-3C29CBC96EBF}"/>
              </a:ext>
            </a:extLst>
          </p:cNvPr>
          <p:cNvSpPr/>
          <p:nvPr/>
        </p:nvSpPr>
        <p:spPr bwMode="auto">
          <a:xfrm>
            <a:off x="5432828" y="3454733"/>
            <a:ext cx="1663385" cy="411821"/>
          </a:xfrm>
          <a:prstGeom prst="hexagon">
            <a:avLst/>
          </a:prstGeom>
          <a:noFill/>
          <a:ln w="9525">
            <a:noFill/>
            <a:round/>
            <a:headEnd/>
            <a:tailEnd/>
          </a:ln>
        </p:spPr>
        <p:txBody>
          <a:bodyPr wrap="none" rtlCol="0" anchor="ctr"/>
          <a:lstStyle/>
          <a:p>
            <a:pPr lvl="0" algn="ctr"/>
            <a:r>
              <a:rPr lang="ko-KR" altLang="en-US" sz="2000" b="1" dirty="0">
                <a:latin typeface="+mn-ea"/>
                <a:ea typeface="+mn-ea"/>
              </a:rPr>
              <a:t>알고리즘</a:t>
            </a:r>
            <a:r>
              <a:rPr lang="en-US" altLang="ko-KR" sz="2000" b="1" dirty="0">
                <a:latin typeface="+mn-ea"/>
                <a:ea typeface="+mn-ea"/>
              </a:rPr>
              <a:t> </a:t>
            </a:r>
          </a:p>
          <a:p>
            <a:pPr lvl="0" algn="ctr"/>
            <a:r>
              <a:rPr lang="en-US" altLang="ko-KR" sz="2000" b="1" dirty="0">
                <a:latin typeface="+mn-ea"/>
                <a:ea typeface="+mn-ea"/>
              </a:rPr>
              <a:t>(</a:t>
            </a:r>
            <a:r>
              <a:rPr lang="ko-KR" altLang="en-US" sz="2000" b="1" dirty="0">
                <a:latin typeface="+mn-ea"/>
                <a:ea typeface="+mn-ea"/>
              </a:rPr>
              <a:t>소프트웨어</a:t>
            </a:r>
            <a:r>
              <a:rPr lang="en-US" altLang="ko-KR" sz="2000" b="1" dirty="0">
                <a:latin typeface="+mn-ea"/>
                <a:ea typeface="+mn-ea"/>
              </a:rPr>
              <a:t>)</a:t>
            </a:r>
          </a:p>
          <a:p>
            <a:pPr lvl="0" algn="ctr"/>
            <a:endParaRPr lang="en-US" altLang="ko-KR" b="1" dirty="0">
              <a:solidFill>
                <a:srgbClr val="002060"/>
              </a:solidFill>
              <a:latin typeface="+mn-ea"/>
              <a:ea typeface="+mn-ea"/>
            </a:endParaRPr>
          </a:p>
          <a:p>
            <a:pPr lvl="0" algn="ctr"/>
            <a:r>
              <a:rPr lang="ko-KR" altLang="en-US" b="1" dirty="0">
                <a:solidFill>
                  <a:srgbClr val="002060"/>
                </a:solidFill>
                <a:latin typeface="+mn-ea"/>
                <a:ea typeface="+mn-ea"/>
              </a:rPr>
              <a:t>명령어의 </a:t>
            </a:r>
            <a:endParaRPr lang="en-US" altLang="ko-KR" b="1" dirty="0">
              <a:solidFill>
                <a:srgbClr val="002060"/>
              </a:solidFill>
              <a:latin typeface="+mn-ea"/>
              <a:ea typeface="+mn-ea"/>
            </a:endParaRPr>
          </a:p>
          <a:p>
            <a:pPr lvl="0" algn="ctr"/>
            <a:r>
              <a:rPr lang="ko-KR" altLang="en-US" b="1" dirty="0">
                <a:solidFill>
                  <a:srgbClr val="002060"/>
                </a:solidFill>
                <a:latin typeface="+mn-ea"/>
                <a:ea typeface="+mn-ea"/>
              </a:rPr>
              <a:t>순차적 집합</a:t>
            </a:r>
          </a:p>
        </p:txBody>
      </p:sp>
      <p:sp>
        <p:nvSpPr>
          <p:cNvPr id="12" name="화살표: 오른쪽 11">
            <a:extLst>
              <a:ext uri="{FF2B5EF4-FFF2-40B4-BE49-F238E27FC236}">
                <a16:creationId xmlns:a16="http://schemas.microsoft.com/office/drawing/2014/main" id="{87F9736E-5239-4609-B789-E2CAE80ABF5F}"/>
              </a:ext>
            </a:extLst>
          </p:cNvPr>
          <p:cNvSpPr/>
          <p:nvPr/>
        </p:nvSpPr>
        <p:spPr bwMode="auto">
          <a:xfrm>
            <a:off x="3223849" y="2736383"/>
            <a:ext cx="1597637" cy="249693"/>
          </a:xfrm>
          <a:prstGeom prst="rightArrow">
            <a:avLst/>
          </a:prstGeom>
          <a:solidFill>
            <a:srgbClr val="92D050"/>
          </a:solidFill>
          <a:ln w="9525">
            <a:solidFill>
              <a:schemeClr val="tx1">
                <a:lumMod val="50000"/>
                <a:lumOff val="50000"/>
              </a:schemeClr>
            </a:solidFill>
            <a:round/>
            <a:headEnd/>
            <a:tailEnd/>
          </a:ln>
        </p:spPr>
        <p:txBody>
          <a:bodyPr wrap="none" rtlCol="0" anchor="ctr"/>
          <a:lstStyle/>
          <a:p>
            <a:pPr algn="ctr"/>
            <a:endParaRPr lang="ko-KR" altLang="en-US" sz="1800"/>
          </a:p>
        </p:txBody>
      </p:sp>
      <p:sp>
        <p:nvSpPr>
          <p:cNvPr id="19" name="육각형 18">
            <a:extLst>
              <a:ext uri="{FF2B5EF4-FFF2-40B4-BE49-F238E27FC236}">
                <a16:creationId xmlns:a16="http://schemas.microsoft.com/office/drawing/2014/main" id="{D4BB4354-C62B-427D-AAF9-40AEBE9B267F}"/>
              </a:ext>
            </a:extLst>
          </p:cNvPr>
          <p:cNvSpPr/>
          <p:nvPr/>
        </p:nvSpPr>
        <p:spPr bwMode="auto">
          <a:xfrm>
            <a:off x="3128348" y="2205125"/>
            <a:ext cx="1663385" cy="411821"/>
          </a:xfrm>
          <a:prstGeom prst="hexagon">
            <a:avLst/>
          </a:prstGeom>
          <a:noFill/>
          <a:ln w="9525">
            <a:noFill/>
            <a:round/>
            <a:headEnd/>
            <a:tailEnd/>
          </a:ln>
        </p:spPr>
        <p:txBody>
          <a:bodyPr wrap="none" rtlCol="0" anchor="ctr"/>
          <a:lstStyle/>
          <a:p>
            <a:pPr lvl="0" algn="ctr"/>
            <a:r>
              <a:rPr lang="ko-KR" altLang="en-US" b="1" dirty="0">
                <a:latin typeface="+mn-ea"/>
                <a:ea typeface="+mn-ea"/>
              </a:rPr>
              <a:t>센서 데이터</a:t>
            </a:r>
            <a:r>
              <a:rPr lang="en-US" altLang="ko-KR" b="1" dirty="0">
                <a:latin typeface="+mn-ea"/>
                <a:ea typeface="+mn-ea"/>
              </a:rPr>
              <a:t> /</a:t>
            </a:r>
          </a:p>
          <a:p>
            <a:pPr lvl="0" algn="ctr"/>
            <a:r>
              <a:rPr lang="en-US" altLang="ko-KR" b="1" dirty="0">
                <a:latin typeface="+mn-ea"/>
                <a:ea typeface="+mn-ea"/>
              </a:rPr>
              <a:t>input</a:t>
            </a:r>
            <a:endParaRPr lang="ko-KR" altLang="en-US" b="1" dirty="0">
              <a:latin typeface="+mn-ea"/>
              <a:ea typeface="+mn-ea"/>
            </a:endParaRPr>
          </a:p>
        </p:txBody>
      </p:sp>
      <p:sp>
        <p:nvSpPr>
          <p:cNvPr id="20" name="육각형 19">
            <a:extLst>
              <a:ext uri="{FF2B5EF4-FFF2-40B4-BE49-F238E27FC236}">
                <a16:creationId xmlns:a16="http://schemas.microsoft.com/office/drawing/2014/main" id="{3D8B4549-9670-42F1-A760-29D1C69F8394}"/>
              </a:ext>
            </a:extLst>
          </p:cNvPr>
          <p:cNvSpPr/>
          <p:nvPr/>
        </p:nvSpPr>
        <p:spPr bwMode="auto">
          <a:xfrm>
            <a:off x="3074918" y="3856672"/>
            <a:ext cx="1663385" cy="411821"/>
          </a:xfrm>
          <a:prstGeom prst="hexagon">
            <a:avLst/>
          </a:prstGeom>
          <a:noFill/>
          <a:ln w="9525">
            <a:noFill/>
            <a:round/>
            <a:headEnd/>
            <a:tailEnd/>
          </a:ln>
        </p:spPr>
        <p:txBody>
          <a:bodyPr wrap="none" rtlCol="0" anchor="ctr"/>
          <a:lstStyle/>
          <a:p>
            <a:pPr lvl="0" algn="ctr"/>
            <a:r>
              <a:rPr lang="ko-KR" altLang="en-US" b="1" dirty="0">
                <a:latin typeface="+mn-ea"/>
                <a:ea typeface="+mn-ea"/>
              </a:rPr>
              <a:t>행위</a:t>
            </a:r>
            <a:r>
              <a:rPr lang="en-US" altLang="ko-KR" b="1" dirty="0">
                <a:latin typeface="+mn-ea"/>
                <a:ea typeface="+mn-ea"/>
              </a:rPr>
              <a:t>, </a:t>
            </a:r>
            <a:r>
              <a:rPr lang="ko-KR" altLang="en-US" b="1" dirty="0">
                <a:latin typeface="+mn-ea"/>
                <a:ea typeface="+mn-ea"/>
              </a:rPr>
              <a:t>조작</a:t>
            </a:r>
            <a:r>
              <a:rPr lang="en-US" altLang="ko-KR" dirty="0"/>
              <a:t>(</a:t>
            </a:r>
            <a:r>
              <a:rPr lang="ko-KR" altLang="en-US" dirty="0"/>
              <a:t>操作</a:t>
            </a:r>
            <a:r>
              <a:rPr lang="en-US" altLang="ko-KR" dirty="0"/>
              <a:t>)</a:t>
            </a:r>
            <a:r>
              <a:rPr lang="en-US" altLang="ko-KR" b="1" dirty="0">
                <a:latin typeface="+mn-ea"/>
                <a:ea typeface="+mn-ea"/>
              </a:rPr>
              <a:t> /</a:t>
            </a:r>
          </a:p>
          <a:p>
            <a:pPr lvl="0" algn="ctr"/>
            <a:r>
              <a:rPr lang="en-US" altLang="ko-KR" b="1" dirty="0">
                <a:latin typeface="+mn-ea"/>
                <a:ea typeface="+mn-ea"/>
              </a:rPr>
              <a:t>output</a:t>
            </a:r>
            <a:endParaRPr lang="ko-KR" altLang="en-US" b="1" dirty="0">
              <a:latin typeface="+mn-ea"/>
              <a:ea typeface="+mn-ea"/>
            </a:endParaRPr>
          </a:p>
        </p:txBody>
      </p:sp>
      <p:sp>
        <p:nvSpPr>
          <p:cNvPr id="21" name="화살표: 오른쪽 20">
            <a:extLst>
              <a:ext uri="{FF2B5EF4-FFF2-40B4-BE49-F238E27FC236}">
                <a16:creationId xmlns:a16="http://schemas.microsoft.com/office/drawing/2014/main" id="{BB85F221-A8D8-4692-A6CA-50F72BB44634}"/>
              </a:ext>
            </a:extLst>
          </p:cNvPr>
          <p:cNvSpPr/>
          <p:nvPr/>
        </p:nvSpPr>
        <p:spPr bwMode="auto">
          <a:xfrm flipH="1">
            <a:off x="3194096" y="4298734"/>
            <a:ext cx="1597637" cy="249693"/>
          </a:xfrm>
          <a:prstGeom prst="rightArrow">
            <a:avLst/>
          </a:prstGeom>
          <a:solidFill>
            <a:srgbClr val="92D050"/>
          </a:solidFill>
          <a:ln w="9525">
            <a:solidFill>
              <a:schemeClr val="tx1">
                <a:lumMod val="50000"/>
                <a:lumOff val="50000"/>
              </a:schemeClr>
            </a:solidFill>
            <a:round/>
            <a:headEnd/>
            <a:tailEnd/>
          </a:ln>
        </p:spPr>
        <p:txBody>
          <a:bodyPr wrap="none" rtlCol="0" anchor="ctr"/>
          <a:lstStyle/>
          <a:p>
            <a:pPr algn="ctr"/>
            <a:endParaRPr lang="ko-KR" altLang="en-US" sz="1800"/>
          </a:p>
        </p:txBody>
      </p:sp>
      <p:sp>
        <p:nvSpPr>
          <p:cNvPr id="22" name="육각형 21">
            <a:extLst>
              <a:ext uri="{FF2B5EF4-FFF2-40B4-BE49-F238E27FC236}">
                <a16:creationId xmlns:a16="http://schemas.microsoft.com/office/drawing/2014/main" id="{7C339207-3B88-4879-9954-11123D84A447}"/>
              </a:ext>
            </a:extLst>
          </p:cNvPr>
          <p:cNvSpPr/>
          <p:nvPr/>
        </p:nvSpPr>
        <p:spPr bwMode="auto">
          <a:xfrm>
            <a:off x="1011313" y="5304371"/>
            <a:ext cx="7560839" cy="1186583"/>
          </a:xfrm>
          <a:prstGeom prst="hexagon">
            <a:avLst/>
          </a:prstGeom>
          <a:noFill/>
          <a:ln w="9525">
            <a:noFill/>
            <a:round/>
            <a:headEnd/>
            <a:tailEnd/>
          </a:ln>
        </p:spPr>
        <p:txBody>
          <a:bodyPr wrap="none" rtlCol="0" anchor="ctr"/>
          <a:lstStyle/>
          <a:p>
            <a:pPr lvl="0" algn="ctr"/>
            <a:r>
              <a:rPr lang="ko-KR" altLang="en-US" sz="2000" b="1" dirty="0">
                <a:solidFill>
                  <a:sysClr val="windowText" lastClr="000000"/>
                </a:solidFill>
                <a:latin typeface="+mn-ea"/>
                <a:ea typeface="+mn-ea"/>
              </a:rPr>
              <a:t>컴퓨터는 알고리즘이 하라는 대로 </a:t>
            </a:r>
            <a:r>
              <a:rPr lang="en-US" altLang="ko-KR" sz="2000" b="1" dirty="0">
                <a:solidFill>
                  <a:sysClr val="windowText" lastClr="000000"/>
                </a:solidFill>
                <a:latin typeface="+mn-ea"/>
                <a:ea typeface="+mn-ea"/>
              </a:rPr>
              <a:t>Computation</a:t>
            </a:r>
            <a:r>
              <a:rPr lang="ko-KR" altLang="en-US" sz="2000" b="1" dirty="0">
                <a:solidFill>
                  <a:sysClr val="windowText" lastClr="000000"/>
                </a:solidFill>
                <a:latin typeface="+mn-ea"/>
                <a:ea typeface="+mn-ea"/>
              </a:rPr>
              <a:t>을 한 것뿐인데 </a:t>
            </a:r>
            <a:endParaRPr lang="en-US" altLang="ko-KR" sz="2000" b="1" dirty="0">
              <a:solidFill>
                <a:sysClr val="windowText" lastClr="000000"/>
              </a:solidFill>
              <a:latin typeface="+mn-ea"/>
              <a:ea typeface="+mn-ea"/>
            </a:endParaRPr>
          </a:p>
          <a:p>
            <a:pPr lvl="0" algn="ctr"/>
            <a:r>
              <a:rPr lang="ko-KR" altLang="en-US" sz="2000" b="1" dirty="0">
                <a:solidFill>
                  <a:sysClr val="windowText" lastClr="000000"/>
                </a:solidFill>
                <a:latin typeface="+mn-ea"/>
                <a:ea typeface="+mn-ea"/>
              </a:rPr>
              <a:t>이를</a:t>
            </a:r>
            <a:r>
              <a:rPr lang="en-US" altLang="ko-KR" sz="2000" b="1" dirty="0">
                <a:solidFill>
                  <a:sysClr val="windowText" lastClr="000000"/>
                </a:solidFill>
                <a:latin typeface="+mn-ea"/>
                <a:ea typeface="+mn-ea"/>
              </a:rPr>
              <a:t> </a:t>
            </a:r>
            <a:r>
              <a:rPr lang="ko-KR" altLang="en-US" sz="2000" b="1" dirty="0">
                <a:solidFill>
                  <a:srgbClr val="0070C0"/>
                </a:solidFill>
                <a:latin typeface="+mn-ea"/>
                <a:ea typeface="+mn-ea"/>
              </a:rPr>
              <a:t>인지</a:t>
            </a:r>
            <a:r>
              <a:rPr lang="en-US" altLang="ko-KR" sz="2000" b="1" dirty="0">
                <a:solidFill>
                  <a:srgbClr val="0070C0"/>
                </a:solidFill>
                <a:latin typeface="+mn-ea"/>
                <a:ea typeface="+mn-ea"/>
              </a:rPr>
              <a:t>(</a:t>
            </a:r>
            <a:r>
              <a:rPr lang="ko-KR" altLang="en-US" sz="2000" b="1" dirty="0">
                <a:solidFill>
                  <a:srgbClr val="0070C0"/>
                </a:solidFill>
                <a:latin typeface="+mn-ea"/>
                <a:ea typeface="+mn-ea"/>
              </a:rPr>
              <a:t>認知</a:t>
            </a:r>
            <a:r>
              <a:rPr lang="en-US" altLang="ko-KR" sz="2000" b="1" dirty="0">
                <a:solidFill>
                  <a:srgbClr val="0070C0"/>
                </a:solidFill>
                <a:latin typeface="+mn-ea"/>
                <a:ea typeface="+mn-ea"/>
              </a:rPr>
              <a:t>), </a:t>
            </a:r>
            <a:r>
              <a:rPr lang="ko-KR" altLang="en-US" sz="2000" b="1" dirty="0">
                <a:solidFill>
                  <a:srgbClr val="0070C0"/>
                </a:solidFill>
                <a:latin typeface="+mn-ea"/>
                <a:ea typeface="+mn-ea"/>
              </a:rPr>
              <a:t>이해</a:t>
            </a:r>
            <a:r>
              <a:rPr lang="en-US" altLang="ko-KR" sz="2000" b="1" dirty="0">
                <a:solidFill>
                  <a:srgbClr val="0070C0"/>
                </a:solidFill>
                <a:latin typeface="+mn-ea"/>
                <a:ea typeface="+mn-ea"/>
              </a:rPr>
              <a:t>, </a:t>
            </a:r>
            <a:r>
              <a:rPr lang="ko-KR" altLang="en-US" sz="2000" b="1" dirty="0">
                <a:solidFill>
                  <a:srgbClr val="0070C0"/>
                </a:solidFill>
                <a:latin typeface="+mn-ea"/>
                <a:ea typeface="+mn-ea"/>
              </a:rPr>
              <a:t>사고</a:t>
            </a:r>
            <a:r>
              <a:rPr lang="en-US" altLang="ko-KR" sz="2000" b="1" dirty="0">
                <a:solidFill>
                  <a:srgbClr val="0070C0"/>
                </a:solidFill>
                <a:latin typeface="+mn-ea"/>
                <a:ea typeface="+mn-ea"/>
              </a:rPr>
              <a:t>(</a:t>
            </a:r>
            <a:r>
              <a:rPr lang="ko-KR" altLang="en-US" sz="2000" b="1" dirty="0">
                <a:solidFill>
                  <a:srgbClr val="0070C0"/>
                </a:solidFill>
                <a:latin typeface="+mn-ea"/>
                <a:ea typeface="+mn-ea"/>
              </a:rPr>
              <a:t>思考</a:t>
            </a:r>
            <a:r>
              <a:rPr lang="en-US" altLang="ko-KR" sz="2000" b="1" dirty="0">
                <a:solidFill>
                  <a:srgbClr val="0070C0"/>
                </a:solidFill>
                <a:latin typeface="+mn-ea"/>
                <a:ea typeface="+mn-ea"/>
              </a:rPr>
              <a:t>), </a:t>
            </a:r>
            <a:r>
              <a:rPr lang="ko-KR" altLang="en-US" sz="2000" b="1" dirty="0">
                <a:solidFill>
                  <a:srgbClr val="0070C0"/>
                </a:solidFill>
                <a:latin typeface="+mn-ea"/>
                <a:ea typeface="+mn-ea"/>
              </a:rPr>
              <a:t>의사결정</a:t>
            </a:r>
            <a:r>
              <a:rPr lang="en-US" altLang="ko-KR" sz="2000" b="1" dirty="0">
                <a:solidFill>
                  <a:srgbClr val="0070C0"/>
                </a:solidFill>
                <a:latin typeface="+mn-ea"/>
                <a:ea typeface="+mn-ea"/>
              </a:rPr>
              <a:t>, </a:t>
            </a:r>
            <a:r>
              <a:rPr lang="ko-KR" altLang="en-US" sz="2000" b="1" dirty="0">
                <a:solidFill>
                  <a:srgbClr val="0070C0"/>
                </a:solidFill>
                <a:latin typeface="+mn-ea"/>
                <a:ea typeface="+mn-ea"/>
              </a:rPr>
              <a:t>계획수립</a:t>
            </a:r>
            <a:r>
              <a:rPr lang="en-US" altLang="ko-KR" sz="2000" b="1" dirty="0">
                <a:solidFill>
                  <a:srgbClr val="0070C0"/>
                </a:solidFill>
                <a:latin typeface="+mn-ea"/>
                <a:ea typeface="+mn-ea"/>
              </a:rPr>
              <a:t> </a:t>
            </a:r>
          </a:p>
          <a:p>
            <a:pPr lvl="0" algn="ctr"/>
            <a:r>
              <a:rPr lang="ko-KR" altLang="en-US" sz="2000" b="1" dirty="0">
                <a:solidFill>
                  <a:srgbClr val="0070C0"/>
                </a:solidFill>
                <a:latin typeface="+mn-ea"/>
                <a:ea typeface="+mn-ea"/>
              </a:rPr>
              <a:t>심지어는 창작</a:t>
            </a:r>
            <a:r>
              <a:rPr lang="en-US" altLang="ko-KR" sz="2000" b="1" dirty="0">
                <a:solidFill>
                  <a:srgbClr val="0070C0"/>
                </a:solidFill>
                <a:latin typeface="+mn-ea"/>
                <a:ea typeface="+mn-ea"/>
              </a:rPr>
              <a:t>(Creation) </a:t>
            </a:r>
            <a:r>
              <a:rPr lang="ko-KR" altLang="en-US" sz="2000" b="1" dirty="0">
                <a:solidFill>
                  <a:srgbClr val="0070C0"/>
                </a:solidFill>
                <a:latin typeface="+mn-ea"/>
                <a:ea typeface="+mn-ea"/>
              </a:rPr>
              <a:t>등의</a:t>
            </a:r>
            <a:r>
              <a:rPr lang="en-US" altLang="ko-KR" sz="2000" b="1" dirty="0">
                <a:solidFill>
                  <a:srgbClr val="0070C0"/>
                </a:solidFill>
                <a:latin typeface="+mn-ea"/>
                <a:ea typeface="+mn-ea"/>
              </a:rPr>
              <a:t> </a:t>
            </a:r>
            <a:r>
              <a:rPr lang="ko-KR" altLang="en-US" sz="2000" b="1" dirty="0">
                <a:solidFill>
                  <a:srgbClr val="0070C0"/>
                </a:solidFill>
                <a:latin typeface="+mn-ea"/>
                <a:ea typeface="+mn-ea"/>
              </a:rPr>
              <a:t>용어로 의의화</a:t>
            </a:r>
            <a:r>
              <a:rPr lang="en-US" altLang="ko-KR" sz="2000" b="1" dirty="0">
                <a:solidFill>
                  <a:srgbClr val="0070C0"/>
                </a:solidFill>
                <a:latin typeface="+mn-ea"/>
                <a:ea typeface="+mn-ea"/>
              </a:rPr>
              <a:t>(</a:t>
            </a:r>
            <a:r>
              <a:rPr lang="ko-KR" altLang="en-US" sz="2000" b="1" dirty="0">
                <a:solidFill>
                  <a:srgbClr val="0070C0"/>
                </a:solidFill>
                <a:latin typeface="+mn-ea"/>
                <a:ea typeface="+mn-ea"/>
              </a:rPr>
              <a:t>擬人化</a:t>
            </a:r>
            <a:r>
              <a:rPr lang="en-US" altLang="ko-KR" sz="2000" b="1" dirty="0">
                <a:solidFill>
                  <a:srgbClr val="0070C0"/>
                </a:solidFill>
                <a:latin typeface="+mn-ea"/>
                <a:ea typeface="+mn-ea"/>
              </a:rPr>
              <a:t>)</a:t>
            </a:r>
            <a:r>
              <a:rPr lang="ko-KR" altLang="en-US" sz="2000" b="1" dirty="0">
                <a:solidFill>
                  <a:srgbClr val="0070C0"/>
                </a:solidFill>
                <a:latin typeface="+mn-ea"/>
                <a:ea typeface="+mn-ea"/>
              </a:rPr>
              <a:t> </a:t>
            </a:r>
          </a:p>
        </p:txBody>
      </p:sp>
      <p:sp>
        <p:nvSpPr>
          <p:cNvPr id="23" name="모서리가 둥근 직사각형 13">
            <a:extLst>
              <a:ext uri="{FF2B5EF4-FFF2-40B4-BE49-F238E27FC236}">
                <a16:creationId xmlns:a16="http://schemas.microsoft.com/office/drawing/2014/main" id="{C527807B-A353-4444-A561-F0991D91DAE5}"/>
              </a:ext>
            </a:extLst>
          </p:cNvPr>
          <p:cNvSpPr/>
          <p:nvPr/>
        </p:nvSpPr>
        <p:spPr bwMode="auto">
          <a:xfrm>
            <a:off x="-1" y="1191569"/>
            <a:ext cx="9924323" cy="682472"/>
          </a:xfrm>
          <a:prstGeom prst="roundRect">
            <a:avLst>
              <a:gd name="adj" fmla="val 11669"/>
            </a:avLst>
          </a:prstGeom>
          <a:solidFill>
            <a:srgbClr val="FFFF00"/>
          </a:solidFill>
          <a:ln w="9525">
            <a:noFill/>
            <a:round/>
            <a:headEnd/>
            <a:tailEnd/>
          </a:ln>
        </p:spPr>
        <p:txBody>
          <a:bodyPr wrap="none" rtlCol="0" anchor="ctr"/>
          <a:lstStyle/>
          <a:p>
            <a:pPr algn="ctr"/>
            <a:r>
              <a:rPr lang="en-US" altLang="ko-KR" sz="2000" b="1" dirty="0">
                <a:latin typeface="+mn-ea"/>
                <a:ea typeface="+mn-ea"/>
              </a:rPr>
              <a:t>AI</a:t>
            </a:r>
            <a:r>
              <a:rPr lang="ko-KR" altLang="en-US" sz="2000" b="1" dirty="0">
                <a:latin typeface="+mn-ea"/>
                <a:ea typeface="+mn-ea"/>
              </a:rPr>
              <a:t>의 본질</a:t>
            </a:r>
            <a:r>
              <a:rPr lang="en-US" altLang="ko-KR" sz="2000" b="1" dirty="0">
                <a:latin typeface="+mn-ea"/>
                <a:ea typeface="+mn-ea"/>
              </a:rPr>
              <a:t> : </a:t>
            </a:r>
            <a:r>
              <a:rPr lang="ko-KR" altLang="en-US" sz="2000" b="1" dirty="0">
                <a:latin typeface="+mn-ea"/>
                <a:ea typeface="+mn-ea"/>
              </a:rPr>
              <a:t>알고리즘으로 지능적 행동을</a:t>
            </a:r>
            <a:r>
              <a:rPr lang="en-US" altLang="ko-KR" sz="2000" b="1" dirty="0">
                <a:latin typeface="+mn-ea"/>
                <a:ea typeface="+mn-ea"/>
              </a:rPr>
              <a:t> </a:t>
            </a:r>
            <a:r>
              <a:rPr lang="ko-KR" altLang="en-US" sz="2000" b="1" dirty="0">
                <a:latin typeface="+mn-ea"/>
                <a:ea typeface="+mn-ea"/>
              </a:rPr>
              <a:t>컴퓨터에 구현</a:t>
            </a:r>
            <a:r>
              <a:rPr lang="en-US" altLang="ko-KR" sz="2000" b="1" dirty="0">
                <a:latin typeface="+mn-ea"/>
                <a:ea typeface="+mn-ea"/>
              </a:rPr>
              <a:t>, Algorithmic Intelligence</a:t>
            </a:r>
            <a:endParaRPr lang="ko-KR" altLang="en-US" sz="2000" b="1" dirty="0">
              <a:latin typeface="+mn-ea"/>
              <a:ea typeface="+mn-ea"/>
            </a:endParaRPr>
          </a:p>
        </p:txBody>
      </p:sp>
    </p:spTree>
    <p:extLst>
      <p:ext uri="{BB962C8B-B14F-4D97-AF65-F5344CB8AC3E}">
        <p14:creationId xmlns:p14="http://schemas.microsoft.com/office/powerpoint/2010/main" val="3878113136"/>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제목 2">
            <a:extLst>
              <a:ext uri="{FF2B5EF4-FFF2-40B4-BE49-F238E27FC236}">
                <a16:creationId xmlns:a16="http://schemas.microsoft.com/office/drawing/2014/main" id="{41DBFBF1-0680-410D-9AF7-21006A0A198E}"/>
              </a:ext>
            </a:extLst>
          </p:cNvPr>
          <p:cNvSpPr>
            <a:spLocks noGrp="1"/>
          </p:cNvSpPr>
          <p:nvPr>
            <p:ph type="title"/>
          </p:nvPr>
        </p:nvSpPr>
        <p:spPr/>
        <p:txBody>
          <a:bodyPr/>
          <a:lstStyle/>
          <a:p>
            <a:r>
              <a:rPr lang="ko-KR" altLang="en-US" dirty="0">
                <a:latin typeface="+mn-ea"/>
              </a:rPr>
              <a:t>알고리즘 만드는 방법 </a:t>
            </a:r>
            <a:r>
              <a:rPr lang="en-US" altLang="ko-KR" dirty="0">
                <a:latin typeface="+mn-ea"/>
              </a:rPr>
              <a:t>= </a:t>
            </a:r>
            <a:r>
              <a:rPr lang="en-US" altLang="ko-KR" dirty="0">
                <a:latin typeface="+mn-ea"/>
                <a:ea typeface="+mn-ea"/>
              </a:rPr>
              <a:t>AI</a:t>
            </a:r>
            <a:r>
              <a:rPr lang="ko-KR" altLang="en-US" dirty="0">
                <a:latin typeface="+mn-ea"/>
                <a:ea typeface="+mn-ea"/>
              </a:rPr>
              <a:t> 개발 방법</a:t>
            </a:r>
          </a:p>
        </p:txBody>
      </p:sp>
      <p:sp>
        <p:nvSpPr>
          <p:cNvPr id="4" name="텍스트 개체 틀 3">
            <a:extLst>
              <a:ext uri="{FF2B5EF4-FFF2-40B4-BE49-F238E27FC236}">
                <a16:creationId xmlns:a16="http://schemas.microsoft.com/office/drawing/2014/main" id="{17021404-5BB1-428C-8445-691FCF459BDB}"/>
              </a:ext>
            </a:extLst>
          </p:cNvPr>
          <p:cNvSpPr>
            <a:spLocks noGrp="1"/>
          </p:cNvSpPr>
          <p:nvPr>
            <p:ph type="body" sz="quarter" idx="10"/>
          </p:nvPr>
        </p:nvSpPr>
        <p:spPr/>
        <p:txBody>
          <a:bodyPr/>
          <a:lstStyle/>
          <a:p>
            <a:endParaRPr lang="ko-KR" altLang="en-US" dirty="0">
              <a:latin typeface="+mn-ea"/>
              <a:ea typeface="+mn-ea"/>
            </a:endParaRPr>
          </a:p>
        </p:txBody>
      </p:sp>
      <p:pic>
        <p:nvPicPr>
          <p:cNvPr id="5" name="Picture 3">
            <a:extLst>
              <a:ext uri="{FF2B5EF4-FFF2-40B4-BE49-F238E27FC236}">
                <a16:creationId xmlns:a16="http://schemas.microsoft.com/office/drawing/2014/main" id="{D7BF15B0-8755-4742-BAA7-122327AE5C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3824" y="1692850"/>
            <a:ext cx="8415528" cy="394714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8" name="직사각형 7">
            <a:extLst>
              <a:ext uri="{FF2B5EF4-FFF2-40B4-BE49-F238E27FC236}">
                <a16:creationId xmlns:a16="http://schemas.microsoft.com/office/drawing/2014/main" id="{510B9BCD-71E1-4C8B-8690-B7C69284F4BF}"/>
              </a:ext>
            </a:extLst>
          </p:cNvPr>
          <p:cNvSpPr/>
          <p:nvPr/>
        </p:nvSpPr>
        <p:spPr bwMode="auto">
          <a:xfrm>
            <a:off x="1349244" y="1981911"/>
            <a:ext cx="3280987" cy="701691"/>
          </a:xfrm>
          <a:prstGeom prst="rect">
            <a:avLst/>
          </a:prstGeom>
          <a:noFill/>
          <a:ln w="9525">
            <a:noFill/>
            <a:round/>
            <a:headEnd/>
            <a:tailEnd/>
          </a:ln>
        </p:spPr>
        <p:txBody>
          <a:bodyPr wrap="none" rtlCol="0" anchor="ctr"/>
          <a:lstStyle/>
          <a:p>
            <a:pPr algn="ctr"/>
            <a:r>
              <a:rPr lang="ko-KR" altLang="en-US" sz="2800" b="1" i="1" dirty="0" smtClean="0">
                <a:latin typeface="+mn-ea"/>
                <a:ea typeface="+mn-ea"/>
              </a:rPr>
              <a:t>인간의 지식을  이식</a:t>
            </a:r>
            <a:endParaRPr lang="ko-KR" altLang="en-US" sz="2800" b="1" i="1" dirty="0">
              <a:latin typeface="+mn-ea"/>
              <a:ea typeface="+mn-ea"/>
            </a:endParaRPr>
          </a:p>
        </p:txBody>
      </p:sp>
      <p:sp>
        <p:nvSpPr>
          <p:cNvPr id="9" name="직사각형 8">
            <a:extLst>
              <a:ext uri="{FF2B5EF4-FFF2-40B4-BE49-F238E27FC236}">
                <a16:creationId xmlns:a16="http://schemas.microsoft.com/office/drawing/2014/main" id="{E1D77984-7DBD-4F44-AAE5-5B8F7E647C6F}"/>
              </a:ext>
            </a:extLst>
          </p:cNvPr>
          <p:cNvSpPr/>
          <p:nvPr/>
        </p:nvSpPr>
        <p:spPr bwMode="auto">
          <a:xfrm>
            <a:off x="1565268" y="4522436"/>
            <a:ext cx="3280987" cy="701691"/>
          </a:xfrm>
          <a:prstGeom prst="rect">
            <a:avLst/>
          </a:prstGeom>
          <a:noFill/>
          <a:ln w="9525">
            <a:noFill/>
            <a:round/>
            <a:headEnd/>
            <a:tailEnd/>
          </a:ln>
        </p:spPr>
        <p:txBody>
          <a:bodyPr wrap="none" rtlCol="0" anchor="ctr"/>
          <a:lstStyle/>
          <a:p>
            <a:pPr algn="ctr"/>
            <a:r>
              <a:rPr lang="ko-KR" altLang="en-US" sz="2800" b="1" i="1" dirty="0" smtClean="0">
                <a:latin typeface="+mn-ea"/>
                <a:ea typeface="+mn-ea"/>
              </a:rPr>
              <a:t>데이터로부터 학습</a:t>
            </a:r>
            <a:endParaRPr lang="ko-KR" altLang="en-US" sz="2800" b="1" i="1" dirty="0">
              <a:latin typeface="+mn-ea"/>
              <a:ea typeface="+mn-ea"/>
            </a:endParaRPr>
          </a:p>
        </p:txBody>
      </p:sp>
      <p:pic>
        <p:nvPicPr>
          <p:cNvPr id="14" name="Content Placeholder 4">
            <a:extLst>
              <a:ext uri="{FF2B5EF4-FFF2-40B4-BE49-F238E27FC236}">
                <a16:creationId xmlns:a16="http://schemas.microsoft.com/office/drawing/2014/main" id="{AE265A12-029C-467D-9913-C99360CCEB27}"/>
              </a:ext>
            </a:extLst>
          </p:cNvPr>
          <p:cNvPicPr>
            <a:picLocks noGrp="1" noChangeAspect="1"/>
          </p:cNvPicPr>
          <p:nvPr/>
        </p:nvPicPr>
        <p:blipFill rotWithShape="1">
          <a:blip r:embed="rId3" cstate="print">
            <a:extLst>
              <a:ext uri="{28A0092B-C50C-407E-A947-70E740481C1C}">
                <a14:useLocalDpi xmlns:a14="http://schemas.microsoft.com/office/drawing/2010/main" val="0"/>
              </a:ext>
            </a:extLst>
          </a:blip>
          <a:srcRect l="2245" t="3041" r="52016" b="-656"/>
          <a:stretch/>
        </p:blipFill>
        <p:spPr>
          <a:xfrm>
            <a:off x="8879352" y="4068805"/>
            <a:ext cx="740400" cy="694620"/>
          </a:xfrm>
          <a:prstGeom prst="rect">
            <a:avLst/>
          </a:prstGeom>
          <a:ln>
            <a:noFill/>
          </a:ln>
          <a:effectLst>
            <a:outerShdw blurRad="292100" dist="139700" dir="2700000" algn="tl" rotWithShape="0">
              <a:srgbClr val="333333">
                <a:alpha val="65000"/>
              </a:srgbClr>
            </a:outerShdw>
          </a:effectLst>
        </p:spPr>
      </p:pic>
      <p:pic>
        <p:nvPicPr>
          <p:cNvPr id="15" name="Picture 5" descr="http://www.safetricks.com/wp-content/uploads/2015/08/windows-10-cortana-Assistant.png">
            <a:extLst>
              <a:ext uri="{FF2B5EF4-FFF2-40B4-BE49-F238E27FC236}">
                <a16:creationId xmlns:a16="http://schemas.microsoft.com/office/drawing/2014/main" id="{6E8274EB-89A1-44DE-A122-7A2CC87AF95A}"/>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1733" t="19325" r="22695" b="4633"/>
          <a:stretch/>
        </p:blipFill>
        <p:spPr bwMode="auto">
          <a:xfrm>
            <a:off x="8838076" y="2564904"/>
            <a:ext cx="781676" cy="68331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pic>
        <p:nvPicPr>
          <p:cNvPr id="16" name="Picture 2">
            <a:extLst>
              <a:ext uri="{FF2B5EF4-FFF2-40B4-BE49-F238E27FC236}">
                <a16:creationId xmlns:a16="http://schemas.microsoft.com/office/drawing/2014/main" id="{1C3907AB-97FD-4B3C-9E24-198D6777C19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51845" y="3267215"/>
            <a:ext cx="781675" cy="7816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7" name="그림 16">
            <a:extLst>
              <a:ext uri="{FF2B5EF4-FFF2-40B4-BE49-F238E27FC236}">
                <a16:creationId xmlns:a16="http://schemas.microsoft.com/office/drawing/2014/main" id="{290FA192-5076-4EB0-89B8-869D5E390C1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51688"/>
          <a:stretch/>
        </p:blipFill>
        <p:spPr>
          <a:xfrm>
            <a:off x="5038889" y="1721923"/>
            <a:ext cx="1334671" cy="949314"/>
          </a:xfrm>
          <a:prstGeom prst="rect">
            <a:avLst/>
          </a:prstGeom>
        </p:spPr>
      </p:pic>
      <p:sp>
        <p:nvSpPr>
          <p:cNvPr id="18" name="육각형 17">
            <a:extLst>
              <a:ext uri="{FF2B5EF4-FFF2-40B4-BE49-F238E27FC236}">
                <a16:creationId xmlns:a16="http://schemas.microsoft.com/office/drawing/2014/main" id="{1ABC6E5D-9CEF-43CF-8B6B-B97802C8267B}"/>
              </a:ext>
            </a:extLst>
          </p:cNvPr>
          <p:cNvSpPr/>
          <p:nvPr/>
        </p:nvSpPr>
        <p:spPr bwMode="auto">
          <a:xfrm>
            <a:off x="920264" y="2666470"/>
            <a:ext cx="2046582" cy="411821"/>
          </a:xfrm>
          <a:prstGeom prst="hexagon">
            <a:avLst/>
          </a:prstGeom>
          <a:solidFill>
            <a:srgbClr val="006666">
              <a:alpha val="74118"/>
            </a:srgbClr>
          </a:solidFill>
          <a:ln w="9525">
            <a:noFill/>
            <a:round/>
            <a:headEnd/>
            <a:tailEnd/>
          </a:ln>
        </p:spPr>
        <p:txBody>
          <a:bodyPr wrap="none" rtlCol="0" anchor="ctr"/>
          <a:lstStyle/>
          <a:p>
            <a:pPr lvl="0" algn="ctr"/>
            <a:r>
              <a:rPr lang="ko-KR" altLang="en-US" b="1" dirty="0" smtClean="0">
                <a:solidFill>
                  <a:schemeClr val="bg1"/>
                </a:solidFill>
                <a:latin typeface="+mn-ea"/>
                <a:ea typeface="+mn-ea"/>
              </a:rPr>
              <a:t>코딩</a:t>
            </a:r>
            <a:r>
              <a:rPr lang="en-US" altLang="ko-KR" b="1" dirty="0" smtClean="0">
                <a:solidFill>
                  <a:schemeClr val="bg1"/>
                </a:solidFill>
                <a:latin typeface="+mn-ea"/>
                <a:ea typeface="+mn-ea"/>
              </a:rPr>
              <a:t>, </a:t>
            </a:r>
            <a:r>
              <a:rPr lang="ko-KR" altLang="en-US" b="1" dirty="0" smtClean="0">
                <a:solidFill>
                  <a:schemeClr val="bg1"/>
                </a:solidFill>
                <a:latin typeface="+mn-ea"/>
                <a:ea typeface="+mn-ea"/>
              </a:rPr>
              <a:t>프로그래밍 </a:t>
            </a:r>
            <a:endParaRPr lang="ko-KR" altLang="en-US" b="1" dirty="0">
              <a:solidFill>
                <a:schemeClr val="bg1"/>
              </a:solidFill>
              <a:latin typeface="+mn-ea"/>
              <a:ea typeface="+mn-ea"/>
            </a:endParaRPr>
          </a:p>
        </p:txBody>
      </p:sp>
      <p:sp>
        <p:nvSpPr>
          <p:cNvPr id="19" name="육각형 18">
            <a:extLst>
              <a:ext uri="{FF2B5EF4-FFF2-40B4-BE49-F238E27FC236}">
                <a16:creationId xmlns:a16="http://schemas.microsoft.com/office/drawing/2014/main" id="{5B96D6D1-221E-453A-90C1-FC70C246ECDB}"/>
              </a:ext>
            </a:extLst>
          </p:cNvPr>
          <p:cNvSpPr/>
          <p:nvPr/>
        </p:nvSpPr>
        <p:spPr bwMode="auto">
          <a:xfrm>
            <a:off x="3021138" y="2676756"/>
            <a:ext cx="1663385" cy="411821"/>
          </a:xfrm>
          <a:prstGeom prst="hexagon">
            <a:avLst/>
          </a:prstGeom>
          <a:solidFill>
            <a:srgbClr val="006666">
              <a:alpha val="74118"/>
            </a:srgbClr>
          </a:solidFill>
          <a:ln w="9525">
            <a:noFill/>
            <a:round/>
            <a:headEnd/>
            <a:tailEnd/>
          </a:ln>
        </p:spPr>
        <p:txBody>
          <a:bodyPr wrap="none" rtlCol="0" anchor="ctr"/>
          <a:lstStyle/>
          <a:p>
            <a:pPr lvl="0" algn="ctr"/>
            <a:r>
              <a:rPr lang="ko-KR" altLang="en-US" b="1" dirty="0">
                <a:solidFill>
                  <a:schemeClr val="bg1"/>
                </a:solidFill>
                <a:latin typeface="+mn-ea"/>
                <a:ea typeface="+mn-ea"/>
              </a:rPr>
              <a:t>지식 표현 기법</a:t>
            </a:r>
          </a:p>
        </p:txBody>
      </p:sp>
      <p:pic>
        <p:nvPicPr>
          <p:cNvPr id="20" name="그림 19">
            <a:extLst>
              <a:ext uri="{FF2B5EF4-FFF2-40B4-BE49-F238E27FC236}">
                <a16:creationId xmlns:a16="http://schemas.microsoft.com/office/drawing/2014/main" id="{421EE955-9DED-4D59-A89F-DB27606382C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9273"/>
          <a:stretch/>
        </p:blipFill>
        <p:spPr>
          <a:xfrm>
            <a:off x="-244908" y="4026800"/>
            <a:ext cx="1442709" cy="977300"/>
          </a:xfrm>
          <a:prstGeom prst="rect">
            <a:avLst/>
          </a:prstGeom>
        </p:spPr>
      </p:pic>
      <p:sp>
        <p:nvSpPr>
          <p:cNvPr id="21" name="육각형 20">
            <a:extLst>
              <a:ext uri="{FF2B5EF4-FFF2-40B4-BE49-F238E27FC236}">
                <a16:creationId xmlns:a16="http://schemas.microsoft.com/office/drawing/2014/main" id="{A07179A1-F87E-42F8-BE78-0A7AE17360FD}"/>
              </a:ext>
            </a:extLst>
          </p:cNvPr>
          <p:cNvSpPr/>
          <p:nvPr/>
        </p:nvSpPr>
        <p:spPr bwMode="auto">
          <a:xfrm>
            <a:off x="745690" y="5247977"/>
            <a:ext cx="1663385" cy="411821"/>
          </a:xfrm>
          <a:prstGeom prst="hexagon">
            <a:avLst/>
          </a:prstGeom>
          <a:solidFill>
            <a:srgbClr val="0066CC">
              <a:alpha val="49804"/>
            </a:srgbClr>
          </a:solidFill>
          <a:ln w="9525">
            <a:noFill/>
            <a:round/>
            <a:headEnd/>
            <a:tailEnd/>
          </a:ln>
        </p:spPr>
        <p:txBody>
          <a:bodyPr wrap="none" rtlCol="0" anchor="ctr"/>
          <a:lstStyle/>
          <a:p>
            <a:pPr algn="ctr"/>
            <a:r>
              <a:rPr lang="ko-KR" altLang="en-US" b="1" dirty="0">
                <a:solidFill>
                  <a:prstClr val="white"/>
                </a:solidFill>
                <a:latin typeface="+mn-ea"/>
                <a:ea typeface="+mn-ea"/>
              </a:rPr>
              <a:t>인공 신경망</a:t>
            </a:r>
            <a:endParaRPr lang="en-US" altLang="ko-KR" b="1" dirty="0">
              <a:solidFill>
                <a:prstClr val="white"/>
              </a:solidFill>
              <a:latin typeface="+mn-ea"/>
              <a:ea typeface="+mn-ea"/>
            </a:endParaRPr>
          </a:p>
        </p:txBody>
      </p:sp>
      <p:sp>
        <p:nvSpPr>
          <p:cNvPr id="22" name="육각형 21">
            <a:extLst>
              <a:ext uri="{FF2B5EF4-FFF2-40B4-BE49-F238E27FC236}">
                <a16:creationId xmlns:a16="http://schemas.microsoft.com/office/drawing/2014/main" id="{687BBF5F-9CEE-4BFF-A0E7-4F1225A42D7A}"/>
              </a:ext>
            </a:extLst>
          </p:cNvPr>
          <p:cNvSpPr/>
          <p:nvPr/>
        </p:nvSpPr>
        <p:spPr bwMode="auto">
          <a:xfrm>
            <a:off x="2451541" y="5224127"/>
            <a:ext cx="1663385" cy="411821"/>
          </a:xfrm>
          <a:prstGeom prst="hexagon">
            <a:avLst/>
          </a:prstGeom>
          <a:solidFill>
            <a:srgbClr val="0066CC">
              <a:alpha val="49804"/>
            </a:srgbClr>
          </a:solidFill>
          <a:ln w="9525">
            <a:noFill/>
            <a:round/>
            <a:headEnd/>
            <a:tailEnd/>
          </a:ln>
        </p:spPr>
        <p:txBody>
          <a:bodyPr wrap="none" rtlCol="0" anchor="ctr"/>
          <a:lstStyle/>
          <a:p>
            <a:pPr algn="ctr"/>
            <a:r>
              <a:rPr lang="ko-KR" altLang="en-US" b="1" dirty="0" err="1">
                <a:solidFill>
                  <a:prstClr val="white"/>
                </a:solidFill>
                <a:latin typeface="+mn-ea"/>
                <a:ea typeface="+mn-ea"/>
              </a:rPr>
              <a:t>딥러닝</a:t>
            </a:r>
            <a:endParaRPr lang="en-US" altLang="ko-KR" b="1" dirty="0">
              <a:solidFill>
                <a:prstClr val="white"/>
              </a:solidFill>
              <a:latin typeface="+mn-ea"/>
              <a:ea typeface="+mn-ea"/>
            </a:endParaRPr>
          </a:p>
        </p:txBody>
      </p:sp>
      <p:sp>
        <p:nvSpPr>
          <p:cNvPr id="23" name="직사각형 22">
            <a:extLst>
              <a:ext uri="{FF2B5EF4-FFF2-40B4-BE49-F238E27FC236}">
                <a16:creationId xmlns:a16="http://schemas.microsoft.com/office/drawing/2014/main" id="{961DBBDE-8EF3-4272-B06C-0B09FD5D37C9}"/>
              </a:ext>
            </a:extLst>
          </p:cNvPr>
          <p:cNvSpPr/>
          <p:nvPr/>
        </p:nvSpPr>
        <p:spPr bwMode="auto">
          <a:xfrm>
            <a:off x="275827" y="1203864"/>
            <a:ext cx="3207629" cy="445392"/>
          </a:xfrm>
          <a:prstGeom prst="rect">
            <a:avLst/>
          </a:prstGeom>
          <a:noFill/>
          <a:ln w="9525">
            <a:noFill/>
            <a:round/>
            <a:headEnd/>
            <a:tailEnd/>
          </a:ln>
        </p:spPr>
        <p:txBody>
          <a:bodyPr wrap="none" lIns="0" tIns="0" rIns="0" bIns="0" rtlCol="0" anchor="ctr"/>
          <a:lstStyle/>
          <a:p>
            <a:pPr marL="361950" indent="-180975">
              <a:buFont typeface="Arial" panose="020B0604020202020204" pitchFamily="34" charset="0"/>
              <a:buChar char="•"/>
            </a:pPr>
            <a:r>
              <a:rPr lang="ko-KR" altLang="en-US" sz="1200" b="1" dirty="0">
                <a:latin typeface="+mn-ea"/>
                <a:ea typeface="+mn-ea"/>
              </a:rPr>
              <a:t>사람의 지식을 기호의 조합으로 표현</a:t>
            </a:r>
          </a:p>
          <a:p>
            <a:pPr marL="361950" indent="-180975">
              <a:buFont typeface="Arial" panose="020B0604020202020204" pitchFamily="34" charset="0"/>
              <a:buChar char="•"/>
            </a:pPr>
            <a:r>
              <a:rPr lang="ko-KR" altLang="en-US" sz="1200" b="1" dirty="0">
                <a:latin typeface="+mn-ea"/>
                <a:ea typeface="+mn-ea"/>
              </a:rPr>
              <a:t>이슈</a:t>
            </a:r>
            <a:r>
              <a:rPr lang="en-US" altLang="ko-KR" sz="1200" b="1" dirty="0">
                <a:latin typeface="+mn-ea"/>
                <a:ea typeface="+mn-ea"/>
              </a:rPr>
              <a:t>: </a:t>
            </a:r>
            <a:r>
              <a:rPr lang="ko-KR" altLang="en-US" sz="1200" b="1" dirty="0" smtClean="0">
                <a:latin typeface="+mn-ea"/>
                <a:ea typeface="+mn-ea"/>
              </a:rPr>
              <a:t>지식 </a:t>
            </a:r>
            <a:r>
              <a:rPr lang="ko-KR" altLang="en-US" sz="1200" b="1" dirty="0">
                <a:latin typeface="+mn-ea"/>
                <a:ea typeface="+mn-ea"/>
              </a:rPr>
              <a:t>표현</a:t>
            </a:r>
            <a:r>
              <a:rPr lang="en-US" altLang="ko-KR" sz="1200" b="1" dirty="0">
                <a:latin typeface="+mn-ea"/>
                <a:ea typeface="+mn-ea"/>
              </a:rPr>
              <a:t>, </a:t>
            </a:r>
            <a:r>
              <a:rPr lang="ko-KR" altLang="en-US" sz="1200" b="1" dirty="0">
                <a:latin typeface="+mn-ea"/>
                <a:ea typeface="+mn-ea"/>
              </a:rPr>
              <a:t>코딩</a:t>
            </a:r>
          </a:p>
        </p:txBody>
      </p:sp>
      <p:sp>
        <p:nvSpPr>
          <p:cNvPr id="24" name="직사각형 23">
            <a:extLst>
              <a:ext uri="{FF2B5EF4-FFF2-40B4-BE49-F238E27FC236}">
                <a16:creationId xmlns:a16="http://schemas.microsoft.com/office/drawing/2014/main" id="{497BF1CC-EC0C-41C1-A10C-09AFF877EA20}"/>
              </a:ext>
            </a:extLst>
          </p:cNvPr>
          <p:cNvSpPr/>
          <p:nvPr/>
        </p:nvSpPr>
        <p:spPr bwMode="auto">
          <a:xfrm>
            <a:off x="148141" y="5706574"/>
            <a:ext cx="3207629" cy="445392"/>
          </a:xfrm>
          <a:prstGeom prst="rect">
            <a:avLst/>
          </a:prstGeom>
          <a:noFill/>
          <a:ln w="9525">
            <a:noFill/>
            <a:round/>
            <a:headEnd/>
            <a:tailEnd/>
          </a:ln>
        </p:spPr>
        <p:txBody>
          <a:bodyPr wrap="none" lIns="0" tIns="0" rIns="0" bIns="0" rtlCol="0" anchor="ctr"/>
          <a:lstStyle/>
          <a:p>
            <a:pPr marL="361950" indent="-180975">
              <a:buFont typeface="Arial" panose="020B0604020202020204" pitchFamily="34" charset="0"/>
              <a:buChar char="•"/>
            </a:pPr>
            <a:r>
              <a:rPr lang="ko-KR" altLang="en-US" sz="1200" b="1" dirty="0">
                <a:latin typeface="+mn-ea"/>
                <a:ea typeface="+mn-ea"/>
              </a:rPr>
              <a:t>데이터에서 공통 성질 추출</a:t>
            </a:r>
          </a:p>
          <a:p>
            <a:pPr marL="361950" indent="-180975">
              <a:buFont typeface="Arial" panose="020B0604020202020204" pitchFamily="34" charset="0"/>
              <a:buChar char="•"/>
            </a:pPr>
            <a:r>
              <a:rPr lang="ko-KR" altLang="en-US" sz="1200" b="1" dirty="0">
                <a:latin typeface="+mn-ea"/>
                <a:ea typeface="+mn-ea"/>
              </a:rPr>
              <a:t>이슈</a:t>
            </a:r>
            <a:r>
              <a:rPr lang="en-US" altLang="ko-KR" sz="1200" b="1" dirty="0">
                <a:latin typeface="+mn-ea"/>
                <a:ea typeface="+mn-ea"/>
              </a:rPr>
              <a:t>: </a:t>
            </a:r>
            <a:r>
              <a:rPr lang="ko-KR" altLang="en-US" sz="1200" b="1" dirty="0">
                <a:latin typeface="+mn-ea"/>
                <a:ea typeface="+mn-ea"/>
              </a:rPr>
              <a:t>기계학습 </a:t>
            </a:r>
            <a:r>
              <a:rPr lang="ko-KR" altLang="en-US" sz="1200" b="1" dirty="0" err="1">
                <a:latin typeface="+mn-ea"/>
                <a:ea typeface="+mn-ea"/>
              </a:rPr>
              <a:t>일고리즘</a:t>
            </a:r>
            <a:r>
              <a:rPr lang="en-US" altLang="ko-KR" sz="1200" b="1" dirty="0">
                <a:latin typeface="+mn-ea"/>
                <a:ea typeface="+mn-ea"/>
              </a:rPr>
              <a:t>, </a:t>
            </a:r>
            <a:r>
              <a:rPr lang="ko-KR" altLang="en-US" sz="1200" b="1" dirty="0" err="1">
                <a:latin typeface="+mn-ea"/>
                <a:ea typeface="+mn-ea"/>
              </a:rPr>
              <a:t>빅데이터</a:t>
            </a:r>
            <a:r>
              <a:rPr lang="ko-KR" altLang="en-US" sz="1200" b="1" dirty="0">
                <a:latin typeface="+mn-ea"/>
                <a:ea typeface="+mn-ea"/>
              </a:rPr>
              <a:t> 수집관리</a:t>
            </a:r>
          </a:p>
        </p:txBody>
      </p:sp>
      <p:grpSp>
        <p:nvGrpSpPr>
          <p:cNvPr id="2" name="그룹 1">
            <a:extLst>
              <a:ext uri="{FF2B5EF4-FFF2-40B4-BE49-F238E27FC236}">
                <a16:creationId xmlns:a16="http://schemas.microsoft.com/office/drawing/2014/main" id="{4B91834A-27BB-48CB-A9C2-546D2788C612}"/>
              </a:ext>
            </a:extLst>
          </p:cNvPr>
          <p:cNvGrpSpPr/>
          <p:nvPr/>
        </p:nvGrpSpPr>
        <p:grpSpPr>
          <a:xfrm>
            <a:off x="2116778" y="2544151"/>
            <a:ext cx="6987327" cy="2270529"/>
            <a:chOff x="1577382" y="2504289"/>
            <a:chExt cx="6987327" cy="2270529"/>
          </a:xfrm>
        </p:grpSpPr>
        <p:grpSp>
          <p:nvGrpSpPr>
            <p:cNvPr id="13" name="그룹 12">
              <a:extLst>
                <a:ext uri="{FF2B5EF4-FFF2-40B4-BE49-F238E27FC236}">
                  <a16:creationId xmlns:a16="http://schemas.microsoft.com/office/drawing/2014/main" id="{B520D787-7B8F-416A-9035-CA6B18AF0E3A}"/>
                </a:ext>
              </a:extLst>
            </p:cNvPr>
            <p:cNvGrpSpPr/>
            <p:nvPr/>
          </p:nvGrpSpPr>
          <p:grpSpPr>
            <a:xfrm>
              <a:off x="1577382" y="2504289"/>
              <a:ext cx="6987327" cy="2270529"/>
              <a:chOff x="1571436" y="2700728"/>
              <a:chExt cx="7651434" cy="2412907"/>
            </a:xfrm>
          </p:grpSpPr>
          <p:sp>
            <p:nvSpPr>
              <p:cNvPr id="12" name="화살표: 톱니 모양의 오른쪽 11">
                <a:extLst>
                  <a:ext uri="{FF2B5EF4-FFF2-40B4-BE49-F238E27FC236}">
                    <a16:creationId xmlns:a16="http://schemas.microsoft.com/office/drawing/2014/main" id="{13CD708C-6517-4442-B537-D87DFE22A099}"/>
                  </a:ext>
                </a:extLst>
              </p:cNvPr>
              <p:cNvSpPr/>
              <p:nvPr/>
            </p:nvSpPr>
            <p:spPr bwMode="auto">
              <a:xfrm>
                <a:off x="1571436" y="2700728"/>
                <a:ext cx="7651434" cy="2412907"/>
              </a:xfrm>
              <a:prstGeom prst="notchedRightArrow">
                <a:avLst>
                  <a:gd name="adj1" fmla="val 50000"/>
                  <a:gd name="adj2" fmla="val 45855"/>
                </a:avLst>
              </a:prstGeom>
              <a:solidFill>
                <a:srgbClr val="F4B39B">
                  <a:alpha val="69804"/>
                </a:srgbClr>
              </a:solidFill>
              <a:ln w="9525">
                <a:noFill/>
                <a:round/>
                <a:headEnd/>
                <a:tailEnd/>
              </a:ln>
            </p:spPr>
            <p:txBody>
              <a:bodyPr wrap="none" rtlCol="0" anchor="ctr"/>
              <a:lstStyle/>
              <a:p>
                <a:pPr algn="ctr"/>
                <a:endParaRPr lang="ko-KR" altLang="en-US" sz="1800">
                  <a:latin typeface="+mn-ea"/>
                  <a:ea typeface="+mn-ea"/>
                </a:endParaRPr>
              </a:p>
            </p:txBody>
          </p:sp>
          <p:sp>
            <p:nvSpPr>
              <p:cNvPr id="11" name="직사각형 10">
                <a:extLst>
                  <a:ext uri="{FF2B5EF4-FFF2-40B4-BE49-F238E27FC236}">
                    <a16:creationId xmlns:a16="http://schemas.microsoft.com/office/drawing/2014/main" id="{02D38E22-E994-477C-9AEB-953E9D5C614A}"/>
                  </a:ext>
                </a:extLst>
              </p:cNvPr>
              <p:cNvSpPr/>
              <p:nvPr/>
            </p:nvSpPr>
            <p:spPr bwMode="auto">
              <a:xfrm>
                <a:off x="3048119" y="3433280"/>
                <a:ext cx="5678407" cy="701691"/>
              </a:xfrm>
              <a:prstGeom prst="rect">
                <a:avLst/>
              </a:prstGeom>
              <a:noFill/>
              <a:ln w="9525">
                <a:noFill/>
                <a:round/>
                <a:headEnd/>
                <a:tailEnd/>
              </a:ln>
            </p:spPr>
            <p:txBody>
              <a:bodyPr wrap="none" rtlCol="0" anchor="ctr"/>
              <a:lstStyle/>
              <a:p>
                <a:pPr algn="ctr"/>
                <a:r>
                  <a:rPr lang="ko-KR" altLang="en-US" sz="2800" b="1" i="1" dirty="0">
                    <a:latin typeface="+mn-ea"/>
                    <a:ea typeface="+mn-ea"/>
                  </a:rPr>
                  <a:t>시행 </a:t>
                </a:r>
                <a:r>
                  <a:rPr lang="ko-KR" altLang="en-US" sz="2800" b="1" i="1" dirty="0" smtClean="0">
                    <a:latin typeface="+mn-ea"/>
                    <a:ea typeface="+mn-ea"/>
                  </a:rPr>
                  <a:t>결과 </a:t>
                </a:r>
                <a:r>
                  <a:rPr lang="ko-KR" altLang="en-US" sz="2800" b="1" i="1" dirty="0" smtClean="0">
                    <a:latin typeface="+mn-ea"/>
                    <a:ea typeface="+mn-ea"/>
                  </a:rPr>
                  <a:t>분석으로 </a:t>
                </a:r>
                <a:r>
                  <a:rPr lang="ko-KR" altLang="en-US" sz="2800" b="1" i="1" dirty="0">
                    <a:latin typeface="+mn-ea"/>
                    <a:ea typeface="+mn-ea"/>
                  </a:rPr>
                  <a:t>능력 향상</a:t>
                </a:r>
              </a:p>
            </p:txBody>
          </p:sp>
        </p:grpSp>
        <p:sp>
          <p:nvSpPr>
            <p:cNvPr id="25" name="육각형 24">
              <a:extLst>
                <a:ext uri="{FF2B5EF4-FFF2-40B4-BE49-F238E27FC236}">
                  <a16:creationId xmlns:a16="http://schemas.microsoft.com/office/drawing/2014/main" id="{2E7CD29D-7D4B-4355-8888-A2D80B74D1AE}"/>
                </a:ext>
              </a:extLst>
            </p:cNvPr>
            <p:cNvSpPr/>
            <p:nvPr/>
          </p:nvSpPr>
          <p:spPr bwMode="auto">
            <a:xfrm>
              <a:off x="2087612" y="3789633"/>
              <a:ext cx="1663385" cy="411821"/>
            </a:xfrm>
            <a:prstGeom prst="hexagon">
              <a:avLst/>
            </a:prstGeom>
            <a:solidFill>
              <a:schemeClr val="accent1">
                <a:lumMod val="75000"/>
                <a:alpha val="49804"/>
              </a:schemeClr>
            </a:solidFill>
            <a:ln w="9525">
              <a:noFill/>
              <a:round/>
              <a:headEnd/>
              <a:tailEnd/>
            </a:ln>
          </p:spPr>
          <p:txBody>
            <a:bodyPr wrap="none" rtlCol="0" anchor="ctr"/>
            <a:lstStyle/>
            <a:p>
              <a:pPr algn="ctr"/>
              <a:r>
                <a:rPr lang="ko-KR" altLang="en-US" b="1" dirty="0">
                  <a:solidFill>
                    <a:prstClr val="white"/>
                  </a:solidFill>
                  <a:latin typeface="+mn-ea"/>
                  <a:ea typeface="+mn-ea"/>
                </a:rPr>
                <a:t>강화 학습</a:t>
              </a:r>
              <a:endParaRPr lang="en-US" altLang="ko-KR" b="1" dirty="0">
                <a:solidFill>
                  <a:prstClr val="white"/>
                </a:solidFill>
                <a:latin typeface="+mn-ea"/>
                <a:ea typeface="+mn-ea"/>
              </a:endParaRPr>
            </a:p>
          </p:txBody>
        </p:sp>
        <p:sp>
          <p:nvSpPr>
            <p:cNvPr id="26" name="육각형 25">
              <a:extLst>
                <a:ext uri="{FF2B5EF4-FFF2-40B4-BE49-F238E27FC236}">
                  <a16:creationId xmlns:a16="http://schemas.microsoft.com/office/drawing/2014/main" id="{FF9B91E5-EE83-4486-958B-AD3D23246C99}"/>
                </a:ext>
              </a:extLst>
            </p:cNvPr>
            <p:cNvSpPr/>
            <p:nvPr/>
          </p:nvSpPr>
          <p:spPr bwMode="auto">
            <a:xfrm>
              <a:off x="3800823" y="3783711"/>
              <a:ext cx="1836917" cy="411821"/>
            </a:xfrm>
            <a:prstGeom prst="hexagon">
              <a:avLst/>
            </a:prstGeom>
            <a:solidFill>
              <a:schemeClr val="accent1">
                <a:lumMod val="75000"/>
                <a:alpha val="49804"/>
              </a:schemeClr>
            </a:solidFill>
            <a:ln w="9525">
              <a:noFill/>
              <a:round/>
              <a:headEnd/>
              <a:tailEnd/>
            </a:ln>
          </p:spPr>
          <p:txBody>
            <a:bodyPr wrap="none" rtlCol="0" anchor="ctr"/>
            <a:lstStyle/>
            <a:p>
              <a:pPr algn="ctr"/>
              <a:r>
                <a:rPr lang="ko-KR" altLang="en-US" b="1" smtClean="0">
                  <a:solidFill>
                    <a:prstClr val="white"/>
                  </a:solidFill>
                  <a:latin typeface="+mn-ea"/>
                  <a:ea typeface="+mn-ea"/>
                </a:rPr>
                <a:t>유전자 알고리즘</a:t>
              </a:r>
              <a:endParaRPr lang="en-US" altLang="ko-KR" b="1" dirty="0">
                <a:solidFill>
                  <a:prstClr val="white"/>
                </a:solidFill>
                <a:latin typeface="+mn-ea"/>
                <a:ea typeface="+mn-ea"/>
              </a:endParaRPr>
            </a:p>
          </p:txBody>
        </p:sp>
      </p:grpSp>
    </p:spTree>
    <p:extLst>
      <p:ext uri="{BB962C8B-B14F-4D97-AF65-F5344CB8AC3E}">
        <p14:creationId xmlns:p14="http://schemas.microsoft.com/office/powerpoint/2010/main" val="233801788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내용 개체 틀 9"/>
          <p:cNvSpPr>
            <a:spLocks noGrp="1"/>
          </p:cNvSpPr>
          <p:nvPr>
            <p:ph idx="1"/>
          </p:nvPr>
        </p:nvSpPr>
        <p:spPr>
          <a:xfrm>
            <a:off x="397192" y="1204405"/>
            <a:ext cx="5563920" cy="5328592"/>
          </a:xfrm>
        </p:spPr>
        <p:txBody>
          <a:bodyPr>
            <a:normAutofit fontScale="85000" lnSpcReduction="20000"/>
          </a:bodyPr>
          <a:lstStyle/>
          <a:p>
            <a:r>
              <a:rPr lang="en-US" altLang="ko-KR" dirty="0">
                <a:latin typeface="+mn-ea"/>
                <a:ea typeface="+mn-ea"/>
              </a:rPr>
              <a:t>(</a:t>
            </a:r>
            <a:r>
              <a:rPr lang="ko-KR" altLang="en-US" dirty="0">
                <a:latin typeface="+mn-ea"/>
                <a:ea typeface="+mn-ea"/>
              </a:rPr>
              <a:t>사람</a:t>
            </a:r>
            <a:r>
              <a:rPr lang="en-US" altLang="ko-KR" dirty="0">
                <a:latin typeface="+mn-ea"/>
                <a:ea typeface="+mn-ea"/>
              </a:rPr>
              <a:t>) </a:t>
            </a:r>
            <a:r>
              <a:rPr lang="ko-KR" altLang="en-US" dirty="0">
                <a:latin typeface="+mn-ea"/>
                <a:ea typeface="+mn-ea"/>
              </a:rPr>
              <a:t>지식의 기호적 표현을 기반으로 의사결정 </a:t>
            </a:r>
            <a:endParaRPr lang="en-US" altLang="ko-KR" dirty="0">
              <a:latin typeface="+mn-ea"/>
              <a:ea typeface="+mn-ea"/>
            </a:endParaRPr>
          </a:p>
          <a:p>
            <a:pPr lvl="1"/>
            <a:r>
              <a:rPr lang="ko-KR" altLang="en-US" dirty="0" err="1">
                <a:latin typeface="+mn-ea"/>
              </a:rPr>
              <a:t>의미망</a:t>
            </a:r>
            <a:r>
              <a:rPr lang="ko-KR" altLang="en-US" dirty="0">
                <a:latin typeface="+mn-ea"/>
              </a:rPr>
              <a:t> 등의 다양한 지식표현 기법 이용</a:t>
            </a:r>
            <a:endParaRPr lang="en-US" altLang="ko-KR" dirty="0">
              <a:latin typeface="+mn-ea"/>
              <a:ea typeface="+mn-ea"/>
            </a:endParaRPr>
          </a:p>
          <a:p>
            <a:r>
              <a:rPr lang="en-US" altLang="ko-KR" dirty="0">
                <a:latin typeface="+mn-ea"/>
                <a:ea typeface="+mn-ea"/>
              </a:rPr>
              <a:t>Rule-based </a:t>
            </a:r>
            <a:r>
              <a:rPr lang="ko-KR" altLang="en-US" dirty="0">
                <a:latin typeface="+mn-ea"/>
                <a:ea typeface="+mn-ea"/>
              </a:rPr>
              <a:t>전문가 시스템</a:t>
            </a:r>
            <a:r>
              <a:rPr lang="en-US" altLang="ko-KR" dirty="0">
                <a:latin typeface="+mn-ea"/>
                <a:ea typeface="+mn-ea"/>
              </a:rPr>
              <a:t> (70’, 80’s)</a:t>
            </a:r>
          </a:p>
          <a:p>
            <a:pPr lvl="1"/>
            <a:r>
              <a:rPr lang="en-US" altLang="ko-KR" dirty="0">
                <a:latin typeface="+mn-ea"/>
                <a:ea typeface="+mn-ea"/>
              </a:rPr>
              <a:t>(</a:t>
            </a:r>
            <a:r>
              <a:rPr lang="en-US" altLang="ko-KR" dirty="0">
                <a:solidFill>
                  <a:srgbClr val="E41955"/>
                </a:solidFill>
                <a:latin typeface="+mn-ea"/>
                <a:ea typeface="+mn-ea"/>
              </a:rPr>
              <a:t>IF </a:t>
            </a:r>
            <a:r>
              <a:rPr lang="en-US" altLang="ko-KR" dirty="0" err="1">
                <a:solidFill>
                  <a:srgbClr val="0070C0"/>
                </a:solidFill>
                <a:latin typeface="+mn-ea"/>
                <a:ea typeface="+mn-ea"/>
              </a:rPr>
              <a:t>cond</a:t>
            </a:r>
            <a:r>
              <a:rPr lang="en-US" altLang="ko-KR" dirty="0">
                <a:solidFill>
                  <a:srgbClr val="E41955"/>
                </a:solidFill>
                <a:latin typeface="+mn-ea"/>
                <a:ea typeface="+mn-ea"/>
              </a:rPr>
              <a:t> THEN </a:t>
            </a:r>
            <a:r>
              <a:rPr lang="en-US" altLang="ko-KR" dirty="0">
                <a:solidFill>
                  <a:srgbClr val="0070C0"/>
                </a:solidFill>
                <a:latin typeface="+mn-ea"/>
                <a:ea typeface="+mn-ea"/>
              </a:rPr>
              <a:t>action</a:t>
            </a:r>
            <a:r>
              <a:rPr lang="en-US" altLang="ko-KR" dirty="0">
                <a:latin typeface="+mn-ea"/>
                <a:ea typeface="+mn-ea"/>
              </a:rPr>
              <a:t>)</a:t>
            </a:r>
            <a:r>
              <a:rPr lang="ko-KR" altLang="en-US" dirty="0">
                <a:latin typeface="+mn-ea"/>
                <a:ea typeface="+mn-ea"/>
              </a:rPr>
              <a:t>의 집합으로 지식 베이스 구성 </a:t>
            </a:r>
            <a:endParaRPr lang="en-US" altLang="ko-KR" dirty="0">
              <a:latin typeface="+mn-ea"/>
              <a:ea typeface="+mn-ea"/>
            </a:endParaRPr>
          </a:p>
          <a:p>
            <a:pPr lvl="1"/>
            <a:r>
              <a:rPr lang="ko-KR" altLang="en-US" dirty="0">
                <a:latin typeface="+mn-ea"/>
                <a:ea typeface="+mn-ea"/>
              </a:rPr>
              <a:t>추론을 통하여 결론 도출</a:t>
            </a:r>
            <a:endParaRPr lang="en-US" altLang="ko-KR" dirty="0">
              <a:latin typeface="+mn-ea"/>
              <a:ea typeface="+mn-ea"/>
            </a:endParaRPr>
          </a:p>
          <a:p>
            <a:pPr lvl="1"/>
            <a:r>
              <a:rPr lang="ko-KR" altLang="en-US" dirty="0">
                <a:latin typeface="+mn-ea"/>
                <a:ea typeface="+mn-ea"/>
              </a:rPr>
              <a:t>결론</a:t>
            </a:r>
            <a:r>
              <a:rPr lang="en-US" altLang="ko-KR" dirty="0">
                <a:latin typeface="+mn-ea"/>
                <a:ea typeface="+mn-ea"/>
              </a:rPr>
              <a:t> </a:t>
            </a:r>
            <a:r>
              <a:rPr lang="ko-KR" altLang="en-US" dirty="0">
                <a:latin typeface="+mn-ea"/>
                <a:ea typeface="+mn-ea"/>
              </a:rPr>
              <a:t>도출 과정의 설명이 용이</a:t>
            </a:r>
            <a:endParaRPr lang="en-US" altLang="ko-KR" dirty="0">
              <a:latin typeface="+mn-ea"/>
              <a:ea typeface="+mn-ea"/>
            </a:endParaRPr>
          </a:p>
          <a:p>
            <a:r>
              <a:rPr lang="ko-KR" altLang="en-US" dirty="0">
                <a:latin typeface="+mn-ea"/>
                <a:ea typeface="+mn-ea"/>
              </a:rPr>
              <a:t>지능형 정보 검색</a:t>
            </a:r>
            <a:endParaRPr lang="en-US" altLang="ko-KR" dirty="0">
              <a:latin typeface="+mn-ea"/>
              <a:ea typeface="+mn-ea"/>
            </a:endParaRPr>
          </a:p>
          <a:p>
            <a:pPr lvl="1"/>
            <a:r>
              <a:rPr lang="ko-KR" altLang="en-US" dirty="0">
                <a:latin typeface="+mn-ea"/>
                <a:ea typeface="+mn-ea"/>
              </a:rPr>
              <a:t>퀴즈 대회 등에서 성과 보임</a:t>
            </a:r>
            <a:endParaRPr lang="en-US" altLang="ko-KR" dirty="0">
              <a:latin typeface="+mn-ea"/>
              <a:ea typeface="+mn-ea"/>
            </a:endParaRPr>
          </a:p>
          <a:p>
            <a:r>
              <a:rPr lang="en-US" altLang="ko-KR" dirty="0">
                <a:latin typeface="+mn-ea"/>
              </a:rPr>
              <a:t>AI </a:t>
            </a:r>
            <a:r>
              <a:rPr lang="ko-KR" altLang="en-US" dirty="0">
                <a:latin typeface="+mn-ea"/>
              </a:rPr>
              <a:t>스피커</a:t>
            </a:r>
            <a:endParaRPr lang="en-US" altLang="ko-KR" dirty="0">
              <a:latin typeface="+mn-ea"/>
            </a:endParaRPr>
          </a:p>
          <a:p>
            <a:pPr lvl="1"/>
            <a:r>
              <a:rPr lang="ko-KR" altLang="en-US" dirty="0">
                <a:latin typeface="+mn-ea"/>
              </a:rPr>
              <a:t>자연언어 명령 가능</a:t>
            </a:r>
            <a:r>
              <a:rPr lang="en-US" altLang="ko-KR" dirty="0">
                <a:latin typeface="+mn-ea"/>
              </a:rPr>
              <a:t>, </a:t>
            </a:r>
            <a:r>
              <a:rPr lang="ko-KR" altLang="en-US" dirty="0">
                <a:latin typeface="+mn-ea"/>
                <a:ea typeface="+mn-ea"/>
              </a:rPr>
              <a:t>대화는 초보 수준</a:t>
            </a:r>
            <a:endParaRPr lang="en-US" altLang="ko-KR" dirty="0">
              <a:latin typeface="+mn-ea"/>
              <a:ea typeface="+mn-ea"/>
            </a:endParaRPr>
          </a:p>
          <a:p>
            <a:r>
              <a:rPr lang="en-US" altLang="ko-KR" dirty="0">
                <a:latin typeface="+mn-ea"/>
              </a:rPr>
              <a:t>AI Assistant (</a:t>
            </a:r>
            <a:r>
              <a:rPr lang="ko-KR" altLang="en-US" dirty="0">
                <a:latin typeface="+mn-ea"/>
              </a:rPr>
              <a:t>지능형 동반자</a:t>
            </a:r>
            <a:r>
              <a:rPr lang="en-US" altLang="ko-KR" dirty="0">
                <a:latin typeface="+mn-ea"/>
              </a:rPr>
              <a:t>)</a:t>
            </a:r>
            <a:endParaRPr lang="en-US" altLang="ko-KR" dirty="0">
              <a:latin typeface="+mn-ea"/>
              <a:ea typeface="+mn-ea"/>
            </a:endParaRPr>
          </a:p>
          <a:p>
            <a:pPr lvl="1"/>
            <a:r>
              <a:rPr lang="ko-KR" altLang="en-US" dirty="0">
                <a:latin typeface="+mn-ea"/>
                <a:ea typeface="+mn-ea"/>
              </a:rPr>
              <a:t>좁은 특정 영역에서는 실용적 수준을 보임</a:t>
            </a:r>
            <a:endParaRPr lang="en-US" altLang="ko-KR" dirty="0">
              <a:latin typeface="+mn-ea"/>
              <a:ea typeface="+mn-ea"/>
            </a:endParaRPr>
          </a:p>
          <a:p>
            <a:pPr lvl="1"/>
            <a:r>
              <a:rPr lang="en-US" altLang="ko-KR" dirty="0">
                <a:latin typeface="+mn-ea"/>
                <a:ea typeface="+mn-ea"/>
              </a:rPr>
              <a:t>AI </a:t>
            </a:r>
            <a:r>
              <a:rPr lang="ko-KR" altLang="en-US" dirty="0">
                <a:latin typeface="+mn-ea"/>
                <a:ea typeface="+mn-ea"/>
              </a:rPr>
              <a:t>변호사</a:t>
            </a:r>
            <a:r>
              <a:rPr lang="en-US" altLang="ko-KR" dirty="0">
                <a:latin typeface="+mn-ea"/>
                <a:ea typeface="+mn-ea"/>
              </a:rPr>
              <a:t>, AI </a:t>
            </a:r>
            <a:r>
              <a:rPr lang="ko-KR" altLang="en-US" dirty="0">
                <a:latin typeface="+mn-ea"/>
                <a:ea typeface="+mn-ea"/>
              </a:rPr>
              <a:t>조교</a:t>
            </a:r>
            <a:r>
              <a:rPr lang="en-US" altLang="ko-KR" dirty="0">
                <a:latin typeface="+mn-ea"/>
                <a:ea typeface="+mn-ea"/>
              </a:rPr>
              <a:t>, …</a:t>
            </a:r>
          </a:p>
          <a:p>
            <a:r>
              <a:rPr lang="ko-KR" altLang="en-US" dirty="0">
                <a:latin typeface="+mn-ea"/>
                <a:ea typeface="+mn-ea"/>
              </a:rPr>
              <a:t>궁극적인 목표 </a:t>
            </a:r>
            <a:r>
              <a:rPr lang="en-US" altLang="ko-KR" dirty="0">
                <a:latin typeface="+mn-ea"/>
                <a:ea typeface="+mn-ea"/>
              </a:rPr>
              <a:t>: </a:t>
            </a:r>
            <a:r>
              <a:rPr lang="ko-KR" altLang="en-US" dirty="0">
                <a:latin typeface="+mn-ea"/>
                <a:ea typeface="+mn-ea"/>
              </a:rPr>
              <a:t>전지전능한 인생의 동반자</a:t>
            </a:r>
            <a:endParaRPr lang="en-US" altLang="ko-KR" dirty="0">
              <a:latin typeface="+mn-ea"/>
              <a:ea typeface="+mn-ea"/>
            </a:endParaRPr>
          </a:p>
        </p:txBody>
      </p:sp>
      <p:sp>
        <p:nvSpPr>
          <p:cNvPr id="3" name="제목 2"/>
          <p:cNvSpPr>
            <a:spLocks noGrp="1"/>
          </p:cNvSpPr>
          <p:nvPr>
            <p:ph type="title"/>
          </p:nvPr>
        </p:nvSpPr>
        <p:spPr/>
        <p:txBody>
          <a:bodyPr/>
          <a:lstStyle/>
          <a:p>
            <a:r>
              <a:rPr lang="ko-KR" altLang="en-US" dirty="0">
                <a:latin typeface="+mn-ea"/>
                <a:ea typeface="+mn-ea"/>
              </a:rPr>
              <a:t>지식기반 </a:t>
            </a:r>
            <a:r>
              <a:rPr lang="en-US" altLang="ko-KR" dirty="0">
                <a:latin typeface="+mn-ea"/>
                <a:ea typeface="+mn-ea"/>
              </a:rPr>
              <a:t>AI</a:t>
            </a:r>
            <a:r>
              <a:rPr lang="ko-KR" altLang="en-US" dirty="0">
                <a:latin typeface="+mn-ea"/>
                <a:ea typeface="+mn-ea"/>
              </a:rPr>
              <a:t>의 성공 사례</a:t>
            </a:r>
          </a:p>
        </p:txBody>
      </p:sp>
      <p:sp>
        <p:nvSpPr>
          <p:cNvPr id="9" name="텍스트 개체 틀 8"/>
          <p:cNvSpPr>
            <a:spLocks noGrp="1"/>
          </p:cNvSpPr>
          <p:nvPr>
            <p:ph type="body" sz="quarter" idx="10"/>
          </p:nvPr>
        </p:nvSpPr>
        <p:spPr/>
        <p:txBody>
          <a:bodyPr/>
          <a:lstStyle/>
          <a:p>
            <a:endParaRPr lang="ko-KR" altLang="en-US">
              <a:latin typeface="+mn-ea"/>
              <a:ea typeface="+mn-ea"/>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29264" y="5562997"/>
            <a:ext cx="1636084" cy="108181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38" name="그림 37"/>
          <p:cNvPicPr>
            <a:picLocks noChangeAspect="1"/>
          </p:cNvPicPr>
          <p:nvPr/>
        </p:nvPicPr>
        <p:blipFill rotWithShape="1">
          <a:blip r:embed="rId4"/>
          <a:srcRect l="23119" t="13718" r="34266" b="13737"/>
          <a:stretch/>
        </p:blipFill>
        <p:spPr>
          <a:xfrm>
            <a:off x="6409908" y="4086429"/>
            <a:ext cx="1393332" cy="1019070"/>
          </a:xfrm>
          <a:prstGeom prst="rect">
            <a:avLst/>
          </a:prstGeom>
        </p:spPr>
      </p:pic>
      <p:pic>
        <p:nvPicPr>
          <p:cNvPr id="17" name="그림 16">
            <a:extLst>
              <a:ext uri="{FF2B5EF4-FFF2-40B4-BE49-F238E27FC236}">
                <a16:creationId xmlns:a16="http://schemas.microsoft.com/office/drawing/2014/main" id="{161374F1-B38D-4644-8A4F-2A824FB3CFDD}"/>
              </a:ext>
            </a:extLst>
          </p:cNvPr>
          <p:cNvPicPr>
            <a:picLocks noChangeAspect="1"/>
          </p:cNvPicPr>
          <p:nvPr/>
        </p:nvPicPr>
        <p:blipFill rotWithShape="1">
          <a:blip r:embed="rId4"/>
          <a:srcRect l="65677" t="19731" r="21108" b="17417"/>
          <a:stretch/>
        </p:blipFill>
        <p:spPr>
          <a:xfrm>
            <a:off x="5835686" y="4093464"/>
            <a:ext cx="613245" cy="1168209"/>
          </a:xfrm>
          <a:prstGeom prst="rect">
            <a:avLst/>
          </a:prstGeom>
        </p:spPr>
      </p:pic>
      <p:pic>
        <p:nvPicPr>
          <p:cNvPr id="5" name="그림 4">
            <a:extLst>
              <a:ext uri="{FF2B5EF4-FFF2-40B4-BE49-F238E27FC236}">
                <a16:creationId xmlns:a16="http://schemas.microsoft.com/office/drawing/2014/main" id="{7E42DFD6-49D4-43F4-B809-F0A97703DE28}"/>
              </a:ext>
            </a:extLst>
          </p:cNvPr>
          <p:cNvPicPr>
            <a:picLocks noChangeAspect="1"/>
          </p:cNvPicPr>
          <p:nvPr/>
        </p:nvPicPr>
        <p:blipFill>
          <a:blip r:embed="rId5"/>
          <a:stretch>
            <a:fillRect/>
          </a:stretch>
        </p:blipFill>
        <p:spPr>
          <a:xfrm>
            <a:off x="6105127" y="1147623"/>
            <a:ext cx="3653545" cy="2719761"/>
          </a:xfrm>
          <a:prstGeom prst="rect">
            <a:avLst/>
          </a:prstGeom>
          <a:ln>
            <a:noFill/>
          </a:ln>
          <a:effectLst>
            <a:outerShdw blurRad="292100" dist="139700" dir="2700000" algn="tl" rotWithShape="0">
              <a:srgbClr val="333333">
                <a:alpha val="65000"/>
              </a:srgbClr>
            </a:outerShdw>
          </a:effectLst>
        </p:spPr>
      </p:pic>
      <p:cxnSp>
        <p:nvCxnSpPr>
          <p:cNvPr id="4" name="직선 화살표 연결선 3"/>
          <p:cNvCxnSpPr>
            <a:cxnSpLocks/>
          </p:cNvCxnSpPr>
          <p:nvPr/>
        </p:nvCxnSpPr>
        <p:spPr>
          <a:xfrm flipV="1">
            <a:off x="3008784" y="3356992"/>
            <a:ext cx="3240360" cy="36004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8" name="직선 화살표 연결선 17">
            <a:extLst>
              <a:ext uri="{FF2B5EF4-FFF2-40B4-BE49-F238E27FC236}">
                <a16:creationId xmlns:a16="http://schemas.microsoft.com/office/drawing/2014/main" id="{189CD7E2-43CC-4B1D-89A7-B8DDF125108E}"/>
              </a:ext>
            </a:extLst>
          </p:cNvPr>
          <p:cNvCxnSpPr>
            <a:cxnSpLocks/>
          </p:cNvCxnSpPr>
          <p:nvPr/>
        </p:nvCxnSpPr>
        <p:spPr>
          <a:xfrm>
            <a:off x="5601072" y="6093296"/>
            <a:ext cx="1689513"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pic>
        <p:nvPicPr>
          <p:cNvPr id="1026" name="Picture 2" descr="ì¸ê³µì§ë¥ ì¤í¼ì»¤ì ëí ì´ë¯¸ì§ ê²ìê²°ê³¼">
            <a:extLst>
              <a:ext uri="{FF2B5EF4-FFF2-40B4-BE49-F238E27FC236}">
                <a16:creationId xmlns:a16="http://schemas.microsoft.com/office/drawing/2014/main" id="{7C1FEEA8-1BC0-4E7A-8EC6-B4A15D667EF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33320" y="4189701"/>
            <a:ext cx="1760617" cy="99181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035924695"/>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제목 2"/>
          <p:cNvSpPr>
            <a:spLocks noGrp="1"/>
          </p:cNvSpPr>
          <p:nvPr>
            <p:ph type="title"/>
          </p:nvPr>
        </p:nvSpPr>
        <p:spPr/>
        <p:txBody>
          <a:bodyPr/>
          <a:lstStyle/>
          <a:p>
            <a:r>
              <a:rPr lang="ko-KR" altLang="en-US" dirty="0">
                <a:latin typeface="+mn-ea"/>
                <a:ea typeface="+mn-ea"/>
              </a:rPr>
              <a:t>데이터 기반</a:t>
            </a:r>
            <a:r>
              <a:rPr lang="en-US" altLang="ko-KR" dirty="0">
                <a:latin typeface="+mn-ea"/>
                <a:ea typeface="+mn-ea"/>
              </a:rPr>
              <a:t>, </a:t>
            </a:r>
            <a:r>
              <a:rPr lang="ko-KR" altLang="en-US" dirty="0">
                <a:latin typeface="+mn-ea"/>
                <a:ea typeface="+mn-ea"/>
              </a:rPr>
              <a:t>기계학습의 발전</a:t>
            </a:r>
          </a:p>
        </p:txBody>
      </p:sp>
      <p:sp>
        <p:nvSpPr>
          <p:cNvPr id="7" name="텍스트 개체 틀 6"/>
          <p:cNvSpPr>
            <a:spLocks noGrp="1"/>
          </p:cNvSpPr>
          <p:nvPr>
            <p:ph type="body" sz="quarter" idx="10"/>
          </p:nvPr>
        </p:nvSpPr>
        <p:spPr/>
        <p:txBody>
          <a:bodyPr/>
          <a:lstStyle/>
          <a:p>
            <a:endParaRPr lang="ko-KR" altLang="en-US" dirty="0">
              <a:latin typeface="+mn-ea"/>
              <a:ea typeface="+mn-ea"/>
            </a:endParaRPr>
          </a:p>
        </p:txBody>
      </p:sp>
      <p:pic>
        <p:nvPicPr>
          <p:cNvPr id="6" name="그림 5"/>
          <p:cNvPicPr>
            <a:picLocks noChangeAspect="1"/>
          </p:cNvPicPr>
          <p:nvPr/>
        </p:nvPicPr>
        <p:blipFill>
          <a:blip r:embed="rId2"/>
          <a:stretch>
            <a:fillRect/>
          </a:stretch>
        </p:blipFill>
        <p:spPr>
          <a:xfrm>
            <a:off x="147304" y="2946713"/>
            <a:ext cx="3354354" cy="1706838"/>
          </a:xfrm>
          <a:prstGeom prst="rect">
            <a:avLst/>
          </a:prstGeom>
        </p:spPr>
      </p:pic>
      <p:sp>
        <p:nvSpPr>
          <p:cNvPr id="8" name="TextBox 7"/>
          <p:cNvSpPr txBox="1"/>
          <p:nvPr/>
        </p:nvSpPr>
        <p:spPr>
          <a:xfrm>
            <a:off x="1874465" y="2618332"/>
            <a:ext cx="1282723" cy="584775"/>
          </a:xfrm>
          <a:prstGeom prst="rect">
            <a:avLst/>
          </a:prstGeom>
          <a:noFill/>
        </p:spPr>
        <p:txBody>
          <a:bodyPr wrap="none" rtlCol="0">
            <a:spAutoFit/>
          </a:bodyPr>
          <a:lstStyle/>
          <a:p>
            <a:r>
              <a:rPr lang="ko-KR" altLang="en-US" b="1" dirty="0">
                <a:latin typeface="+mn-ea"/>
                <a:ea typeface="+mn-ea"/>
              </a:rPr>
              <a:t>신경 세포의</a:t>
            </a:r>
            <a:endParaRPr lang="en-US" altLang="ko-KR" b="1" dirty="0">
              <a:latin typeface="+mn-ea"/>
              <a:ea typeface="+mn-ea"/>
            </a:endParaRPr>
          </a:p>
          <a:p>
            <a:r>
              <a:rPr lang="ko-KR" altLang="en-US" b="1" dirty="0">
                <a:latin typeface="+mn-ea"/>
                <a:ea typeface="+mn-ea"/>
              </a:rPr>
              <a:t>수학적 모형</a:t>
            </a:r>
          </a:p>
        </p:txBody>
      </p:sp>
      <p:pic>
        <p:nvPicPr>
          <p:cNvPr id="2050" name="Picture 2" descr="neuron에 대한 이미지 검색결과"/>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3157" y="994260"/>
            <a:ext cx="2376264" cy="1532386"/>
          </a:xfrm>
          <a:prstGeom prst="rect">
            <a:avLst/>
          </a:prstGeom>
          <a:noFill/>
          <a:extLst>
            <a:ext uri="{909E8E84-426E-40dd-AFC4-6F175D3DCCD1}">
              <a14:hiddenFill xmlns:a14="http://schemas.microsoft.com/office/drawing/2010/main" xmlns="">
                <a:solidFill>
                  <a:srgbClr val="FFFFFF"/>
                </a:solidFill>
              </a14:hiddenFill>
            </a:ext>
          </a:extLst>
        </p:spPr>
      </p:pic>
      <p:sp>
        <p:nvSpPr>
          <p:cNvPr id="10" name="TextBox 9"/>
          <p:cNvSpPr txBox="1"/>
          <p:nvPr/>
        </p:nvSpPr>
        <p:spPr>
          <a:xfrm>
            <a:off x="1731372" y="1780642"/>
            <a:ext cx="1765227" cy="523220"/>
          </a:xfrm>
          <a:prstGeom prst="rect">
            <a:avLst/>
          </a:prstGeom>
          <a:noFill/>
        </p:spPr>
        <p:txBody>
          <a:bodyPr wrap="none" rtlCol="0">
            <a:spAutoFit/>
          </a:bodyPr>
          <a:lstStyle/>
          <a:p>
            <a:r>
              <a:rPr lang="ko-KR" altLang="en-US" b="1" dirty="0">
                <a:latin typeface="+mn-ea"/>
                <a:ea typeface="+mn-ea"/>
              </a:rPr>
              <a:t>신경 세포의 구조</a:t>
            </a:r>
            <a:endParaRPr lang="en-US" altLang="ko-KR" b="1" dirty="0">
              <a:latin typeface="+mn-ea"/>
              <a:ea typeface="+mn-ea"/>
            </a:endParaRPr>
          </a:p>
          <a:p>
            <a:r>
              <a:rPr lang="en-US" altLang="ko-KR" sz="1200" b="1" dirty="0">
                <a:latin typeface="+mn-ea"/>
                <a:ea typeface="+mn-ea"/>
              </a:rPr>
              <a:t>(1940</a:t>
            </a:r>
            <a:r>
              <a:rPr lang="ko-KR" altLang="en-US" sz="1200" b="1" dirty="0">
                <a:latin typeface="+mn-ea"/>
                <a:ea typeface="+mn-ea"/>
              </a:rPr>
              <a:t>년대에 발견</a:t>
            </a:r>
            <a:r>
              <a:rPr lang="en-US" altLang="ko-KR" sz="1200" b="1" dirty="0">
                <a:latin typeface="+mn-ea"/>
                <a:ea typeface="+mn-ea"/>
              </a:rPr>
              <a:t>)</a:t>
            </a:r>
            <a:endParaRPr lang="en-US" altLang="ko-KR" b="1" dirty="0">
              <a:latin typeface="+mn-ea"/>
              <a:ea typeface="+mn-ea"/>
            </a:endParaRPr>
          </a:p>
        </p:txBody>
      </p:sp>
      <p:sp>
        <p:nvSpPr>
          <p:cNvPr id="4" name="화살표: 아래쪽 3">
            <a:extLst>
              <a:ext uri="{FF2B5EF4-FFF2-40B4-BE49-F238E27FC236}">
                <a16:creationId xmlns:a16="http://schemas.microsoft.com/office/drawing/2014/main" id="{8D52FFC9-43FD-42C3-99EE-9718EC95C953}"/>
              </a:ext>
            </a:extLst>
          </p:cNvPr>
          <p:cNvSpPr/>
          <p:nvPr/>
        </p:nvSpPr>
        <p:spPr bwMode="auto">
          <a:xfrm>
            <a:off x="1468409" y="2604297"/>
            <a:ext cx="407345" cy="326075"/>
          </a:xfrm>
          <a:prstGeom prst="downArrow">
            <a:avLst/>
          </a:prstGeom>
          <a:solidFill>
            <a:srgbClr val="00B0F0"/>
          </a:solidFill>
          <a:ln w="9525">
            <a:noFill/>
            <a:round/>
            <a:headEnd/>
            <a:tailEnd/>
          </a:ln>
        </p:spPr>
        <p:txBody>
          <a:bodyPr wrap="none" rtlCol="0" anchor="ctr"/>
          <a:lstStyle/>
          <a:p>
            <a:pPr algn="ctr"/>
            <a:endParaRPr lang="ko-KR" altLang="en-US" sz="1800">
              <a:latin typeface="+mn-ea"/>
              <a:ea typeface="+mn-ea"/>
            </a:endParaRPr>
          </a:p>
        </p:txBody>
      </p:sp>
      <p:sp>
        <p:nvSpPr>
          <p:cNvPr id="85" name="내용 개체 틀 1">
            <a:extLst>
              <a:ext uri="{FF2B5EF4-FFF2-40B4-BE49-F238E27FC236}">
                <a16:creationId xmlns:a16="http://schemas.microsoft.com/office/drawing/2014/main" id="{376D0EDE-F211-47F9-B4D6-801C33662737}"/>
              </a:ext>
            </a:extLst>
          </p:cNvPr>
          <p:cNvSpPr>
            <a:spLocks noGrp="1"/>
          </p:cNvSpPr>
          <p:nvPr>
            <p:ph idx="1"/>
          </p:nvPr>
        </p:nvSpPr>
        <p:spPr>
          <a:xfrm>
            <a:off x="3913519" y="1054660"/>
            <a:ext cx="5306629" cy="823969"/>
          </a:xfrm>
          <a:solidFill>
            <a:srgbClr val="FFC000"/>
          </a:solidFill>
        </p:spPr>
        <p:txBody>
          <a:bodyPr>
            <a:normAutofit fontScale="47500" lnSpcReduction="20000"/>
          </a:bodyPr>
          <a:lstStyle/>
          <a:p>
            <a:pPr marL="93663" indent="0">
              <a:buNone/>
            </a:pPr>
            <a:r>
              <a:rPr lang="ko-KR" altLang="en-US" sz="3400" dirty="0" err="1">
                <a:latin typeface="+mn-ea"/>
                <a:ea typeface="+mn-ea"/>
              </a:rPr>
              <a:t>기계학습이란</a:t>
            </a:r>
            <a:r>
              <a:rPr lang="ko-KR" altLang="en-US" sz="3400" dirty="0">
                <a:latin typeface="+mn-ea"/>
                <a:ea typeface="+mn-ea"/>
              </a:rPr>
              <a:t> </a:t>
            </a:r>
            <a:r>
              <a:rPr lang="en-US" altLang="ko-KR" sz="3400" dirty="0">
                <a:latin typeface="+mn-ea"/>
                <a:ea typeface="+mn-ea"/>
              </a:rPr>
              <a:t>? : </a:t>
            </a:r>
            <a:r>
              <a:rPr lang="ko-KR" altLang="en-US" sz="3400" dirty="0">
                <a:latin typeface="+mn-ea"/>
                <a:ea typeface="+mn-ea"/>
              </a:rPr>
              <a:t>모든 입력에 대하여 원하는 출력이 나오도록 신경망의 모든 가중치를 조정하는 작업</a:t>
            </a:r>
            <a:endParaRPr lang="en-US" altLang="ko-KR" sz="3400" dirty="0">
              <a:latin typeface="+mn-ea"/>
              <a:ea typeface="+mn-ea"/>
            </a:endParaRPr>
          </a:p>
          <a:p>
            <a:endParaRPr lang="ko-KR" altLang="en-US" dirty="0">
              <a:latin typeface="+mn-ea"/>
              <a:ea typeface="+mn-ea"/>
            </a:endParaRPr>
          </a:p>
        </p:txBody>
      </p:sp>
      <p:sp>
        <p:nvSpPr>
          <p:cNvPr id="18" name="화살표: 아래쪽 17">
            <a:extLst>
              <a:ext uri="{FF2B5EF4-FFF2-40B4-BE49-F238E27FC236}">
                <a16:creationId xmlns:a16="http://schemas.microsoft.com/office/drawing/2014/main" id="{B761182C-DCBB-48CF-8E86-5780777CBF93}"/>
              </a:ext>
            </a:extLst>
          </p:cNvPr>
          <p:cNvSpPr/>
          <p:nvPr/>
        </p:nvSpPr>
        <p:spPr bwMode="auto">
          <a:xfrm>
            <a:off x="1598378" y="4757804"/>
            <a:ext cx="407345" cy="326075"/>
          </a:xfrm>
          <a:prstGeom prst="downArrow">
            <a:avLst/>
          </a:prstGeom>
          <a:solidFill>
            <a:srgbClr val="00B0F0"/>
          </a:solidFill>
          <a:ln w="9525">
            <a:noFill/>
            <a:round/>
            <a:headEnd/>
            <a:tailEnd/>
          </a:ln>
        </p:spPr>
        <p:txBody>
          <a:bodyPr wrap="none" rtlCol="0" anchor="ctr"/>
          <a:lstStyle/>
          <a:p>
            <a:pPr algn="ctr"/>
            <a:endParaRPr lang="ko-KR" altLang="en-US" sz="1800">
              <a:latin typeface="+mn-ea"/>
              <a:ea typeface="+mn-ea"/>
            </a:endParaRPr>
          </a:p>
        </p:txBody>
      </p:sp>
      <p:pic>
        <p:nvPicPr>
          <p:cNvPr id="12" name="Picture 2" descr="neural network imageì ëí ì´ë¯¸ì§ ê²ìê²°ê³¼">
            <a:extLst>
              <a:ext uri="{FF2B5EF4-FFF2-40B4-BE49-F238E27FC236}">
                <a16:creationId xmlns:a16="http://schemas.microsoft.com/office/drawing/2014/main" id="{DA2A073B-A333-4006-8A40-5A3997FD54F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5963" y="5211558"/>
            <a:ext cx="2809855" cy="1519316"/>
          </a:xfrm>
          <a:prstGeom prst="rect">
            <a:avLst/>
          </a:prstGeom>
          <a:noFill/>
          <a:extLst>
            <a:ext uri="{909E8E84-426E-40dd-AFC4-6F175D3DCCD1}">
              <a14:hiddenFill xmlns:a14="http://schemas.microsoft.com/office/drawing/2010/main" xmlns="">
                <a:solidFill>
                  <a:srgbClr val="FFFFFF"/>
                </a:solidFill>
              </a14:hiddenFill>
            </a:ext>
          </a:extLst>
        </p:spPr>
      </p:pic>
      <p:sp>
        <p:nvSpPr>
          <p:cNvPr id="16" name="직사각형 15">
            <a:extLst>
              <a:ext uri="{FF2B5EF4-FFF2-40B4-BE49-F238E27FC236}">
                <a16:creationId xmlns:a16="http://schemas.microsoft.com/office/drawing/2014/main" id="{CFE01938-E704-4561-924C-55572E396870}"/>
              </a:ext>
            </a:extLst>
          </p:cNvPr>
          <p:cNvSpPr/>
          <p:nvPr/>
        </p:nvSpPr>
        <p:spPr bwMode="auto">
          <a:xfrm>
            <a:off x="6105128" y="1416513"/>
            <a:ext cx="724746" cy="316532"/>
          </a:xfrm>
          <a:prstGeom prst="rect">
            <a:avLst/>
          </a:prstGeom>
          <a:noFill/>
          <a:ln w="38100">
            <a:solidFill>
              <a:srgbClr val="E41955"/>
            </a:solidFill>
            <a:round/>
            <a:headEnd/>
            <a:tailEnd/>
          </a:ln>
        </p:spPr>
        <p:txBody>
          <a:bodyPr wrap="none" rtlCol="0" anchor="ctr"/>
          <a:lstStyle/>
          <a:p>
            <a:pPr algn="ctr"/>
            <a:endParaRPr lang="ko-KR" altLang="en-US" sz="1800"/>
          </a:p>
        </p:txBody>
      </p:sp>
      <p:sp>
        <p:nvSpPr>
          <p:cNvPr id="20" name="TextBox 19">
            <a:extLst>
              <a:ext uri="{FF2B5EF4-FFF2-40B4-BE49-F238E27FC236}">
                <a16:creationId xmlns:a16="http://schemas.microsoft.com/office/drawing/2014/main" id="{67016370-8C8A-4D9D-99AB-83D51E9EF912}"/>
              </a:ext>
            </a:extLst>
          </p:cNvPr>
          <p:cNvSpPr txBox="1"/>
          <p:nvPr/>
        </p:nvSpPr>
        <p:spPr>
          <a:xfrm>
            <a:off x="2294485" y="4650169"/>
            <a:ext cx="1487908" cy="830997"/>
          </a:xfrm>
          <a:prstGeom prst="rect">
            <a:avLst/>
          </a:prstGeom>
          <a:noFill/>
        </p:spPr>
        <p:txBody>
          <a:bodyPr wrap="none" rtlCol="0">
            <a:spAutoFit/>
          </a:bodyPr>
          <a:lstStyle/>
          <a:p>
            <a:r>
              <a:rPr lang="ko-KR" altLang="en-US" b="1" dirty="0">
                <a:latin typeface="+mn-ea"/>
                <a:ea typeface="+mn-ea"/>
              </a:rPr>
              <a:t>신경 세포들을</a:t>
            </a:r>
            <a:endParaRPr lang="en-US" altLang="ko-KR" b="1" dirty="0">
              <a:latin typeface="+mn-ea"/>
              <a:ea typeface="+mn-ea"/>
            </a:endParaRPr>
          </a:p>
          <a:p>
            <a:r>
              <a:rPr lang="ko-KR" altLang="en-US" b="1" dirty="0">
                <a:latin typeface="+mn-ea"/>
                <a:ea typeface="+mn-ea"/>
              </a:rPr>
              <a:t>연결하여 </a:t>
            </a:r>
            <a:endParaRPr lang="en-US" altLang="ko-KR" b="1" dirty="0">
              <a:latin typeface="+mn-ea"/>
              <a:ea typeface="+mn-ea"/>
            </a:endParaRPr>
          </a:p>
          <a:p>
            <a:r>
              <a:rPr lang="ko-KR" altLang="en-US" b="1" dirty="0">
                <a:latin typeface="+mn-ea"/>
                <a:ea typeface="+mn-ea"/>
              </a:rPr>
              <a:t>신경망 구성</a:t>
            </a:r>
          </a:p>
        </p:txBody>
      </p:sp>
      <p:grpSp>
        <p:nvGrpSpPr>
          <p:cNvPr id="21" name="그룹 20">
            <a:extLst>
              <a:ext uri="{FF2B5EF4-FFF2-40B4-BE49-F238E27FC236}">
                <a16:creationId xmlns:a16="http://schemas.microsoft.com/office/drawing/2014/main" id="{077C8180-045B-4B04-8777-B4A4DC84F228}"/>
              </a:ext>
            </a:extLst>
          </p:cNvPr>
          <p:cNvGrpSpPr/>
          <p:nvPr/>
        </p:nvGrpSpPr>
        <p:grpSpPr>
          <a:xfrm>
            <a:off x="723165" y="3005142"/>
            <a:ext cx="1601911" cy="3353166"/>
            <a:chOff x="723165" y="3005142"/>
            <a:chExt cx="1601911" cy="3353166"/>
          </a:xfrm>
        </p:grpSpPr>
        <p:sp>
          <p:nvSpPr>
            <p:cNvPr id="26" name="직사각형 25">
              <a:extLst>
                <a:ext uri="{FF2B5EF4-FFF2-40B4-BE49-F238E27FC236}">
                  <a16:creationId xmlns:a16="http://schemas.microsoft.com/office/drawing/2014/main" id="{0D1EA8B5-082A-4309-B098-7444F1BAE1DA}"/>
                </a:ext>
              </a:extLst>
            </p:cNvPr>
            <p:cNvSpPr/>
            <p:nvPr/>
          </p:nvSpPr>
          <p:spPr bwMode="auto">
            <a:xfrm>
              <a:off x="1119517" y="5296402"/>
              <a:ext cx="407345" cy="1061906"/>
            </a:xfrm>
            <a:prstGeom prst="rect">
              <a:avLst/>
            </a:prstGeom>
            <a:noFill/>
            <a:ln w="38100">
              <a:solidFill>
                <a:srgbClr val="E41955"/>
              </a:solidFill>
              <a:round/>
              <a:headEnd/>
              <a:tailEnd/>
            </a:ln>
          </p:spPr>
          <p:txBody>
            <a:bodyPr wrap="none" rtlCol="0" anchor="ctr"/>
            <a:lstStyle/>
            <a:p>
              <a:pPr algn="ctr"/>
              <a:endParaRPr lang="ko-KR" altLang="en-US" sz="1800"/>
            </a:p>
          </p:txBody>
        </p:sp>
        <p:sp>
          <p:nvSpPr>
            <p:cNvPr id="27" name="직사각형 26">
              <a:extLst>
                <a:ext uri="{FF2B5EF4-FFF2-40B4-BE49-F238E27FC236}">
                  <a16:creationId xmlns:a16="http://schemas.microsoft.com/office/drawing/2014/main" id="{6375EDA4-34F0-4234-8683-26D14D95548F}"/>
                </a:ext>
              </a:extLst>
            </p:cNvPr>
            <p:cNvSpPr/>
            <p:nvPr/>
          </p:nvSpPr>
          <p:spPr bwMode="auto">
            <a:xfrm>
              <a:off x="1917731" y="5445224"/>
              <a:ext cx="407345" cy="792088"/>
            </a:xfrm>
            <a:prstGeom prst="rect">
              <a:avLst/>
            </a:prstGeom>
            <a:noFill/>
            <a:ln w="38100">
              <a:solidFill>
                <a:srgbClr val="E41955"/>
              </a:solidFill>
              <a:round/>
              <a:headEnd/>
              <a:tailEnd/>
            </a:ln>
          </p:spPr>
          <p:txBody>
            <a:bodyPr wrap="none" rtlCol="0" anchor="ctr"/>
            <a:lstStyle/>
            <a:p>
              <a:pPr algn="ctr"/>
              <a:endParaRPr lang="ko-KR" altLang="en-US" sz="1800"/>
            </a:p>
          </p:txBody>
        </p:sp>
        <p:sp>
          <p:nvSpPr>
            <p:cNvPr id="31" name="직사각형 30">
              <a:extLst>
                <a:ext uri="{FF2B5EF4-FFF2-40B4-BE49-F238E27FC236}">
                  <a16:creationId xmlns:a16="http://schemas.microsoft.com/office/drawing/2014/main" id="{61612B87-2EFB-48A2-A911-300387F33FC4}"/>
                </a:ext>
              </a:extLst>
            </p:cNvPr>
            <p:cNvSpPr/>
            <p:nvPr/>
          </p:nvSpPr>
          <p:spPr bwMode="auto">
            <a:xfrm>
              <a:off x="723165" y="3005142"/>
              <a:ext cx="503433" cy="1312267"/>
            </a:xfrm>
            <a:prstGeom prst="rect">
              <a:avLst/>
            </a:prstGeom>
            <a:noFill/>
            <a:ln w="38100">
              <a:solidFill>
                <a:srgbClr val="E41955"/>
              </a:solidFill>
              <a:round/>
              <a:headEnd/>
              <a:tailEnd/>
            </a:ln>
          </p:spPr>
          <p:txBody>
            <a:bodyPr wrap="none" rtlCol="0" anchor="ctr"/>
            <a:lstStyle/>
            <a:p>
              <a:pPr algn="ctr"/>
              <a:endParaRPr lang="ko-KR" altLang="en-US" sz="1800"/>
            </a:p>
          </p:txBody>
        </p:sp>
      </p:grpSp>
      <p:grpSp>
        <p:nvGrpSpPr>
          <p:cNvPr id="15" name="그룹 14">
            <a:extLst>
              <a:ext uri="{FF2B5EF4-FFF2-40B4-BE49-F238E27FC236}">
                <a16:creationId xmlns:a16="http://schemas.microsoft.com/office/drawing/2014/main" id="{BF79C91D-8260-40C2-983B-00762F74FF3C}"/>
              </a:ext>
            </a:extLst>
          </p:cNvPr>
          <p:cNvGrpSpPr/>
          <p:nvPr/>
        </p:nvGrpSpPr>
        <p:grpSpPr>
          <a:xfrm>
            <a:off x="3757621" y="1986764"/>
            <a:ext cx="6059832" cy="4804210"/>
            <a:chOff x="3635282" y="1349509"/>
            <a:chExt cx="7471893" cy="5831265"/>
          </a:xfrm>
        </p:grpSpPr>
        <p:grpSp>
          <p:nvGrpSpPr>
            <p:cNvPr id="14" name="그룹 13">
              <a:extLst>
                <a:ext uri="{FF2B5EF4-FFF2-40B4-BE49-F238E27FC236}">
                  <a16:creationId xmlns:a16="http://schemas.microsoft.com/office/drawing/2014/main" id="{717C03CB-5E3F-484C-A8F8-D7102DC98F57}"/>
                </a:ext>
              </a:extLst>
            </p:cNvPr>
            <p:cNvGrpSpPr/>
            <p:nvPr/>
          </p:nvGrpSpPr>
          <p:grpSpPr>
            <a:xfrm>
              <a:off x="3635282" y="1725601"/>
              <a:ext cx="7471893" cy="5455173"/>
              <a:chOff x="3380894" y="1994208"/>
              <a:chExt cx="7471893" cy="5511089"/>
            </a:xfrm>
          </p:grpSpPr>
          <p:sp>
            <p:nvSpPr>
              <p:cNvPr id="13" name="직사각형 12">
                <a:extLst>
                  <a:ext uri="{FF2B5EF4-FFF2-40B4-BE49-F238E27FC236}">
                    <a16:creationId xmlns:a16="http://schemas.microsoft.com/office/drawing/2014/main" id="{EF9CA114-1DFD-4E9B-82C1-571B705A7EE2}"/>
                  </a:ext>
                </a:extLst>
              </p:cNvPr>
              <p:cNvSpPr/>
              <p:nvPr/>
            </p:nvSpPr>
            <p:spPr bwMode="auto">
              <a:xfrm>
                <a:off x="3444405" y="1994208"/>
                <a:ext cx="6227621" cy="5460680"/>
              </a:xfrm>
              <a:prstGeom prst="rect">
                <a:avLst/>
              </a:prstGeom>
              <a:solidFill>
                <a:schemeClr val="bg1"/>
              </a:solidFill>
              <a:ln w="9525">
                <a:noFill/>
                <a:round/>
                <a:headEnd/>
                <a:tailEnd/>
              </a:ln>
            </p:spPr>
            <p:txBody>
              <a:bodyPr wrap="none" rtlCol="0" anchor="ctr"/>
              <a:lstStyle/>
              <a:p>
                <a:pPr algn="ctr"/>
                <a:endParaRPr lang="ko-KR" altLang="en-US" sz="1800"/>
              </a:p>
            </p:txBody>
          </p:sp>
          <p:grpSp>
            <p:nvGrpSpPr>
              <p:cNvPr id="2" name="그룹 1">
                <a:extLst>
                  <a:ext uri="{FF2B5EF4-FFF2-40B4-BE49-F238E27FC236}">
                    <a16:creationId xmlns:a16="http://schemas.microsoft.com/office/drawing/2014/main" id="{EA078DCE-EC29-4041-8182-DE281D626A97}"/>
                  </a:ext>
                </a:extLst>
              </p:cNvPr>
              <p:cNvGrpSpPr/>
              <p:nvPr/>
            </p:nvGrpSpPr>
            <p:grpSpPr>
              <a:xfrm>
                <a:off x="3380894" y="2092976"/>
                <a:ext cx="7471893" cy="5412321"/>
                <a:chOff x="3452682" y="2242376"/>
                <a:chExt cx="7471893" cy="5412321"/>
              </a:xfrm>
              <a:solidFill>
                <a:schemeClr val="bg1"/>
              </a:solidFill>
            </p:grpSpPr>
            <p:pic>
              <p:nvPicPr>
                <p:cNvPr id="5" name="그림 4"/>
                <p:cNvPicPr>
                  <a:picLocks noChangeAspect="1"/>
                </p:cNvPicPr>
                <p:nvPr/>
              </p:nvPicPr>
              <p:blipFill rotWithShape="1">
                <a:blip r:embed="rId5"/>
                <a:srcRect b="2662"/>
                <a:stretch/>
              </p:blipFill>
              <p:spPr>
                <a:xfrm>
                  <a:off x="3858346" y="2242376"/>
                  <a:ext cx="5561610" cy="3098327"/>
                </a:xfrm>
                <a:prstGeom prst="rect">
                  <a:avLst/>
                </a:prstGeom>
                <a:grpFill/>
              </p:spPr>
            </p:pic>
            <p:pic>
              <p:nvPicPr>
                <p:cNvPr id="82" name="Picture 2" descr="inception networkì ëí ì´ë¯¸ì§ ê²ìê²°ê³¼">
                  <a:extLst>
                    <a:ext uri="{FF2B5EF4-FFF2-40B4-BE49-F238E27FC236}">
                      <a16:creationId xmlns:a16="http://schemas.microsoft.com/office/drawing/2014/main" id="{4ADFA8A6-7B50-4C6E-A5EE-0AE3E9AA186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68" t="8195" b="8195"/>
                <a:stretch/>
              </p:blipFill>
              <p:spPr bwMode="auto">
                <a:xfrm flipH="1">
                  <a:off x="3949948" y="5736414"/>
                  <a:ext cx="6043317" cy="1703847"/>
                </a:xfrm>
                <a:prstGeom prst="rect">
                  <a:avLst/>
                </a:prstGeom>
                <a:grpFill/>
              </p:spPr>
            </p:pic>
            <p:sp>
              <p:nvSpPr>
                <p:cNvPr id="81" name="제목 2">
                  <a:extLst>
                    <a:ext uri="{FF2B5EF4-FFF2-40B4-BE49-F238E27FC236}">
                      <a16:creationId xmlns:a16="http://schemas.microsoft.com/office/drawing/2014/main" id="{A7D5D115-0168-438D-BEF9-E7315B55ABCA}"/>
                    </a:ext>
                  </a:extLst>
                </p:cNvPr>
                <p:cNvSpPr txBox="1">
                  <a:spLocks/>
                </p:cNvSpPr>
                <p:nvPr/>
              </p:nvSpPr>
              <p:spPr>
                <a:xfrm>
                  <a:off x="3452682" y="5232349"/>
                  <a:ext cx="7471893" cy="529833"/>
                </a:xfrm>
                <a:prstGeom prst="rect">
                  <a:avLst/>
                </a:prstGeom>
                <a:grpFill/>
                <a:ln>
                  <a:noFill/>
                </a:ln>
              </p:spPr>
              <p:txBody>
                <a:bodyPr wrap="none" lIns="107275" tIns="53637" rIns="107275" bIns="53637" anchor="b">
                  <a:noAutofit/>
                </a:bodyPr>
                <a:lstStyle>
                  <a:lvl1pPr marL="0" indent="0" algn="ctr" defTabSz="1072743" rtl="0" eaLnBrk="1" fontAlgn="base" latinLnBrk="0" hangingPunct="1">
                    <a:lnSpc>
                      <a:spcPct val="100000"/>
                    </a:lnSpc>
                    <a:spcBef>
                      <a:spcPct val="0"/>
                    </a:spcBef>
                    <a:spcAft>
                      <a:spcPct val="0"/>
                    </a:spcAft>
                    <a:buNone/>
                    <a:defRPr lang="ko-KR" altLang="en-US" sz="3600" b="1" kern="1200" cap="none" baseline="0" dirty="0">
                      <a:solidFill>
                        <a:srgbClr val="E41955"/>
                      </a:solidFill>
                      <a:effectLst>
                        <a:glow rad="101600">
                          <a:schemeClr val="bg1"/>
                        </a:glow>
                        <a:outerShdw blurRad="38100" dist="38100" dir="2700000" algn="tl">
                          <a:srgbClr val="000000">
                            <a:alpha val="43137"/>
                          </a:srgbClr>
                        </a:outerShdw>
                      </a:effectLst>
                      <a:latin typeface="맑은 고딕" panose="020B0503020000020004" pitchFamily="50" charset="-127"/>
                      <a:ea typeface="맑은 고딕" panose="020B0503020000020004" pitchFamily="50" charset="-127"/>
                      <a:cs typeface="+mj-cs"/>
                    </a:defRPr>
                  </a:lvl1pPr>
                  <a:lvl2pPr algn="l" rtl="0" eaLnBrk="1" fontAlgn="base" latinLnBrk="1" hangingPunct="1">
                    <a:spcBef>
                      <a:spcPct val="0"/>
                    </a:spcBef>
                    <a:spcAft>
                      <a:spcPct val="0"/>
                    </a:spcAft>
                    <a:defRPr sz="3800" b="1">
                      <a:solidFill>
                        <a:schemeClr val="tx2"/>
                      </a:solidFill>
                      <a:latin typeface="맑은 고딕" pitchFamily="50" charset="-127"/>
                      <a:ea typeface="맑은 고딕" pitchFamily="50" charset="-127"/>
                    </a:defRPr>
                  </a:lvl2pPr>
                  <a:lvl3pPr algn="l" rtl="0" eaLnBrk="1" fontAlgn="base" latinLnBrk="1" hangingPunct="1">
                    <a:spcBef>
                      <a:spcPct val="0"/>
                    </a:spcBef>
                    <a:spcAft>
                      <a:spcPct val="0"/>
                    </a:spcAft>
                    <a:defRPr sz="3800" b="1">
                      <a:solidFill>
                        <a:schemeClr val="tx2"/>
                      </a:solidFill>
                      <a:latin typeface="맑은 고딕" pitchFamily="50" charset="-127"/>
                      <a:ea typeface="맑은 고딕" pitchFamily="50" charset="-127"/>
                    </a:defRPr>
                  </a:lvl3pPr>
                  <a:lvl4pPr algn="l" rtl="0" eaLnBrk="1" fontAlgn="base" latinLnBrk="1" hangingPunct="1">
                    <a:spcBef>
                      <a:spcPct val="0"/>
                    </a:spcBef>
                    <a:spcAft>
                      <a:spcPct val="0"/>
                    </a:spcAft>
                    <a:defRPr sz="3800" b="1">
                      <a:solidFill>
                        <a:schemeClr val="tx2"/>
                      </a:solidFill>
                      <a:latin typeface="맑은 고딕" pitchFamily="50" charset="-127"/>
                      <a:ea typeface="맑은 고딕" pitchFamily="50" charset="-127"/>
                    </a:defRPr>
                  </a:lvl4pPr>
                  <a:lvl5pPr algn="l" rtl="0" eaLnBrk="1" fontAlgn="base" latinLnBrk="1" hangingPunct="1">
                    <a:spcBef>
                      <a:spcPct val="0"/>
                    </a:spcBef>
                    <a:spcAft>
                      <a:spcPct val="0"/>
                    </a:spcAft>
                    <a:defRPr sz="3800" b="1">
                      <a:solidFill>
                        <a:schemeClr val="tx2"/>
                      </a:solidFill>
                      <a:latin typeface="맑은 고딕" pitchFamily="50" charset="-127"/>
                      <a:ea typeface="맑은 고딕" pitchFamily="50" charset="-127"/>
                    </a:defRPr>
                  </a:lvl5pPr>
                  <a:lvl6pPr marL="536372" algn="l" rtl="0" eaLnBrk="1" fontAlgn="base" latinLnBrk="1" hangingPunct="1">
                    <a:spcBef>
                      <a:spcPct val="0"/>
                    </a:spcBef>
                    <a:spcAft>
                      <a:spcPct val="0"/>
                    </a:spcAft>
                    <a:defRPr sz="3800" b="1">
                      <a:solidFill>
                        <a:schemeClr val="tx2"/>
                      </a:solidFill>
                      <a:latin typeface="맑은 고딕" pitchFamily="50" charset="-127"/>
                      <a:ea typeface="맑은 고딕" pitchFamily="50" charset="-127"/>
                    </a:defRPr>
                  </a:lvl6pPr>
                  <a:lvl7pPr marL="1072743" algn="l" rtl="0" eaLnBrk="1" fontAlgn="base" latinLnBrk="1" hangingPunct="1">
                    <a:spcBef>
                      <a:spcPct val="0"/>
                    </a:spcBef>
                    <a:spcAft>
                      <a:spcPct val="0"/>
                    </a:spcAft>
                    <a:defRPr sz="3800" b="1">
                      <a:solidFill>
                        <a:schemeClr val="tx2"/>
                      </a:solidFill>
                      <a:latin typeface="맑은 고딕" pitchFamily="50" charset="-127"/>
                      <a:ea typeface="맑은 고딕" pitchFamily="50" charset="-127"/>
                    </a:defRPr>
                  </a:lvl7pPr>
                  <a:lvl8pPr marL="1609115" algn="l" rtl="0" eaLnBrk="1" fontAlgn="base" latinLnBrk="1" hangingPunct="1">
                    <a:spcBef>
                      <a:spcPct val="0"/>
                    </a:spcBef>
                    <a:spcAft>
                      <a:spcPct val="0"/>
                    </a:spcAft>
                    <a:defRPr sz="3800" b="1">
                      <a:solidFill>
                        <a:schemeClr val="tx2"/>
                      </a:solidFill>
                      <a:latin typeface="맑은 고딕" pitchFamily="50" charset="-127"/>
                      <a:ea typeface="맑은 고딕" pitchFamily="50" charset="-127"/>
                    </a:defRPr>
                  </a:lvl8pPr>
                  <a:lvl9pPr marL="2145487" algn="l" rtl="0" eaLnBrk="1" fontAlgn="base" latinLnBrk="1" hangingPunct="1">
                    <a:spcBef>
                      <a:spcPct val="0"/>
                    </a:spcBef>
                    <a:spcAft>
                      <a:spcPct val="0"/>
                    </a:spcAft>
                    <a:defRPr sz="3800" b="1">
                      <a:solidFill>
                        <a:schemeClr val="tx2"/>
                      </a:solidFill>
                      <a:latin typeface="맑은 고딕" pitchFamily="50" charset="-127"/>
                      <a:ea typeface="맑은 고딕" pitchFamily="50" charset="-127"/>
                    </a:defRPr>
                  </a:lvl9pPr>
                </a:lstStyle>
                <a:p>
                  <a:pPr algn="l"/>
                  <a:r>
                    <a:rPr kumimoji="0" lang="ko-KR" altLang="en-US" sz="1600" kern="0" dirty="0">
                      <a:solidFill>
                        <a:srgbClr val="0070C0"/>
                      </a:solidFill>
                      <a:latin typeface="+mn-ea"/>
                      <a:ea typeface="+mn-ea"/>
                    </a:rPr>
                    <a:t>고층 신경망에 잘</a:t>
                  </a:r>
                  <a:r>
                    <a:rPr kumimoji="0" lang="en-US" altLang="ko-KR" sz="1600" kern="0" dirty="0">
                      <a:solidFill>
                        <a:srgbClr val="0070C0"/>
                      </a:solidFill>
                      <a:latin typeface="+mn-ea"/>
                      <a:ea typeface="+mn-ea"/>
                    </a:rPr>
                    <a:t> </a:t>
                  </a:r>
                  <a:r>
                    <a:rPr kumimoji="0" lang="ko-KR" altLang="en-US" sz="1600" kern="0" dirty="0">
                      <a:solidFill>
                        <a:srgbClr val="0070C0"/>
                      </a:solidFill>
                      <a:latin typeface="+mn-ea"/>
                      <a:ea typeface="+mn-ea"/>
                    </a:rPr>
                    <a:t>작동하는 학습 방법</a:t>
                  </a:r>
                  <a:r>
                    <a:rPr kumimoji="0" lang="en-US" altLang="ko-KR" sz="1600" kern="0" dirty="0">
                      <a:solidFill>
                        <a:srgbClr val="0070C0"/>
                      </a:solidFill>
                      <a:latin typeface="+mn-ea"/>
                      <a:ea typeface="+mn-ea"/>
                    </a:rPr>
                    <a:t> </a:t>
                  </a:r>
                  <a:r>
                    <a:rPr kumimoji="0" lang="en-US" altLang="ko-KR" sz="1400" kern="0" dirty="0">
                      <a:solidFill>
                        <a:srgbClr val="0070C0"/>
                      </a:solidFill>
                      <a:latin typeface="+mn-ea"/>
                      <a:ea typeface="+mn-ea"/>
                    </a:rPr>
                    <a:t>(</a:t>
                  </a:r>
                  <a:r>
                    <a:rPr kumimoji="0" lang="ko-KR" altLang="en-US" sz="1600" dirty="0">
                      <a:solidFill>
                        <a:srgbClr val="0070C0"/>
                      </a:solidFill>
                      <a:latin typeface="+mn-ea"/>
                      <a:ea typeface="+mn-ea"/>
                    </a:rPr>
                    <a:t>딥러닝</a:t>
                  </a:r>
                  <a:r>
                    <a:rPr kumimoji="0" lang="en-US" altLang="ko-KR" sz="1600" dirty="0">
                      <a:solidFill>
                        <a:srgbClr val="0070C0"/>
                      </a:solidFill>
                      <a:latin typeface="+mn-ea"/>
                      <a:ea typeface="+mn-ea"/>
                    </a:rPr>
                    <a:t>)</a:t>
                  </a:r>
                  <a:r>
                    <a:rPr kumimoji="0" lang="ko-KR" altLang="en-US" sz="1600" dirty="0">
                      <a:solidFill>
                        <a:srgbClr val="0070C0"/>
                      </a:solidFill>
                      <a:latin typeface="+mn-ea"/>
                      <a:ea typeface="+mn-ea"/>
                    </a:rPr>
                    <a:t>의 등장 </a:t>
                  </a:r>
                  <a:r>
                    <a:rPr kumimoji="0" lang="en-US" altLang="ko-KR" sz="1200" dirty="0">
                      <a:solidFill>
                        <a:srgbClr val="0070C0"/>
                      </a:solidFill>
                      <a:latin typeface="+mn-ea"/>
                      <a:ea typeface="+mn-ea"/>
                    </a:rPr>
                    <a:t>(2010 ~)</a:t>
                  </a:r>
                  <a:endParaRPr kumimoji="0" lang="ko-KR" altLang="en-US" sz="1800" dirty="0">
                    <a:solidFill>
                      <a:srgbClr val="0070C0"/>
                    </a:solidFill>
                    <a:latin typeface="+mn-ea"/>
                    <a:ea typeface="+mn-ea"/>
                  </a:endParaRPr>
                </a:p>
              </p:txBody>
            </p:sp>
            <p:sp>
              <p:nvSpPr>
                <p:cNvPr id="83" name="제목 2">
                  <a:extLst>
                    <a:ext uri="{FF2B5EF4-FFF2-40B4-BE49-F238E27FC236}">
                      <a16:creationId xmlns:a16="http://schemas.microsoft.com/office/drawing/2014/main" id="{57D9F771-ED0D-43CF-9CDA-34161252053C}"/>
                    </a:ext>
                  </a:extLst>
                </p:cNvPr>
                <p:cNvSpPr txBox="1">
                  <a:spLocks/>
                </p:cNvSpPr>
                <p:nvPr/>
              </p:nvSpPr>
              <p:spPr>
                <a:xfrm>
                  <a:off x="4538943" y="7316847"/>
                  <a:ext cx="4029802" cy="337850"/>
                </a:xfrm>
                <a:prstGeom prst="rect">
                  <a:avLst/>
                </a:prstGeom>
                <a:grpFill/>
                <a:ln>
                  <a:noFill/>
                </a:ln>
              </p:spPr>
              <p:txBody>
                <a:bodyPr wrap="none" lIns="107275" tIns="53637" rIns="107275" bIns="53637" anchor="ctr">
                  <a:noAutofit/>
                </a:bodyPr>
                <a:lstStyle>
                  <a:lvl1pPr marL="0" indent="0" algn="ctr" defTabSz="1072743" rtl="0" eaLnBrk="1" fontAlgn="base" latinLnBrk="0" hangingPunct="1">
                    <a:lnSpc>
                      <a:spcPct val="100000"/>
                    </a:lnSpc>
                    <a:spcBef>
                      <a:spcPct val="0"/>
                    </a:spcBef>
                    <a:spcAft>
                      <a:spcPct val="0"/>
                    </a:spcAft>
                    <a:buNone/>
                    <a:defRPr lang="ko-KR" altLang="en-US" sz="3600" b="1" kern="1200" cap="none" baseline="0" dirty="0">
                      <a:gradFill>
                        <a:gsLst>
                          <a:gs pos="0">
                            <a:srgbClr val="00338E"/>
                          </a:gs>
                          <a:gs pos="50000">
                            <a:srgbClr val="4615D1"/>
                          </a:gs>
                          <a:gs pos="100000">
                            <a:srgbClr val="004070"/>
                          </a:gs>
                        </a:gsLst>
                        <a:lin ang="0" scaled="1"/>
                      </a:gradFill>
                      <a:effectLst>
                        <a:glow rad="101600">
                          <a:schemeClr val="bg1"/>
                        </a:glow>
                      </a:effectLst>
                      <a:latin typeface="맑은 고딕" panose="020B0503020000020004" pitchFamily="50" charset="-127"/>
                      <a:ea typeface="맑은 고딕" panose="020B0503020000020004" pitchFamily="50" charset="-127"/>
                      <a:cs typeface="+mj-cs"/>
                    </a:defRPr>
                  </a:lvl1pPr>
                  <a:lvl2pPr algn="l" rtl="0" eaLnBrk="1" fontAlgn="base" latinLnBrk="1" hangingPunct="1">
                    <a:spcBef>
                      <a:spcPct val="0"/>
                    </a:spcBef>
                    <a:spcAft>
                      <a:spcPct val="0"/>
                    </a:spcAft>
                    <a:defRPr sz="3800" b="1">
                      <a:solidFill>
                        <a:schemeClr val="tx2"/>
                      </a:solidFill>
                      <a:latin typeface="맑은 고딕" pitchFamily="50" charset="-127"/>
                      <a:ea typeface="맑은 고딕" pitchFamily="50" charset="-127"/>
                    </a:defRPr>
                  </a:lvl2pPr>
                  <a:lvl3pPr algn="l" rtl="0" eaLnBrk="1" fontAlgn="base" latinLnBrk="1" hangingPunct="1">
                    <a:spcBef>
                      <a:spcPct val="0"/>
                    </a:spcBef>
                    <a:spcAft>
                      <a:spcPct val="0"/>
                    </a:spcAft>
                    <a:defRPr sz="3800" b="1">
                      <a:solidFill>
                        <a:schemeClr val="tx2"/>
                      </a:solidFill>
                      <a:latin typeface="맑은 고딕" pitchFamily="50" charset="-127"/>
                      <a:ea typeface="맑은 고딕" pitchFamily="50" charset="-127"/>
                    </a:defRPr>
                  </a:lvl3pPr>
                  <a:lvl4pPr algn="l" rtl="0" eaLnBrk="1" fontAlgn="base" latinLnBrk="1" hangingPunct="1">
                    <a:spcBef>
                      <a:spcPct val="0"/>
                    </a:spcBef>
                    <a:spcAft>
                      <a:spcPct val="0"/>
                    </a:spcAft>
                    <a:defRPr sz="3800" b="1">
                      <a:solidFill>
                        <a:schemeClr val="tx2"/>
                      </a:solidFill>
                      <a:latin typeface="맑은 고딕" pitchFamily="50" charset="-127"/>
                      <a:ea typeface="맑은 고딕" pitchFamily="50" charset="-127"/>
                    </a:defRPr>
                  </a:lvl4pPr>
                  <a:lvl5pPr algn="l" rtl="0" eaLnBrk="1" fontAlgn="base" latinLnBrk="1" hangingPunct="1">
                    <a:spcBef>
                      <a:spcPct val="0"/>
                    </a:spcBef>
                    <a:spcAft>
                      <a:spcPct val="0"/>
                    </a:spcAft>
                    <a:defRPr sz="3800" b="1">
                      <a:solidFill>
                        <a:schemeClr val="tx2"/>
                      </a:solidFill>
                      <a:latin typeface="맑은 고딕" pitchFamily="50" charset="-127"/>
                      <a:ea typeface="맑은 고딕" pitchFamily="50" charset="-127"/>
                    </a:defRPr>
                  </a:lvl5pPr>
                  <a:lvl6pPr marL="536372" algn="l" rtl="0" eaLnBrk="1" fontAlgn="base" latinLnBrk="1" hangingPunct="1">
                    <a:spcBef>
                      <a:spcPct val="0"/>
                    </a:spcBef>
                    <a:spcAft>
                      <a:spcPct val="0"/>
                    </a:spcAft>
                    <a:defRPr sz="3800" b="1">
                      <a:solidFill>
                        <a:schemeClr val="tx2"/>
                      </a:solidFill>
                      <a:latin typeface="맑은 고딕" pitchFamily="50" charset="-127"/>
                      <a:ea typeface="맑은 고딕" pitchFamily="50" charset="-127"/>
                    </a:defRPr>
                  </a:lvl6pPr>
                  <a:lvl7pPr marL="1072743" algn="l" rtl="0" eaLnBrk="1" fontAlgn="base" latinLnBrk="1" hangingPunct="1">
                    <a:spcBef>
                      <a:spcPct val="0"/>
                    </a:spcBef>
                    <a:spcAft>
                      <a:spcPct val="0"/>
                    </a:spcAft>
                    <a:defRPr sz="3800" b="1">
                      <a:solidFill>
                        <a:schemeClr val="tx2"/>
                      </a:solidFill>
                      <a:latin typeface="맑은 고딕" pitchFamily="50" charset="-127"/>
                      <a:ea typeface="맑은 고딕" pitchFamily="50" charset="-127"/>
                    </a:defRPr>
                  </a:lvl7pPr>
                  <a:lvl8pPr marL="1609115" algn="l" rtl="0" eaLnBrk="1" fontAlgn="base" latinLnBrk="1" hangingPunct="1">
                    <a:spcBef>
                      <a:spcPct val="0"/>
                    </a:spcBef>
                    <a:spcAft>
                      <a:spcPct val="0"/>
                    </a:spcAft>
                    <a:defRPr sz="3800" b="1">
                      <a:solidFill>
                        <a:schemeClr val="tx2"/>
                      </a:solidFill>
                      <a:latin typeface="맑은 고딕" pitchFamily="50" charset="-127"/>
                      <a:ea typeface="맑은 고딕" pitchFamily="50" charset="-127"/>
                    </a:defRPr>
                  </a:lvl8pPr>
                  <a:lvl9pPr marL="2145487" algn="l" rtl="0" eaLnBrk="1" fontAlgn="base" latinLnBrk="1" hangingPunct="1">
                    <a:spcBef>
                      <a:spcPct val="0"/>
                    </a:spcBef>
                    <a:spcAft>
                      <a:spcPct val="0"/>
                    </a:spcAft>
                    <a:defRPr sz="3800" b="1">
                      <a:solidFill>
                        <a:schemeClr val="tx2"/>
                      </a:solidFill>
                      <a:latin typeface="맑은 고딕" pitchFamily="50" charset="-127"/>
                      <a:ea typeface="맑은 고딕" pitchFamily="50" charset="-127"/>
                    </a:defRPr>
                  </a:lvl9pPr>
                </a:lstStyle>
                <a:p>
                  <a:r>
                    <a:rPr kumimoji="0" lang="en-US" altLang="ko-KR" sz="1000" dirty="0">
                      <a:latin typeface="+mn-ea"/>
                      <a:ea typeface="+mn-ea"/>
                    </a:rPr>
                    <a:t>Inception Net </a:t>
                  </a:r>
                  <a:r>
                    <a:rPr kumimoji="0" lang="ko-KR" altLang="en-US" sz="1000" dirty="0">
                      <a:latin typeface="+mn-ea"/>
                      <a:ea typeface="+mn-ea"/>
                    </a:rPr>
                    <a:t>구조</a:t>
                  </a:r>
                  <a:r>
                    <a:rPr kumimoji="0" lang="en-US" altLang="ko-KR" sz="1000" dirty="0">
                      <a:latin typeface="+mn-ea"/>
                      <a:ea typeface="+mn-ea"/>
                    </a:rPr>
                    <a:t> : </a:t>
                  </a:r>
                  <a:r>
                    <a:rPr kumimoji="0" lang="ko-KR" altLang="en-US" sz="1000" dirty="0">
                      <a:latin typeface="+mn-ea"/>
                      <a:ea typeface="+mn-ea"/>
                    </a:rPr>
                    <a:t>일반적인 물체 영상을 인식하기 위한 딥 네트웍</a:t>
                  </a:r>
                  <a:r>
                    <a:rPr kumimoji="0" lang="en-US" altLang="ko-KR" sz="1000" dirty="0">
                      <a:latin typeface="+mn-ea"/>
                      <a:ea typeface="+mn-ea"/>
                    </a:rPr>
                    <a:t> </a:t>
                  </a:r>
                </a:p>
              </p:txBody>
            </p:sp>
          </p:grpSp>
        </p:grpSp>
        <p:sp>
          <p:nvSpPr>
            <p:cNvPr id="23" name="제목 2">
              <a:extLst>
                <a:ext uri="{FF2B5EF4-FFF2-40B4-BE49-F238E27FC236}">
                  <a16:creationId xmlns:a16="http://schemas.microsoft.com/office/drawing/2014/main" id="{FA37D56F-A0B8-4284-BEB9-7364EA4EF193}"/>
                </a:ext>
              </a:extLst>
            </p:cNvPr>
            <p:cNvSpPr txBox="1">
              <a:spLocks/>
            </p:cNvSpPr>
            <p:nvPr/>
          </p:nvSpPr>
          <p:spPr>
            <a:xfrm>
              <a:off x="3796963" y="1349509"/>
              <a:ext cx="6969773" cy="529833"/>
            </a:xfrm>
            <a:prstGeom prst="rect">
              <a:avLst/>
            </a:prstGeom>
            <a:solidFill>
              <a:schemeClr val="bg1"/>
            </a:solidFill>
            <a:ln>
              <a:noFill/>
            </a:ln>
          </p:spPr>
          <p:txBody>
            <a:bodyPr wrap="none" lIns="107275" tIns="53637" rIns="107275" bIns="53637" anchor="b">
              <a:noAutofit/>
            </a:bodyPr>
            <a:lstStyle>
              <a:lvl1pPr marL="0" indent="0" algn="ctr" defTabSz="1072743" rtl="0" eaLnBrk="1" fontAlgn="base" latinLnBrk="0" hangingPunct="1">
                <a:lnSpc>
                  <a:spcPct val="100000"/>
                </a:lnSpc>
                <a:spcBef>
                  <a:spcPct val="0"/>
                </a:spcBef>
                <a:spcAft>
                  <a:spcPct val="0"/>
                </a:spcAft>
                <a:buNone/>
                <a:defRPr lang="ko-KR" altLang="en-US" sz="3600" b="1" kern="1200" cap="none" baseline="0" dirty="0">
                  <a:solidFill>
                    <a:srgbClr val="E41955"/>
                  </a:solidFill>
                  <a:effectLst>
                    <a:glow rad="101600">
                      <a:schemeClr val="bg1"/>
                    </a:glow>
                    <a:outerShdw blurRad="38100" dist="38100" dir="2700000" algn="tl">
                      <a:srgbClr val="000000">
                        <a:alpha val="43137"/>
                      </a:srgbClr>
                    </a:outerShdw>
                  </a:effectLst>
                  <a:latin typeface="맑은 고딕" panose="020B0503020000020004" pitchFamily="50" charset="-127"/>
                  <a:ea typeface="맑은 고딕" panose="020B0503020000020004" pitchFamily="50" charset="-127"/>
                  <a:cs typeface="+mj-cs"/>
                </a:defRPr>
              </a:lvl1pPr>
              <a:lvl2pPr algn="l" rtl="0" eaLnBrk="1" fontAlgn="base" latinLnBrk="1" hangingPunct="1">
                <a:spcBef>
                  <a:spcPct val="0"/>
                </a:spcBef>
                <a:spcAft>
                  <a:spcPct val="0"/>
                </a:spcAft>
                <a:defRPr sz="3800" b="1">
                  <a:solidFill>
                    <a:schemeClr val="tx2"/>
                  </a:solidFill>
                  <a:latin typeface="맑은 고딕" pitchFamily="50" charset="-127"/>
                  <a:ea typeface="맑은 고딕" pitchFamily="50" charset="-127"/>
                </a:defRPr>
              </a:lvl2pPr>
              <a:lvl3pPr algn="l" rtl="0" eaLnBrk="1" fontAlgn="base" latinLnBrk="1" hangingPunct="1">
                <a:spcBef>
                  <a:spcPct val="0"/>
                </a:spcBef>
                <a:spcAft>
                  <a:spcPct val="0"/>
                </a:spcAft>
                <a:defRPr sz="3800" b="1">
                  <a:solidFill>
                    <a:schemeClr val="tx2"/>
                  </a:solidFill>
                  <a:latin typeface="맑은 고딕" pitchFamily="50" charset="-127"/>
                  <a:ea typeface="맑은 고딕" pitchFamily="50" charset="-127"/>
                </a:defRPr>
              </a:lvl3pPr>
              <a:lvl4pPr algn="l" rtl="0" eaLnBrk="1" fontAlgn="base" latinLnBrk="1" hangingPunct="1">
                <a:spcBef>
                  <a:spcPct val="0"/>
                </a:spcBef>
                <a:spcAft>
                  <a:spcPct val="0"/>
                </a:spcAft>
                <a:defRPr sz="3800" b="1">
                  <a:solidFill>
                    <a:schemeClr val="tx2"/>
                  </a:solidFill>
                  <a:latin typeface="맑은 고딕" pitchFamily="50" charset="-127"/>
                  <a:ea typeface="맑은 고딕" pitchFamily="50" charset="-127"/>
                </a:defRPr>
              </a:lvl4pPr>
              <a:lvl5pPr algn="l" rtl="0" eaLnBrk="1" fontAlgn="base" latinLnBrk="1" hangingPunct="1">
                <a:spcBef>
                  <a:spcPct val="0"/>
                </a:spcBef>
                <a:spcAft>
                  <a:spcPct val="0"/>
                </a:spcAft>
                <a:defRPr sz="3800" b="1">
                  <a:solidFill>
                    <a:schemeClr val="tx2"/>
                  </a:solidFill>
                  <a:latin typeface="맑은 고딕" pitchFamily="50" charset="-127"/>
                  <a:ea typeface="맑은 고딕" pitchFamily="50" charset="-127"/>
                </a:defRPr>
              </a:lvl5pPr>
              <a:lvl6pPr marL="536372" algn="l" rtl="0" eaLnBrk="1" fontAlgn="base" latinLnBrk="1" hangingPunct="1">
                <a:spcBef>
                  <a:spcPct val="0"/>
                </a:spcBef>
                <a:spcAft>
                  <a:spcPct val="0"/>
                </a:spcAft>
                <a:defRPr sz="3800" b="1">
                  <a:solidFill>
                    <a:schemeClr val="tx2"/>
                  </a:solidFill>
                  <a:latin typeface="맑은 고딕" pitchFamily="50" charset="-127"/>
                  <a:ea typeface="맑은 고딕" pitchFamily="50" charset="-127"/>
                </a:defRPr>
              </a:lvl6pPr>
              <a:lvl7pPr marL="1072743" algn="l" rtl="0" eaLnBrk="1" fontAlgn="base" latinLnBrk="1" hangingPunct="1">
                <a:spcBef>
                  <a:spcPct val="0"/>
                </a:spcBef>
                <a:spcAft>
                  <a:spcPct val="0"/>
                </a:spcAft>
                <a:defRPr sz="3800" b="1">
                  <a:solidFill>
                    <a:schemeClr val="tx2"/>
                  </a:solidFill>
                  <a:latin typeface="맑은 고딕" pitchFamily="50" charset="-127"/>
                  <a:ea typeface="맑은 고딕" pitchFamily="50" charset="-127"/>
                </a:defRPr>
              </a:lvl7pPr>
              <a:lvl8pPr marL="1609115" algn="l" rtl="0" eaLnBrk="1" fontAlgn="base" latinLnBrk="1" hangingPunct="1">
                <a:spcBef>
                  <a:spcPct val="0"/>
                </a:spcBef>
                <a:spcAft>
                  <a:spcPct val="0"/>
                </a:spcAft>
                <a:defRPr sz="3800" b="1">
                  <a:solidFill>
                    <a:schemeClr val="tx2"/>
                  </a:solidFill>
                  <a:latin typeface="맑은 고딕" pitchFamily="50" charset="-127"/>
                  <a:ea typeface="맑은 고딕" pitchFamily="50" charset="-127"/>
                </a:defRPr>
              </a:lvl8pPr>
              <a:lvl9pPr marL="2145487" algn="l" rtl="0" eaLnBrk="1" fontAlgn="base" latinLnBrk="1" hangingPunct="1">
                <a:spcBef>
                  <a:spcPct val="0"/>
                </a:spcBef>
                <a:spcAft>
                  <a:spcPct val="0"/>
                </a:spcAft>
                <a:defRPr sz="3800" b="1">
                  <a:solidFill>
                    <a:schemeClr val="tx2"/>
                  </a:solidFill>
                  <a:latin typeface="맑은 고딕" pitchFamily="50" charset="-127"/>
                  <a:ea typeface="맑은 고딕" pitchFamily="50" charset="-127"/>
                </a:defRPr>
              </a:lvl9pPr>
            </a:lstStyle>
            <a:p>
              <a:pPr algn="l"/>
              <a:r>
                <a:rPr kumimoji="0" lang="ko-KR" altLang="en-US" sz="1600" dirty="0">
                  <a:solidFill>
                    <a:srgbClr val="0070C0"/>
                  </a:solidFill>
                  <a:latin typeface="+mn-ea"/>
                </a:rPr>
                <a:t>다층으로 갈수록 고난도 문제 풀이 가능하나</a:t>
              </a:r>
              <a:r>
                <a:rPr kumimoji="0" lang="en-US" altLang="ko-KR" sz="1600" dirty="0">
                  <a:solidFill>
                    <a:srgbClr val="0070C0"/>
                  </a:solidFill>
                  <a:latin typeface="+mn-ea"/>
                </a:rPr>
                <a:t> </a:t>
              </a:r>
              <a:r>
                <a:rPr kumimoji="0" lang="ko-KR" altLang="en-US" sz="1600" dirty="0">
                  <a:solidFill>
                    <a:srgbClr val="0070C0"/>
                  </a:solidFill>
                  <a:latin typeface="+mn-ea"/>
                </a:rPr>
                <a:t>학습은 어렵다</a:t>
              </a:r>
              <a:endParaRPr kumimoji="0" lang="en-US" altLang="ko-KR" sz="1600" dirty="0">
                <a:solidFill>
                  <a:srgbClr val="0070C0"/>
                </a:solidFill>
                <a:latin typeface="+mn-ea"/>
              </a:endParaRPr>
            </a:p>
          </p:txBody>
        </p:sp>
      </p:grpSp>
      <p:sp>
        <p:nvSpPr>
          <p:cNvPr id="32" name="TextBox 31">
            <a:extLst>
              <a:ext uri="{FF2B5EF4-FFF2-40B4-BE49-F238E27FC236}">
                <a16:creationId xmlns:a16="http://schemas.microsoft.com/office/drawing/2014/main" id="{AD69919B-CA13-4D9F-9470-D86C29E9000F}"/>
              </a:ext>
            </a:extLst>
          </p:cNvPr>
          <p:cNvSpPr txBox="1"/>
          <p:nvPr/>
        </p:nvSpPr>
        <p:spPr>
          <a:xfrm>
            <a:off x="2413774" y="6392320"/>
            <a:ext cx="960519" cy="338554"/>
          </a:xfrm>
          <a:prstGeom prst="rect">
            <a:avLst/>
          </a:prstGeom>
          <a:noFill/>
        </p:spPr>
        <p:txBody>
          <a:bodyPr wrap="none" rtlCol="0">
            <a:spAutoFit/>
          </a:bodyPr>
          <a:lstStyle/>
          <a:p>
            <a:r>
              <a:rPr lang="en-US" altLang="ko-KR" b="1" dirty="0">
                <a:latin typeface="+mn-ea"/>
                <a:ea typeface="+mn-ea"/>
              </a:rPr>
              <a:t>Y</a:t>
            </a:r>
            <a:r>
              <a:rPr lang="ko-KR" altLang="en-US" b="1" dirty="0">
                <a:latin typeface="+mn-ea"/>
                <a:ea typeface="+mn-ea"/>
              </a:rPr>
              <a:t> </a:t>
            </a:r>
            <a:r>
              <a:rPr lang="en-US" altLang="ko-KR" b="1" dirty="0">
                <a:latin typeface="+mn-ea"/>
                <a:ea typeface="+mn-ea"/>
              </a:rPr>
              <a:t>=</a:t>
            </a:r>
            <a:r>
              <a:rPr lang="ko-KR" altLang="en-US" b="1" dirty="0">
                <a:latin typeface="+mn-ea"/>
                <a:ea typeface="+mn-ea"/>
              </a:rPr>
              <a:t> </a:t>
            </a:r>
            <a:r>
              <a:rPr lang="en-US" altLang="ko-KR" b="1" dirty="0">
                <a:latin typeface="+mn-ea"/>
                <a:ea typeface="+mn-ea"/>
              </a:rPr>
              <a:t>f(X)</a:t>
            </a:r>
          </a:p>
        </p:txBody>
      </p:sp>
    </p:spTree>
    <p:extLst>
      <p:ext uri="{BB962C8B-B14F-4D97-AF65-F5344CB8AC3E}">
        <p14:creationId xmlns:p14="http://schemas.microsoft.com/office/powerpoint/2010/main" val="3647223523"/>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제목 2"/>
          <p:cNvSpPr>
            <a:spLocks noGrp="1"/>
          </p:cNvSpPr>
          <p:nvPr>
            <p:ph type="title"/>
          </p:nvPr>
        </p:nvSpPr>
        <p:spPr>
          <a:xfrm>
            <a:off x="9333" y="-16519"/>
            <a:ext cx="9896667" cy="962729"/>
          </a:xfrm>
        </p:spPr>
        <p:txBody>
          <a:bodyPr/>
          <a:lstStyle/>
          <a:p>
            <a:r>
              <a:rPr lang="ko-KR" altLang="en-US" dirty="0" err="1">
                <a:latin typeface="+mn-ea"/>
                <a:ea typeface="+mn-ea"/>
              </a:rPr>
              <a:t>딥러닝의</a:t>
            </a:r>
            <a:r>
              <a:rPr lang="en-US" altLang="ko-KR" dirty="0">
                <a:latin typeface="+mn-ea"/>
                <a:ea typeface="+mn-ea"/>
              </a:rPr>
              <a:t> </a:t>
            </a:r>
            <a:r>
              <a:rPr lang="ko-KR" altLang="en-US" dirty="0">
                <a:latin typeface="+mn-ea"/>
                <a:ea typeface="+mn-ea"/>
              </a:rPr>
              <a:t>성공사례 </a:t>
            </a:r>
            <a:r>
              <a:rPr lang="en-US" altLang="ko-KR" dirty="0">
                <a:latin typeface="+mn-ea"/>
                <a:ea typeface="+mn-ea"/>
              </a:rPr>
              <a:t>: </a:t>
            </a:r>
            <a:r>
              <a:rPr lang="ko-KR" altLang="en-US" dirty="0">
                <a:latin typeface="+mn-ea"/>
                <a:ea typeface="+mn-ea"/>
              </a:rPr>
              <a:t>영상인식</a:t>
            </a:r>
          </a:p>
        </p:txBody>
      </p:sp>
      <p:sp>
        <p:nvSpPr>
          <p:cNvPr id="4" name="텍스트 개체 틀 3"/>
          <p:cNvSpPr>
            <a:spLocks noGrp="1"/>
          </p:cNvSpPr>
          <p:nvPr>
            <p:ph type="body" sz="quarter" idx="10"/>
          </p:nvPr>
        </p:nvSpPr>
        <p:spPr/>
        <p:txBody>
          <a:bodyPr/>
          <a:lstStyle/>
          <a:p>
            <a:endParaRPr lang="ko-KR" altLang="en-US" dirty="0">
              <a:latin typeface="+mn-ea"/>
              <a:ea typeface="+mn-ea"/>
            </a:endParaRPr>
          </a:p>
        </p:txBody>
      </p:sp>
      <p:sp>
        <p:nvSpPr>
          <p:cNvPr id="15" name="제목 2"/>
          <p:cNvSpPr txBox="1">
            <a:spLocks/>
          </p:cNvSpPr>
          <p:nvPr/>
        </p:nvSpPr>
        <p:spPr>
          <a:xfrm>
            <a:off x="3965309" y="1071409"/>
            <a:ext cx="4191053" cy="419299"/>
          </a:xfrm>
          <a:prstGeom prst="rect">
            <a:avLst/>
          </a:prstGeom>
          <a:solidFill>
            <a:srgbClr val="66CCFF"/>
          </a:solidFill>
          <a:ln>
            <a:noFill/>
          </a:ln>
        </p:spPr>
        <p:txBody>
          <a:bodyPr wrap="none" lIns="107275" tIns="53637" rIns="107275" bIns="53637" anchor="ctr">
            <a:noAutofit/>
          </a:bodyPr>
          <a:lstStyle>
            <a:lvl1pPr marL="0" indent="0" algn="ctr" defTabSz="1072743" rtl="0" eaLnBrk="1" fontAlgn="base" latinLnBrk="0" hangingPunct="1">
              <a:lnSpc>
                <a:spcPct val="100000"/>
              </a:lnSpc>
              <a:spcBef>
                <a:spcPct val="0"/>
              </a:spcBef>
              <a:spcAft>
                <a:spcPct val="0"/>
              </a:spcAft>
              <a:buNone/>
              <a:defRPr lang="ko-KR" altLang="en-US" sz="3600" b="1" kern="1200" cap="none" baseline="0" dirty="0">
                <a:gradFill>
                  <a:gsLst>
                    <a:gs pos="0">
                      <a:srgbClr val="00338E"/>
                    </a:gs>
                    <a:gs pos="50000">
                      <a:srgbClr val="4615D1"/>
                    </a:gs>
                    <a:gs pos="100000">
                      <a:srgbClr val="004070"/>
                    </a:gs>
                  </a:gsLst>
                  <a:lin ang="0" scaled="1"/>
                </a:gradFill>
                <a:effectLst>
                  <a:glow rad="101600">
                    <a:schemeClr val="bg1"/>
                  </a:glow>
                </a:effectLst>
                <a:latin typeface="맑은 고딕" panose="020B0503020000020004" pitchFamily="50" charset="-127"/>
                <a:ea typeface="맑은 고딕" panose="020B0503020000020004" pitchFamily="50" charset="-127"/>
                <a:cs typeface="+mj-cs"/>
              </a:defRPr>
            </a:lvl1pPr>
            <a:lvl2pPr algn="l" rtl="0" eaLnBrk="1" fontAlgn="base" latinLnBrk="1" hangingPunct="1">
              <a:spcBef>
                <a:spcPct val="0"/>
              </a:spcBef>
              <a:spcAft>
                <a:spcPct val="0"/>
              </a:spcAft>
              <a:defRPr sz="3800" b="1">
                <a:solidFill>
                  <a:schemeClr val="tx2"/>
                </a:solidFill>
                <a:latin typeface="맑은 고딕" pitchFamily="50" charset="-127"/>
                <a:ea typeface="맑은 고딕" pitchFamily="50" charset="-127"/>
              </a:defRPr>
            </a:lvl2pPr>
            <a:lvl3pPr algn="l" rtl="0" eaLnBrk="1" fontAlgn="base" latinLnBrk="1" hangingPunct="1">
              <a:spcBef>
                <a:spcPct val="0"/>
              </a:spcBef>
              <a:spcAft>
                <a:spcPct val="0"/>
              </a:spcAft>
              <a:defRPr sz="3800" b="1">
                <a:solidFill>
                  <a:schemeClr val="tx2"/>
                </a:solidFill>
                <a:latin typeface="맑은 고딕" pitchFamily="50" charset="-127"/>
                <a:ea typeface="맑은 고딕" pitchFamily="50" charset="-127"/>
              </a:defRPr>
            </a:lvl3pPr>
            <a:lvl4pPr algn="l" rtl="0" eaLnBrk="1" fontAlgn="base" latinLnBrk="1" hangingPunct="1">
              <a:spcBef>
                <a:spcPct val="0"/>
              </a:spcBef>
              <a:spcAft>
                <a:spcPct val="0"/>
              </a:spcAft>
              <a:defRPr sz="3800" b="1">
                <a:solidFill>
                  <a:schemeClr val="tx2"/>
                </a:solidFill>
                <a:latin typeface="맑은 고딕" pitchFamily="50" charset="-127"/>
                <a:ea typeface="맑은 고딕" pitchFamily="50" charset="-127"/>
              </a:defRPr>
            </a:lvl4pPr>
            <a:lvl5pPr algn="l" rtl="0" eaLnBrk="1" fontAlgn="base" latinLnBrk="1" hangingPunct="1">
              <a:spcBef>
                <a:spcPct val="0"/>
              </a:spcBef>
              <a:spcAft>
                <a:spcPct val="0"/>
              </a:spcAft>
              <a:defRPr sz="3800" b="1">
                <a:solidFill>
                  <a:schemeClr val="tx2"/>
                </a:solidFill>
                <a:latin typeface="맑은 고딕" pitchFamily="50" charset="-127"/>
                <a:ea typeface="맑은 고딕" pitchFamily="50" charset="-127"/>
              </a:defRPr>
            </a:lvl5pPr>
            <a:lvl6pPr marL="536372" algn="l" rtl="0" eaLnBrk="1" fontAlgn="base" latinLnBrk="1" hangingPunct="1">
              <a:spcBef>
                <a:spcPct val="0"/>
              </a:spcBef>
              <a:spcAft>
                <a:spcPct val="0"/>
              </a:spcAft>
              <a:defRPr sz="3800" b="1">
                <a:solidFill>
                  <a:schemeClr val="tx2"/>
                </a:solidFill>
                <a:latin typeface="맑은 고딕" pitchFamily="50" charset="-127"/>
                <a:ea typeface="맑은 고딕" pitchFamily="50" charset="-127"/>
              </a:defRPr>
            </a:lvl6pPr>
            <a:lvl7pPr marL="1072743" algn="l" rtl="0" eaLnBrk="1" fontAlgn="base" latinLnBrk="1" hangingPunct="1">
              <a:spcBef>
                <a:spcPct val="0"/>
              </a:spcBef>
              <a:spcAft>
                <a:spcPct val="0"/>
              </a:spcAft>
              <a:defRPr sz="3800" b="1">
                <a:solidFill>
                  <a:schemeClr val="tx2"/>
                </a:solidFill>
                <a:latin typeface="맑은 고딕" pitchFamily="50" charset="-127"/>
                <a:ea typeface="맑은 고딕" pitchFamily="50" charset="-127"/>
              </a:defRPr>
            </a:lvl7pPr>
            <a:lvl8pPr marL="1609115" algn="l" rtl="0" eaLnBrk="1" fontAlgn="base" latinLnBrk="1" hangingPunct="1">
              <a:spcBef>
                <a:spcPct val="0"/>
              </a:spcBef>
              <a:spcAft>
                <a:spcPct val="0"/>
              </a:spcAft>
              <a:defRPr sz="3800" b="1">
                <a:solidFill>
                  <a:schemeClr val="tx2"/>
                </a:solidFill>
                <a:latin typeface="맑은 고딕" pitchFamily="50" charset="-127"/>
                <a:ea typeface="맑은 고딕" pitchFamily="50" charset="-127"/>
              </a:defRPr>
            </a:lvl8pPr>
            <a:lvl9pPr marL="2145487" algn="l" rtl="0" eaLnBrk="1" fontAlgn="base" latinLnBrk="1" hangingPunct="1">
              <a:spcBef>
                <a:spcPct val="0"/>
              </a:spcBef>
              <a:spcAft>
                <a:spcPct val="0"/>
              </a:spcAft>
              <a:defRPr sz="3800" b="1">
                <a:solidFill>
                  <a:schemeClr val="tx2"/>
                </a:solidFill>
                <a:latin typeface="맑은 고딕" pitchFamily="50" charset="-127"/>
                <a:ea typeface="맑은 고딕" pitchFamily="50" charset="-127"/>
              </a:defRPr>
            </a:lvl9pPr>
          </a:lstStyle>
          <a:p>
            <a:r>
              <a:rPr kumimoji="0" lang="ko-KR" altLang="en-US" sz="2000" dirty="0">
                <a:latin typeface="+mn-ea"/>
                <a:ea typeface="+mn-ea"/>
              </a:rPr>
              <a:t>영상인식에서 사람을 능가</a:t>
            </a:r>
            <a:endParaRPr kumimoji="0" lang="en-US" altLang="ko-KR" sz="2000" dirty="0">
              <a:latin typeface="+mn-ea"/>
              <a:ea typeface="+mn-ea"/>
            </a:endParaRPr>
          </a:p>
        </p:txBody>
      </p:sp>
      <p:pic>
        <p:nvPicPr>
          <p:cNvPr id="33" name="그림 32">
            <a:extLst>
              <a:ext uri="{FF2B5EF4-FFF2-40B4-BE49-F238E27FC236}">
                <a16:creationId xmlns:a16="http://schemas.microsoft.com/office/drawing/2014/main" id="{03D107B8-932C-4D42-B55D-B4D2F6CD1BBD}"/>
              </a:ext>
            </a:extLst>
          </p:cNvPr>
          <p:cNvPicPr>
            <a:picLocks noChangeAspect="1"/>
          </p:cNvPicPr>
          <p:nvPr/>
        </p:nvPicPr>
        <p:blipFill rotWithShape="1">
          <a:blip r:embed="rId2"/>
          <a:srcRect l="25121"/>
          <a:stretch/>
        </p:blipFill>
        <p:spPr>
          <a:xfrm>
            <a:off x="267919" y="1608459"/>
            <a:ext cx="3649660" cy="3989201"/>
          </a:xfrm>
          <a:prstGeom prst="rect">
            <a:avLst/>
          </a:prstGeom>
        </p:spPr>
      </p:pic>
      <p:sp>
        <p:nvSpPr>
          <p:cNvPr id="38" name="TextBox 37">
            <a:extLst>
              <a:ext uri="{FF2B5EF4-FFF2-40B4-BE49-F238E27FC236}">
                <a16:creationId xmlns:a16="http://schemas.microsoft.com/office/drawing/2014/main" id="{C6995FD3-CCA8-410D-A054-90B89493DFE3}"/>
              </a:ext>
            </a:extLst>
          </p:cNvPr>
          <p:cNvSpPr txBox="1"/>
          <p:nvPr/>
        </p:nvSpPr>
        <p:spPr>
          <a:xfrm>
            <a:off x="447710" y="5549450"/>
            <a:ext cx="3290077" cy="387798"/>
          </a:xfrm>
          <a:prstGeom prst="rect">
            <a:avLst/>
          </a:prstGeom>
          <a:noFill/>
        </p:spPr>
        <p:txBody>
          <a:bodyPr wrap="square" lIns="0" tIns="0" rIns="0" bIns="0" rtlCol="0">
            <a:spAutoFit/>
          </a:bodyPr>
          <a:lstStyle/>
          <a:p>
            <a:pPr marL="342900" indent="-342900">
              <a:lnSpc>
                <a:spcPct val="150000"/>
              </a:lnSpc>
              <a:buFont typeface="Arial" panose="020B0604020202020204" pitchFamily="34" charset="0"/>
              <a:buChar char="•"/>
            </a:pPr>
            <a:r>
              <a:rPr lang="en-US" altLang="ko-KR" sz="1680" b="1" dirty="0">
                <a:solidFill>
                  <a:schemeClr val="tx1">
                    <a:lumMod val="50000"/>
                    <a:lumOff val="50000"/>
                  </a:schemeClr>
                </a:solidFill>
                <a:latin typeface="+mn-ea"/>
                <a:ea typeface="+mn-ea"/>
              </a:rPr>
              <a:t>1000 </a:t>
            </a:r>
            <a:r>
              <a:rPr lang="ko-KR" altLang="en-US" sz="1680" b="1" dirty="0">
                <a:solidFill>
                  <a:schemeClr val="tx1">
                    <a:lumMod val="50000"/>
                    <a:lumOff val="50000"/>
                  </a:schemeClr>
                </a:solidFill>
                <a:latin typeface="+mn-ea"/>
                <a:ea typeface="+mn-ea"/>
              </a:rPr>
              <a:t>종류의 클래스</a:t>
            </a:r>
            <a:endParaRPr lang="en-US" altLang="ko-KR" sz="1680" b="1" dirty="0">
              <a:solidFill>
                <a:schemeClr val="tx1">
                  <a:lumMod val="50000"/>
                  <a:lumOff val="50000"/>
                </a:schemeClr>
              </a:solidFill>
              <a:latin typeface="+mn-ea"/>
              <a:ea typeface="+mn-ea"/>
            </a:endParaRPr>
          </a:p>
        </p:txBody>
      </p:sp>
      <p:sp>
        <p:nvSpPr>
          <p:cNvPr id="35" name="직사각형 34">
            <a:extLst>
              <a:ext uri="{FF2B5EF4-FFF2-40B4-BE49-F238E27FC236}">
                <a16:creationId xmlns:a16="http://schemas.microsoft.com/office/drawing/2014/main" id="{C9AE7C1D-99FB-4B37-9F38-DC9A5D97F01A}"/>
              </a:ext>
            </a:extLst>
          </p:cNvPr>
          <p:cNvSpPr/>
          <p:nvPr/>
        </p:nvSpPr>
        <p:spPr>
          <a:xfrm>
            <a:off x="262954" y="1089959"/>
            <a:ext cx="2635621" cy="523220"/>
          </a:xfrm>
          <a:prstGeom prst="rect">
            <a:avLst/>
          </a:prstGeom>
          <a:solidFill>
            <a:schemeClr val="accent1">
              <a:lumMod val="20000"/>
              <a:lumOff val="80000"/>
            </a:schemeClr>
          </a:solidFill>
        </p:spPr>
        <p:txBody>
          <a:bodyPr wrap="square">
            <a:spAutoFit/>
          </a:bodyPr>
          <a:lstStyle/>
          <a:p>
            <a:pPr fontAlgn="ctr"/>
            <a:r>
              <a:rPr lang="ko-KR" altLang="en-US" sz="1400" b="1" dirty="0">
                <a:solidFill>
                  <a:srgbClr val="002060"/>
                </a:solidFill>
                <a:latin typeface="+mn-ea"/>
                <a:ea typeface="+mn-ea"/>
              </a:rPr>
              <a:t>이미지 내 존재하는 객체 분류</a:t>
            </a:r>
            <a:r>
              <a:rPr lang="en-US" altLang="ko-KR" sz="1400" b="1" dirty="0">
                <a:solidFill>
                  <a:srgbClr val="002060"/>
                </a:solidFill>
                <a:latin typeface="+mn-ea"/>
                <a:ea typeface="+mn-ea"/>
              </a:rPr>
              <a:t>ImageNet Challenge: </a:t>
            </a:r>
          </a:p>
        </p:txBody>
      </p:sp>
      <p:pic>
        <p:nvPicPr>
          <p:cNvPr id="3076" name="Picture 4" descr="imagenet에 대한 이미지 검색결과">
            <a:extLst>
              <a:ext uri="{FF2B5EF4-FFF2-40B4-BE49-F238E27FC236}">
                <a16:creationId xmlns:a16="http://schemas.microsoft.com/office/drawing/2014/main" id="{7D9A5A80-A1C9-4690-A9FB-05F4FAC35F4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267" t="19521" r="27086" b="7904"/>
          <a:stretch/>
        </p:blipFill>
        <p:spPr bwMode="auto">
          <a:xfrm>
            <a:off x="6322972" y="1527450"/>
            <a:ext cx="2786900" cy="2380738"/>
          </a:xfrm>
          <a:prstGeom prst="rect">
            <a:avLst/>
          </a:prstGeom>
          <a:noFill/>
          <a:extLst>
            <a:ext uri="{909E8E84-426E-40dd-AFC4-6F175D3DCCD1}">
              <a14:hiddenFill xmlns:a14="http://schemas.microsoft.com/office/drawing/2010/main" xmlns="">
                <a:solidFill>
                  <a:srgbClr val="FFFFFF"/>
                </a:solidFill>
              </a14:hiddenFill>
            </a:ext>
          </a:extLst>
        </p:spPr>
      </p:pic>
      <p:pic>
        <p:nvPicPr>
          <p:cNvPr id="2" name="그림 1">
            <a:extLst>
              <a:ext uri="{FF2B5EF4-FFF2-40B4-BE49-F238E27FC236}">
                <a16:creationId xmlns:a16="http://schemas.microsoft.com/office/drawing/2014/main" id="{A06E118A-E1F4-42C3-ABA6-53A3B15ACE3F}"/>
              </a:ext>
            </a:extLst>
          </p:cNvPr>
          <p:cNvPicPr>
            <a:picLocks noChangeAspect="1"/>
          </p:cNvPicPr>
          <p:nvPr/>
        </p:nvPicPr>
        <p:blipFill rotWithShape="1">
          <a:blip r:embed="rId4"/>
          <a:srcRect r="48676"/>
          <a:stretch/>
        </p:blipFill>
        <p:spPr>
          <a:xfrm>
            <a:off x="3965308" y="1600259"/>
            <a:ext cx="1022514" cy="1275867"/>
          </a:xfrm>
          <a:prstGeom prst="rect">
            <a:avLst/>
          </a:prstGeom>
        </p:spPr>
      </p:pic>
      <p:pic>
        <p:nvPicPr>
          <p:cNvPr id="6" name="그림 5">
            <a:extLst>
              <a:ext uri="{FF2B5EF4-FFF2-40B4-BE49-F238E27FC236}">
                <a16:creationId xmlns:a16="http://schemas.microsoft.com/office/drawing/2014/main" id="{C514AF0C-E882-4E0E-9257-6EF0EA28C6FE}"/>
              </a:ext>
            </a:extLst>
          </p:cNvPr>
          <p:cNvPicPr>
            <a:picLocks noChangeAspect="1"/>
          </p:cNvPicPr>
          <p:nvPr/>
        </p:nvPicPr>
        <p:blipFill>
          <a:blip r:embed="rId5"/>
          <a:stretch>
            <a:fillRect/>
          </a:stretch>
        </p:blipFill>
        <p:spPr>
          <a:xfrm>
            <a:off x="3955805" y="2797380"/>
            <a:ext cx="1964852" cy="1372576"/>
          </a:xfrm>
          <a:prstGeom prst="rect">
            <a:avLst/>
          </a:prstGeom>
        </p:spPr>
      </p:pic>
      <p:pic>
        <p:nvPicPr>
          <p:cNvPr id="7" name="그림 6">
            <a:extLst>
              <a:ext uri="{FF2B5EF4-FFF2-40B4-BE49-F238E27FC236}">
                <a16:creationId xmlns:a16="http://schemas.microsoft.com/office/drawing/2014/main" id="{F0022CE3-14BC-42F3-B0F1-6CB779F2DA8E}"/>
              </a:ext>
            </a:extLst>
          </p:cNvPr>
          <p:cNvPicPr>
            <a:picLocks noChangeAspect="1"/>
          </p:cNvPicPr>
          <p:nvPr/>
        </p:nvPicPr>
        <p:blipFill>
          <a:blip r:embed="rId6"/>
          <a:stretch>
            <a:fillRect/>
          </a:stretch>
        </p:blipFill>
        <p:spPr>
          <a:xfrm>
            <a:off x="5026088" y="1584141"/>
            <a:ext cx="949338" cy="1233268"/>
          </a:xfrm>
          <a:prstGeom prst="rect">
            <a:avLst/>
          </a:prstGeom>
        </p:spPr>
      </p:pic>
      <p:sp>
        <p:nvSpPr>
          <p:cNvPr id="10" name="화살표: 왼쪽 9">
            <a:extLst>
              <a:ext uri="{FF2B5EF4-FFF2-40B4-BE49-F238E27FC236}">
                <a16:creationId xmlns:a16="http://schemas.microsoft.com/office/drawing/2014/main" id="{A87D8000-4B35-4131-819F-773EDAF03D10}"/>
              </a:ext>
            </a:extLst>
          </p:cNvPr>
          <p:cNvSpPr/>
          <p:nvPr/>
        </p:nvSpPr>
        <p:spPr bwMode="auto">
          <a:xfrm>
            <a:off x="9000339" y="1494102"/>
            <a:ext cx="972140" cy="576334"/>
          </a:xfrm>
          <a:prstGeom prst="leftArrow">
            <a:avLst/>
          </a:prstGeom>
          <a:solidFill>
            <a:schemeClr val="accent1">
              <a:lumMod val="40000"/>
              <a:lumOff val="60000"/>
            </a:schemeClr>
          </a:solidFill>
          <a:ln w="9525">
            <a:noFill/>
            <a:round/>
            <a:headEnd/>
            <a:tailEnd/>
          </a:ln>
        </p:spPr>
        <p:txBody>
          <a:bodyPr wrap="none" rtlCol="0" anchor="ctr"/>
          <a:lstStyle/>
          <a:p>
            <a:pPr algn="ctr"/>
            <a:r>
              <a:rPr lang="ko-KR" altLang="en-US" sz="1400" dirty="0">
                <a:latin typeface="+mn-ea"/>
                <a:ea typeface="+mn-ea"/>
              </a:rPr>
              <a:t>사람 능력</a:t>
            </a:r>
          </a:p>
        </p:txBody>
      </p:sp>
      <p:sp>
        <p:nvSpPr>
          <p:cNvPr id="5" name="직사각형 4">
            <a:extLst>
              <a:ext uri="{FF2B5EF4-FFF2-40B4-BE49-F238E27FC236}">
                <a16:creationId xmlns:a16="http://schemas.microsoft.com/office/drawing/2014/main" id="{8CC8E54D-1B9C-4A5C-BE12-4658C810CA62}"/>
              </a:ext>
            </a:extLst>
          </p:cNvPr>
          <p:cNvSpPr/>
          <p:nvPr/>
        </p:nvSpPr>
        <p:spPr>
          <a:xfrm>
            <a:off x="7595098" y="2509252"/>
            <a:ext cx="2218078" cy="600164"/>
          </a:xfrm>
          <a:prstGeom prst="rect">
            <a:avLst/>
          </a:prstGeom>
        </p:spPr>
        <p:txBody>
          <a:bodyPr wrap="square">
            <a:spAutoFit/>
          </a:bodyPr>
          <a:lstStyle/>
          <a:p>
            <a:pPr fontAlgn="ctr"/>
            <a:r>
              <a:rPr lang="en-US" altLang="ko-KR" sz="1100" dirty="0">
                <a:latin typeface="+mn-ea"/>
                <a:ea typeface="+mn-ea"/>
              </a:rPr>
              <a:t>ImageNet Large Scale Visual Recognition Challenge Accuracy</a:t>
            </a:r>
          </a:p>
        </p:txBody>
      </p:sp>
      <p:pic>
        <p:nvPicPr>
          <p:cNvPr id="24" name="그림 23">
            <a:extLst>
              <a:ext uri="{FF2B5EF4-FFF2-40B4-BE49-F238E27FC236}">
                <a16:creationId xmlns:a16="http://schemas.microsoft.com/office/drawing/2014/main" id="{DFDA377F-2A46-415E-9E72-3AEB86240BAC}"/>
              </a:ext>
            </a:extLst>
          </p:cNvPr>
          <p:cNvPicPr>
            <a:picLocks noChangeAspect="1"/>
          </p:cNvPicPr>
          <p:nvPr/>
        </p:nvPicPr>
        <p:blipFill rotWithShape="1">
          <a:blip r:embed="rId7"/>
          <a:srcRect l="11112"/>
          <a:stretch/>
        </p:blipFill>
        <p:spPr>
          <a:xfrm>
            <a:off x="6558750" y="4452686"/>
            <a:ext cx="3334159" cy="2077927"/>
          </a:xfrm>
          <a:prstGeom prst="rect">
            <a:avLst/>
          </a:prstGeom>
        </p:spPr>
      </p:pic>
      <p:sp>
        <p:nvSpPr>
          <p:cNvPr id="22" name="내용 개체 틀 1">
            <a:extLst>
              <a:ext uri="{FF2B5EF4-FFF2-40B4-BE49-F238E27FC236}">
                <a16:creationId xmlns:a16="http://schemas.microsoft.com/office/drawing/2014/main" id="{9250E59C-8E28-4AF1-A24F-163B57BA268A}"/>
              </a:ext>
            </a:extLst>
          </p:cNvPr>
          <p:cNvSpPr txBox="1">
            <a:spLocks/>
          </p:cNvSpPr>
          <p:nvPr/>
        </p:nvSpPr>
        <p:spPr>
          <a:xfrm>
            <a:off x="6566323" y="4083202"/>
            <a:ext cx="3339678" cy="457740"/>
          </a:xfrm>
          <a:prstGeom prst="rect">
            <a:avLst/>
          </a:prstGeom>
          <a:solidFill>
            <a:schemeClr val="accent1">
              <a:lumMod val="20000"/>
              <a:lumOff val="80000"/>
            </a:schemeClr>
          </a:solidFill>
          <a:ln>
            <a:noFill/>
          </a:ln>
        </p:spPr>
        <p:txBody>
          <a:bodyPr wrap="square" lIns="107275" tIns="144000" rIns="107275" bIns="53637">
            <a:normAutofit fontScale="40000" lnSpcReduction="20000"/>
          </a:bodyPr>
          <a:lstStyle>
            <a:lvl1pPr marL="449263" indent="-355600" algn="l" rtl="0" eaLnBrk="1" fontAlgn="base" latinLnBrk="1" hangingPunct="1">
              <a:lnSpc>
                <a:spcPct val="120000"/>
              </a:lnSpc>
              <a:spcBef>
                <a:spcPts val="704"/>
              </a:spcBef>
              <a:spcAft>
                <a:spcPct val="0"/>
              </a:spcAft>
              <a:buClr>
                <a:srgbClr val="E41955"/>
              </a:buClr>
              <a:buSzPct val="90000"/>
              <a:buFont typeface="Wingdings" panose="05000000000000000000" pitchFamily="2" charset="2"/>
              <a:buChar char="l"/>
              <a:defRPr sz="2200" b="1" baseline="0">
                <a:solidFill>
                  <a:srgbClr val="002563"/>
                </a:solidFill>
                <a:latin typeface="맑은 고딕" panose="020B0503020000020004" pitchFamily="50" charset="-127"/>
                <a:ea typeface="맑은 고딕" panose="020B0503020000020004" pitchFamily="50" charset="-127"/>
                <a:cs typeface="+mn-cs"/>
              </a:defRPr>
            </a:lvl1pPr>
            <a:lvl2pPr marL="449263" indent="-177800" algn="l" rtl="0" eaLnBrk="1" fontAlgn="base" latinLnBrk="1" hangingPunct="1">
              <a:lnSpc>
                <a:spcPct val="120000"/>
              </a:lnSpc>
              <a:spcBef>
                <a:spcPts val="587"/>
              </a:spcBef>
              <a:spcAft>
                <a:spcPct val="0"/>
              </a:spcAft>
              <a:buClr>
                <a:schemeClr val="tx1"/>
              </a:buClr>
              <a:buSzPct val="75000"/>
              <a:buFont typeface="Arial" pitchFamily="34" charset="0"/>
              <a:buChar char="•"/>
              <a:defRPr sz="1800" b="1">
                <a:solidFill>
                  <a:schemeClr val="tx1"/>
                </a:solidFill>
                <a:latin typeface="맑은 고딕" panose="020B0503020000020004" pitchFamily="50" charset="-127"/>
                <a:ea typeface="맑은 고딕" panose="020B0503020000020004" pitchFamily="50" charset="-127"/>
              </a:defRPr>
            </a:lvl2pPr>
            <a:lvl3pPr marL="625475" indent="-177800" algn="l" rtl="0" eaLnBrk="1" fontAlgn="base" latinLnBrk="1" hangingPunct="1">
              <a:lnSpc>
                <a:spcPct val="120000"/>
              </a:lnSpc>
              <a:spcBef>
                <a:spcPts val="587"/>
              </a:spcBef>
              <a:spcAft>
                <a:spcPct val="0"/>
              </a:spcAft>
              <a:buClr>
                <a:schemeClr val="tx1"/>
              </a:buClr>
              <a:buSzPct val="76000"/>
              <a:buFont typeface="Arial" pitchFamily="34" charset="0"/>
              <a:buChar char="•"/>
              <a:defRPr sz="1600" b="1">
                <a:solidFill>
                  <a:srgbClr val="464646"/>
                </a:solidFill>
                <a:latin typeface="맑은 고딕" panose="020B0503020000020004" pitchFamily="50" charset="-127"/>
                <a:ea typeface="맑은 고딕" panose="020B0503020000020004" pitchFamily="50" charset="-127"/>
              </a:defRPr>
            </a:lvl3pPr>
            <a:lvl4pPr marL="801688" indent="-176213" algn="l" rtl="0" eaLnBrk="1" fontAlgn="base" latinLnBrk="1" hangingPunct="1">
              <a:lnSpc>
                <a:spcPct val="120000"/>
              </a:lnSpc>
              <a:spcBef>
                <a:spcPts val="469"/>
              </a:spcBef>
              <a:spcAft>
                <a:spcPct val="0"/>
              </a:spcAft>
              <a:buClr>
                <a:schemeClr val="tx1"/>
              </a:buClr>
              <a:buSzPct val="70000"/>
              <a:buFont typeface="Arial" pitchFamily="34" charset="0"/>
              <a:buChar char="•"/>
              <a:defRPr sz="1400" b="1">
                <a:solidFill>
                  <a:srgbClr val="464646"/>
                </a:solidFill>
                <a:latin typeface="맑은 고딕" panose="020B0503020000020004" pitchFamily="50" charset="-127"/>
                <a:ea typeface="맑은 고딕" panose="020B0503020000020004" pitchFamily="50" charset="-127"/>
              </a:defRPr>
            </a:lvl4pPr>
            <a:lvl5pPr marL="989013" indent="-187325" algn="l" rtl="0" eaLnBrk="1" fontAlgn="base" latinLnBrk="1" hangingPunct="1">
              <a:lnSpc>
                <a:spcPct val="120000"/>
              </a:lnSpc>
              <a:spcBef>
                <a:spcPts val="352"/>
              </a:spcBef>
              <a:spcAft>
                <a:spcPct val="0"/>
              </a:spcAft>
              <a:buClr>
                <a:schemeClr val="tx1"/>
              </a:buClr>
              <a:buSzPct val="70000"/>
              <a:buFont typeface="Arial" pitchFamily="34" charset="0"/>
              <a:buChar char="•"/>
              <a:defRPr sz="1200" b="1">
                <a:solidFill>
                  <a:srgbClr val="464646"/>
                </a:solidFill>
                <a:latin typeface="맑은 고딕" panose="020B0503020000020004" pitchFamily="50" charset="-127"/>
                <a:ea typeface="맑은 고딕" panose="020B0503020000020004" pitchFamily="50" charset="-127"/>
              </a:defRPr>
            </a:lvl5pPr>
            <a:lvl6pPr marL="2145487" indent="-268186" algn="l" rtl="0" eaLnBrk="1" fontAlgn="base" latinLnBrk="1" hangingPunct="1">
              <a:spcBef>
                <a:spcPts val="352"/>
              </a:spcBef>
              <a:spcAft>
                <a:spcPct val="0"/>
              </a:spcAft>
              <a:buClr>
                <a:schemeClr val="accent2"/>
              </a:buClr>
              <a:buSzPct val="70000"/>
              <a:buFont typeface="Wingdings" pitchFamily="2" charset="2"/>
              <a:buChar char=""/>
              <a:defRPr sz="1900" b="1">
                <a:solidFill>
                  <a:schemeClr val="tx1"/>
                </a:solidFill>
                <a:latin typeface="+mn-lt"/>
                <a:ea typeface="+mn-ea"/>
              </a:defRPr>
            </a:lvl6pPr>
            <a:lvl7pPr marL="2681859" indent="-268186" algn="l" rtl="0" eaLnBrk="1" fontAlgn="base" latinLnBrk="1" hangingPunct="1">
              <a:spcBef>
                <a:spcPts val="352"/>
              </a:spcBef>
              <a:spcAft>
                <a:spcPct val="0"/>
              </a:spcAft>
              <a:buClr>
                <a:schemeClr val="accent2"/>
              </a:buClr>
              <a:buSzPct val="70000"/>
              <a:buFont typeface="Wingdings" pitchFamily="2" charset="2"/>
              <a:buChar char=""/>
              <a:defRPr sz="1900" b="1">
                <a:solidFill>
                  <a:schemeClr val="tx1"/>
                </a:solidFill>
                <a:latin typeface="+mn-lt"/>
                <a:ea typeface="+mn-ea"/>
              </a:defRPr>
            </a:lvl7pPr>
            <a:lvl8pPr marL="3218230" indent="-268186" algn="l" rtl="0" eaLnBrk="1" fontAlgn="base" latinLnBrk="1" hangingPunct="1">
              <a:spcBef>
                <a:spcPts val="352"/>
              </a:spcBef>
              <a:spcAft>
                <a:spcPct val="0"/>
              </a:spcAft>
              <a:buClr>
                <a:schemeClr val="accent2"/>
              </a:buClr>
              <a:buSzPct val="70000"/>
              <a:buFont typeface="Wingdings" pitchFamily="2" charset="2"/>
              <a:buChar char=""/>
              <a:defRPr sz="1900" b="1">
                <a:solidFill>
                  <a:schemeClr val="tx1"/>
                </a:solidFill>
                <a:latin typeface="+mn-lt"/>
                <a:ea typeface="+mn-ea"/>
              </a:defRPr>
            </a:lvl8pPr>
            <a:lvl9pPr marL="3754602" indent="-268186" algn="l" rtl="0" eaLnBrk="1" fontAlgn="base" latinLnBrk="1" hangingPunct="1">
              <a:spcBef>
                <a:spcPts val="352"/>
              </a:spcBef>
              <a:spcAft>
                <a:spcPct val="0"/>
              </a:spcAft>
              <a:buClr>
                <a:schemeClr val="accent2"/>
              </a:buClr>
              <a:buSzPct val="70000"/>
              <a:buFont typeface="Wingdings" pitchFamily="2" charset="2"/>
              <a:buChar char=""/>
              <a:defRPr sz="1900" b="1">
                <a:solidFill>
                  <a:schemeClr val="tx1"/>
                </a:solidFill>
                <a:latin typeface="+mn-lt"/>
                <a:ea typeface="+mn-ea"/>
              </a:defRPr>
            </a:lvl9pPr>
          </a:lstStyle>
          <a:p>
            <a:pPr marL="0" indent="0">
              <a:buFont typeface="Wingdings" panose="05000000000000000000" pitchFamily="2" charset="2"/>
              <a:buNone/>
            </a:pPr>
            <a:r>
              <a:rPr kumimoji="0" lang="ko-KR" altLang="en-US" sz="2900" kern="0" dirty="0">
                <a:latin typeface="+mn-ea"/>
                <a:ea typeface="+mn-ea"/>
              </a:rPr>
              <a:t>얼굴인식으로 개인 식별 </a:t>
            </a:r>
            <a:r>
              <a:rPr kumimoji="0" lang="ko-KR" altLang="en-US" sz="2200" kern="0" dirty="0">
                <a:latin typeface="+mn-ea"/>
                <a:ea typeface="+mn-ea"/>
              </a:rPr>
              <a:t>성별</a:t>
            </a:r>
            <a:r>
              <a:rPr kumimoji="0" lang="en-US" altLang="ko-KR" sz="2200" kern="0" dirty="0">
                <a:latin typeface="+mn-ea"/>
                <a:ea typeface="+mn-ea"/>
              </a:rPr>
              <a:t>, </a:t>
            </a:r>
            <a:r>
              <a:rPr kumimoji="0" lang="ko-KR" altLang="en-US" sz="2200" kern="0" dirty="0">
                <a:latin typeface="+mn-ea"/>
                <a:ea typeface="+mn-ea"/>
              </a:rPr>
              <a:t>나이</a:t>
            </a:r>
            <a:r>
              <a:rPr kumimoji="0" lang="en-US" altLang="ko-KR" sz="2200" kern="0" dirty="0">
                <a:latin typeface="+mn-ea"/>
                <a:ea typeface="+mn-ea"/>
              </a:rPr>
              <a:t>, </a:t>
            </a:r>
            <a:r>
              <a:rPr kumimoji="0" lang="ko-KR" altLang="en-US" sz="2200" kern="0" dirty="0">
                <a:latin typeface="+mn-ea"/>
                <a:ea typeface="+mn-ea"/>
              </a:rPr>
              <a:t>감정</a:t>
            </a:r>
            <a:r>
              <a:rPr kumimoji="0" lang="en-US" altLang="ko-KR" sz="2200" kern="0" dirty="0">
                <a:latin typeface="+mn-ea"/>
                <a:ea typeface="+mn-ea"/>
              </a:rPr>
              <a:t> </a:t>
            </a:r>
            <a:r>
              <a:rPr kumimoji="0" lang="ko-KR" altLang="en-US" sz="2200" kern="0" dirty="0">
                <a:latin typeface="+mn-ea"/>
                <a:ea typeface="+mn-ea"/>
              </a:rPr>
              <a:t>등 식별</a:t>
            </a:r>
            <a:endParaRPr kumimoji="0" lang="en-US" altLang="ko-KR" sz="2200" kern="0" dirty="0">
              <a:latin typeface="+mn-ea"/>
              <a:ea typeface="+mn-ea"/>
            </a:endParaRPr>
          </a:p>
          <a:p>
            <a:endParaRPr kumimoji="0" lang="en-US" altLang="ko-KR" kern="0" dirty="0">
              <a:latin typeface="+mn-ea"/>
              <a:ea typeface="+mn-ea"/>
            </a:endParaRPr>
          </a:p>
        </p:txBody>
      </p:sp>
      <p:pic>
        <p:nvPicPr>
          <p:cNvPr id="1026" name="Picture 2" descr="ms coco detectionì ëí ì´ë¯¸ì§ ê²ìê²°ê³¼">
            <a:extLst>
              <a:ext uri="{FF2B5EF4-FFF2-40B4-BE49-F238E27FC236}">
                <a16:creationId xmlns:a16="http://schemas.microsoft.com/office/drawing/2014/main" id="{991C423B-3262-4C28-8B42-78DB85A9DFA8}"/>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596392" y="4540942"/>
            <a:ext cx="3969929" cy="2347602"/>
          </a:xfrm>
          <a:prstGeom prst="rect">
            <a:avLst/>
          </a:prstGeom>
          <a:noFill/>
          <a:extLst>
            <a:ext uri="{909E8E84-426E-40dd-AFC4-6F175D3DCCD1}">
              <a14:hiddenFill xmlns:a14="http://schemas.microsoft.com/office/drawing/2010/main" xmlns="">
                <a:solidFill>
                  <a:srgbClr val="FFFFFF"/>
                </a:solidFill>
              </a14:hiddenFill>
            </a:ext>
          </a:extLst>
        </p:spPr>
      </p:pic>
      <p:sp>
        <p:nvSpPr>
          <p:cNvPr id="17" name="내용 개체 틀 1">
            <a:extLst>
              <a:ext uri="{FF2B5EF4-FFF2-40B4-BE49-F238E27FC236}">
                <a16:creationId xmlns:a16="http://schemas.microsoft.com/office/drawing/2014/main" id="{02CA27A6-0C16-4E6D-B4E5-08331A2BB76D}"/>
              </a:ext>
            </a:extLst>
          </p:cNvPr>
          <p:cNvSpPr txBox="1">
            <a:spLocks/>
          </p:cNvSpPr>
          <p:nvPr/>
        </p:nvSpPr>
        <p:spPr>
          <a:xfrm>
            <a:off x="4156816" y="4567959"/>
            <a:ext cx="2388035" cy="462149"/>
          </a:xfrm>
          <a:prstGeom prst="rect">
            <a:avLst/>
          </a:prstGeom>
          <a:solidFill>
            <a:schemeClr val="accent1">
              <a:lumMod val="20000"/>
              <a:lumOff val="80000"/>
            </a:schemeClr>
          </a:solidFill>
          <a:ln>
            <a:noFill/>
          </a:ln>
        </p:spPr>
        <p:txBody>
          <a:bodyPr wrap="square" lIns="107275" tIns="144000" rIns="107275" bIns="53637" anchor="t">
            <a:normAutofit fontScale="92500"/>
          </a:bodyPr>
          <a:lstStyle>
            <a:lvl1pPr marL="449263" indent="-355600" algn="l" rtl="0" eaLnBrk="1" fontAlgn="base" latinLnBrk="1" hangingPunct="1">
              <a:lnSpc>
                <a:spcPct val="120000"/>
              </a:lnSpc>
              <a:spcBef>
                <a:spcPts val="704"/>
              </a:spcBef>
              <a:spcAft>
                <a:spcPct val="0"/>
              </a:spcAft>
              <a:buClr>
                <a:srgbClr val="E41955"/>
              </a:buClr>
              <a:buSzPct val="90000"/>
              <a:buFont typeface="Wingdings" panose="05000000000000000000" pitchFamily="2" charset="2"/>
              <a:buChar char="l"/>
              <a:defRPr sz="2200" b="1" baseline="0">
                <a:solidFill>
                  <a:srgbClr val="002563"/>
                </a:solidFill>
                <a:latin typeface="맑은 고딕" panose="020B0503020000020004" pitchFamily="50" charset="-127"/>
                <a:ea typeface="맑은 고딕" panose="020B0503020000020004" pitchFamily="50" charset="-127"/>
                <a:cs typeface="+mn-cs"/>
              </a:defRPr>
            </a:lvl1pPr>
            <a:lvl2pPr marL="449263" indent="-177800" algn="l" rtl="0" eaLnBrk="1" fontAlgn="base" latinLnBrk="1" hangingPunct="1">
              <a:lnSpc>
                <a:spcPct val="120000"/>
              </a:lnSpc>
              <a:spcBef>
                <a:spcPts val="587"/>
              </a:spcBef>
              <a:spcAft>
                <a:spcPct val="0"/>
              </a:spcAft>
              <a:buClr>
                <a:schemeClr val="tx1"/>
              </a:buClr>
              <a:buSzPct val="75000"/>
              <a:buFont typeface="Arial" pitchFamily="34" charset="0"/>
              <a:buChar char="•"/>
              <a:defRPr sz="1800" b="1">
                <a:solidFill>
                  <a:schemeClr val="tx1"/>
                </a:solidFill>
                <a:latin typeface="맑은 고딕" panose="020B0503020000020004" pitchFamily="50" charset="-127"/>
                <a:ea typeface="맑은 고딕" panose="020B0503020000020004" pitchFamily="50" charset="-127"/>
              </a:defRPr>
            </a:lvl2pPr>
            <a:lvl3pPr marL="625475" indent="-177800" algn="l" rtl="0" eaLnBrk="1" fontAlgn="base" latinLnBrk="1" hangingPunct="1">
              <a:lnSpc>
                <a:spcPct val="120000"/>
              </a:lnSpc>
              <a:spcBef>
                <a:spcPts val="587"/>
              </a:spcBef>
              <a:spcAft>
                <a:spcPct val="0"/>
              </a:spcAft>
              <a:buClr>
                <a:schemeClr val="tx1"/>
              </a:buClr>
              <a:buSzPct val="76000"/>
              <a:buFont typeface="Arial" pitchFamily="34" charset="0"/>
              <a:buChar char="•"/>
              <a:defRPr sz="1600" b="1">
                <a:solidFill>
                  <a:srgbClr val="464646"/>
                </a:solidFill>
                <a:latin typeface="맑은 고딕" panose="020B0503020000020004" pitchFamily="50" charset="-127"/>
                <a:ea typeface="맑은 고딕" panose="020B0503020000020004" pitchFamily="50" charset="-127"/>
              </a:defRPr>
            </a:lvl3pPr>
            <a:lvl4pPr marL="801688" indent="-176213" algn="l" rtl="0" eaLnBrk="1" fontAlgn="base" latinLnBrk="1" hangingPunct="1">
              <a:lnSpc>
                <a:spcPct val="120000"/>
              </a:lnSpc>
              <a:spcBef>
                <a:spcPts val="469"/>
              </a:spcBef>
              <a:spcAft>
                <a:spcPct val="0"/>
              </a:spcAft>
              <a:buClr>
                <a:schemeClr val="tx1"/>
              </a:buClr>
              <a:buSzPct val="70000"/>
              <a:buFont typeface="Arial" pitchFamily="34" charset="0"/>
              <a:buChar char="•"/>
              <a:defRPr sz="1400" b="1">
                <a:solidFill>
                  <a:srgbClr val="464646"/>
                </a:solidFill>
                <a:latin typeface="맑은 고딕" panose="020B0503020000020004" pitchFamily="50" charset="-127"/>
                <a:ea typeface="맑은 고딕" panose="020B0503020000020004" pitchFamily="50" charset="-127"/>
              </a:defRPr>
            </a:lvl4pPr>
            <a:lvl5pPr marL="989013" indent="-187325" algn="l" rtl="0" eaLnBrk="1" fontAlgn="base" latinLnBrk="1" hangingPunct="1">
              <a:lnSpc>
                <a:spcPct val="120000"/>
              </a:lnSpc>
              <a:spcBef>
                <a:spcPts val="352"/>
              </a:spcBef>
              <a:spcAft>
                <a:spcPct val="0"/>
              </a:spcAft>
              <a:buClr>
                <a:schemeClr val="tx1"/>
              </a:buClr>
              <a:buSzPct val="70000"/>
              <a:buFont typeface="Arial" pitchFamily="34" charset="0"/>
              <a:buChar char="•"/>
              <a:defRPr sz="1200" b="1">
                <a:solidFill>
                  <a:srgbClr val="464646"/>
                </a:solidFill>
                <a:latin typeface="맑은 고딕" panose="020B0503020000020004" pitchFamily="50" charset="-127"/>
                <a:ea typeface="맑은 고딕" panose="020B0503020000020004" pitchFamily="50" charset="-127"/>
              </a:defRPr>
            </a:lvl5pPr>
            <a:lvl6pPr marL="2145487" indent="-268186" algn="l" rtl="0" eaLnBrk="1" fontAlgn="base" latinLnBrk="1" hangingPunct="1">
              <a:spcBef>
                <a:spcPts val="352"/>
              </a:spcBef>
              <a:spcAft>
                <a:spcPct val="0"/>
              </a:spcAft>
              <a:buClr>
                <a:schemeClr val="accent2"/>
              </a:buClr>
              <a:buSzPct val="70000"/>
              <a:buFont typeface="Wingdings" pitchFamily="2" charset="2"/>
              <a:buChar char=""/>
              <a:defRPr sz="1900" b="1">
                <a:solidFill>
                  <a:schemeClr val="tx1"/>
                </a:solidFill>
                <a:latin typeface="+mn-lt"/>
                <a:ea typeface="+mn-ea"/>
              </a:defRPr>
            </a:lvl6pPr>
            <a:lvl7pPr marL="2681859" indent="-268186" algn="l" rtl="0" eaLnBrk="1" fontAlgn="base" latinLnBrk="1" hangingPunct="1">
              <a:spcBef>
                <a:spcPts val="352"/>
              </a:spcBef>
              <a:spcAft>
                <a:spcPct val="0"/>
              </a:spcAft>
              <a:buClr>
                <a:schemeClr val="accent2"/>
              </a:buClr>
              <a:buSzPct val="70000"/>
              <a:buFont typeface="Wingdings" pitchFamily="2" charset="2"/>
              <a:buChar char=""/>
              <a:defRPr sz="1900" b="1">
                <a:solidFill>
                  <a:schemeClr val="tx1"/>
                </a:solidFill>
                <a:latin typeface="+mn-lt"/>
                <a:ea typeface="+mn-ea"/>
              </a:defRPr>
            </a:lvl7pPr>
            <a:lvl8pPr marL="3218230" indent="-268186" algn="l" rtl="0" eaLnBrk="1" fontAlgn="base" latinLnBrk="1" hangingPunct="1">
              <a:spcBef>
                <a:spcPts val="352"/>
              </a:spcBef>
              <a:spcAft>
                <a:spcPct val="0"/>
              </a:spcAft>
              <a:buClr>
                <a:schemeClr val="accent2"/>
              </a:buClr>
              <a:buSzPct val="70000"/>
              <a:buFont typeface="Wingdings" pitchFamily="2" charset="2"/>
              <a:buChar char=""/>
              <a:defRPr sz="1900" b="1">
                <a:solidFill>
                  <a:schemeClr val="tx1"/>
                </a:solidFill>
                <a:latin typeface="+mn-lt"/>
                <a:ea typeface="+mn-ea"/>
              </a:defRPr>
            </a:lvl8pPr>
            <a:lvl9pPr marL="3754602" indent="-268186" algn="l" rtl="0" eaLnBrk="1" fontAlgn="base" latinLnBrk="1" hangingPunct="1">
              <a:spcBef>
                <a:spcPts val="352"/>
              </a:spcBef>
              <a:spcAft>
                <a:spcPct val="0"/>
              </a:spcAft>
              <a:buClr>
                <a:schemeClr val="accent2"/>
              </a:buClr>
              <a:buSzPct val="70000"/>
              <a:buFont typeface="Wingdings" pitchFamily="2" charset="2"/>
              <a:buChar char=""/>
              <a:defRPr sz="1900" b="1">
                <a:solidFill>
                  <a:schemeClr val="tx1"/>
                </a:solidFill>
                <a:latin typeface="+mn-lt"/>
                <a:ea typeface="+mn-ea"/>
              </a:defRPr>
            </a:lvl9pPr>
          </a:lstStyle>
          <a:p>
            <a:pPr marL="0" indent="0" algn="ctr">
              <a:buNone/>
            </a:pPr>
            <a:r>
              <a:rPr kumimoji="0" lang="ko-KR" altLang="en-US" sz="1400" kern="0">
                <a:latin typeface="+mn-ea"/>
              </a:rPr>
              <a:t>물체 탐지 및 물체 영역 구분  </a:t>
            </a:r>
            <a:endParaRPr kumimoji="0" lang="en-US" altLang="ko-KR" sz="1100" kern="0" dirty="0">
              <a:latin typeface="+mn-ea"/>
            </a:endParaRPr>
          </a:p>
        </p:txBody>
      </p:sp>
    </p:spTree>
    <p:extLst>
      <p:ext uri="{BB962C8B-B14F-4D97-AF65-F5344CB8AC3E}">
        <p14:creationId xmlns:p14="http://schemas.microsoft.com/office/powerpoint/2010/main" val="3079243599"/>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제목 2"/>
          <p:cNvSpPr>
            <a:spLocks noGrp="1"/>
          </p:cNvSpPr>
          <p:nvPr>
            <p:ph type="title"/>
          </p:nvPr>
        </p:nvSpPr>
        <p:spPr/>
        <p:txBody>
          <a:bodyPr/>
          <a:lstStyle/>
          <a:p>
            <a:r>
              <a:rPr lang="ko-KR" altLang="en-US" dirty="0" err="1"/>
              <a:t>딥러닝의</a:t>
            </a:r>
            <a:r>
              <a:rPr lang="en-US" altLang="ko-KR" dirty="0"/>
              <a:t> </a:t>
            </a:r>
            <a:r>
              <a:rPr lang="ko-KR" altLang="en-US" dirty="0"/>
              <a:t>성공사례 </a:t>
            </a:r>
            <a:r>
              <a:rPr lang="en-US" altLang="ko-KR" dirty="0"/>
              <a:t>: Style</a:t>
            </a:r>
            <a:r>
              <a:rPr lang="ko-KR" altLang="en-US" dirty="0"/>
              <a:t> </a:t>
            </a:r>
            <a:r>
              <a:rPr lang="en-US" altLang="ko-KR" dirty="0"/>
              <a:t>Transfer</a:t>
            </a:r>
            <a:endParaRPr lang="ko-KR" altLang="en-US" dirty="0"/>
          </a:p>
        </p:txBody>
      </p:sp>
      <p:sp>
        <p:nvSpPr>
          <p:cNvPr id="8" name="텍스트 개체 틀 7">
            <a:extLst>
              <a:ext uri="{FF2B5EF4-FFF2-40B4-BE49-F238E27FC236}">
                <a16:creationId xmlns:a16="http://schemas.microsoft.com/office/drawing/2014/main" id="{469A0A47-471C-426C-AAC9-235DD08CEE88}"/>
              </a:ext>
            </a:extLst>
          </p:cNvPr>
          <p:cNvSpPr>
            <a:spLocks noGrp="1"/>
          </p:cNvSpPr>
          <p:nvPr>
            <p:ph type="body" sz="quarter" idx="10"/>
          </p:nvPr>
        </p:nvSpPr>
        <p:spPr/>
        <p:txBody>
          <a:bodyPr/>
          <a:lstStyle/>
          <a:p>
            <a:endParaRPr lang="ko-KR" altLang="en-US"/>
          </a:p>
        </p:txBody>
      </p:sp>
      <p:pic>
        <p:nvPicPr>
          <p:cNvPr id="20" name="그림 19">
            <a:extLst>
              <a:ext uri="{FF2B5EF4-FFF2-40B4-BE49-F238E27FC236}">
                <a16:creationId xmlns:a16="http://schemas.microsoft.com/office/drawing/2014/main" id="{4EBF415A-117F-431C-87B4-096F4EFEE048}"/>
              </a:ext>
            </a:extLst>
          </p:cNvPr>
          <p:cNvPicPr>
            <a:picLocks noChangeAspect="1"/>
          </p:cNvPicPr>
          <p:nvPr/>
        </p:nvPicPr>
        <p:blipFill>
          <a:blip r:embed="rId10"/>
          <a:stretch>
            <a:fillRect/>
          </a:stretch>
        </p:blipFill>
        <p:spPr>
          <a:xfrm>
            <a:off x="6210814" y="1198981"/>
            <a:ext cx="3415243" cy="1374770"/>
          </a:xfrm>
          <a:prstGeom prst="rect">
            <a:avLst/>
          </a:prstGeom>
        </p:spPr>
      </p:pic>
      <p:sp>
        <p:nvSpPr>
          <p:cNvPr id="21" name="Title 1">
            <a:extLst>
              <a:ext uri="{FF2B5EF4-FFF2-40B4-BE49-F238E27FC236}">
                <a16:creationId xmlns:a16="http://schemas.microsoft.com/office/drawing/2014/main" id="{5B08EFDC-C291-498D-A8A7-BCD7DD5A2661}"/>
              </a:ext>
            </a:extLst>
          </p:cNvPr>
          <p:cNvSpPr txBox="1">
            <a:spLocks/>
          </p:cNvSpPr>
          <p:nvPr/>
        </p:nvSpPr>
        <p:spPr>
          <a:xfrm>
            <a:off x="6210813" y="2440850"/>
            <a:ext cx="3415243" cy="398481"/>
          </a:xfrm>
          <a:prstGeom prst="rect">
            <a:avLst/>
          </a:prstGeom>
          <a:solidFill>
            <a:srgbClr val="CCFFFF"/>
          </a:solidFill>
          <a:ln>
            <a:noFill/>
          </a:ln>
        </p:spPr>
        <p:txBody>
          <a:bodyPr wrap="none" lIns="107275" tIns="53637" rIns="107275" bIns="53637" anchor="b">
            <a:noAutofit/>
          </a:bodyPr>
          <a:lstStyle>
            <a:lvl1pPr marL="0" indent="0" algn="ctr" defTabSz="1072743" rtl="0" eaLnBrk="1" fontAlgn="base" latinLnBrk="0" hangingPunct="1">
              <a:lnSpc>
                <a:spcPct val="100000"/>
              </a:lnSpc>
              <a:spcBef>
                <a:spcPct val="0"/>
              </a:spcBef>
              <a:spcAft>
                <a:spcPct val="0"/>
              </a:spcAft>
              <a:buNone/>
              <a:defRPr lang="ko-KR" altLang="en-US" sz="3600" b="1" kern="1200" cap="none" baseline="0" dirty="0">
                <a:gradFill>
                  <a:gsLst>
                    <a:gs pos="0">
                      <a:srgbClr val="00338E"/>
                    </a:gs>
                    <a:gs pos="50000">
                      <a:srgbClr val="4615D1"/>
                    </a:gs>
                    <a:gs pos="100000">
                      <a:srgbClr val="004070"/>
                    </a:gs>
                  </a:gsLst>
                  <a:lin ang="0" scaled="1"/>
                </a:gradFill>
                <a:effectLst>
                  <a:glow rad="101600">
                    <a:schemeClr val="bg1"/>
                  </a:glow>
                </a:effectLst>
                <a:latin typeface="맑은 고딕" panose="020B0503020000020004" pitchFamily="50" charset="-127"/>
                <a:ea typeface="맑은 고딕" panose="020B0503020000020004" pitchFamily="50" charset="-127"/>
                <a:cs typeface="+mj-cs"/>
              </a:defRPr>
            </a:lvl1pPr>
            <a:lvl2pPr algn="l" rtl="0" eaLnBrk="1" fontAlgn="base" latinLnBrk="1" hangingPunct="1">
              <a:spcBef>
                <a:spcPct val="0"/>
              </a:spcBef>
              <a:spcAft>
                <a:spcPct val="0"/>
              </a:spcAft>
              <a:defRPr sz="3800" b="1">
                <a:solidFill>
                  <a:schemeClr val="tx2"/>
                </a:solidFill>
                <a:latin typeface="맑은 고딕" pitchFamily="50" charset="-127"/>
                <a:ea typeface="맑은 고딕" pitchFamily="50" charset="-127"/>
              </a:defRPr>
            </a:lvl2pPr>
            <a:lvl3pPr algn="l" rtl="0" eaLnBrk="1" fontAlgn="base" latinLnBrk="1" hangingPunct="1">
              <a:spcBef>
                <a:spcPct val="0"/>
              </a:spcBef>
              <a:spcAft>
                <a:spcPct val="0"/>
              </a:spcAft>
              <a:defRPr sz="3800" b="1">
                <a:solidFill>
                  <a:schemeClr val="tx2"/>
                </a:solidFill>
                <a:latin typeface="맑은 고딕" pitchFamily="50" charset="-127"/>
                <a:ea typeface="맑은 고딕" pitchFamily="50" charset="-127"/>
              </a:defRPr>
            </a:lvl3pPr>
            <a:lvl4pPr algn="l" rtl="0" eaLnBrk="1" fontAlgn="base" latinLnBrk="1" hangingPunct="1">
              <a:spcBef>
                <a:spcPct val="0"/>
              </a:spcBef>
              <a:spcAft>
                <a:spcPct val="0"/>
              </a:spcAft>
              <a:defRPr sz="3800" b="1">
                <a:solidFill>
                  <a:schemeClr val="tx2"/>
                </a:solidFill>
                <a:latin typeface="맑은 고딕" pitchFamily="50" charset="-127"/>
                <a:ea typeface="맑은 고딕" pitchFamily="50" charset="-127"/>
              </a:defRPr>
            </a:lvl4pPr>
            <a:lvl5pPr algn="l" rtl="0" eaLnBrk="1" fontAlgn="base" latinLnBrk="1" hangingPunct="1">
              <a:spcBef>
                <a:spcPct val="0"/>
              </a:spcBef>
              <a:spcAft>
                <a:spcPct val="0"/>
              </a:spcAft>
              <a:defRPr sz="3800" b="1">
                <a:solidFill>
                  <a:schemeClr val="tx2"/>
                </a:solidFill>
                <a:latin typeface="맑은 고딕" pitchFamily="50" charset="-127"/>
                <a:ea typeface="맑은 고딕" pitchFamily="50" charset="-127"/>
              </a:defRPr>
            </a:lvl5pPr>
            <a:lvl6pPr marL="536372" algn="l" rtl="0" eaLnBrk="1" fontAlgn="base" latinLnBrk="1" hangingPunct="1">
              <a:spcBef>
                <a:spcPct val="0"/>
              </a:spcBef>
              <a:spcAft>
                <a:spcPct val="0"/>
              </a:spcAft>
              <a:defRPr sz="3800" b="1">
                <a:solidFill>
                  <a:schemeClr val="tx2"/>
                </a:solidFill>
                <a:latin typeface="맑은 고딕" pitchFamily="50" charset="-127"/>
                <a:ea typeface="맑은 고딕" pitchFamily="50" charset="-127"/>
              </a:defRPr>
            </a:lvl6pPr>
            <a:lvl7pPr marL="1072743" algn="l" rtl="0" eaLnBrk="1" fontAlgn="base" latinLnBrk="1" hangingPunct="1">
              <a:spcBef>
                <a:spcPct val="0"/>
              </a:spcBef>
              <a:spcAft>
                <a:spcPct val="0"/>
              </a:spcAft>
              <a:defRPr sz="3800" b="1">
                <a:solidFill>
                  <a:schemeClr val="tx2"/>
                </a:solidFill>
                <a:latin typeface="맑은 고딕" pitchFamily="50" charset="-127"/>
                <a:ea typeface="맑은 고딕" pitchFamily="50" charset="-127"/>
              </a:defRPr>
            </a:lvl7pPr>
            <a:lvl8pPr marL="1609115" algn="l" rtl="0" eaLnBrk="1" fontAlgn="base" latinLnBrk="1" hangingPunct="1">
              <a:spcBef>
                <a:spcPct val="0"/>
              </a:spcBef>
              <a:spcAft>
                <a:spcPct val="0"/>
              </a:spcAft>
              <a:defRPr sz="3800" b="1">
                <a:solidFill>
                  <a:schemeClr val="tx2"/>
                </a:solidFill>
                <a:latin typeface="맑은 고딕" pitchFamily="50" charset="-127"/>
                <a:ea typeface="맑은 고딕" pitchFamily="50" charset="-127"/>
              </a:defRPr>
            </a:lvl8pPr>
            <a:lvl9pPr marL="2145487" algn="l" rtl="0" eaLnBrk="1" fontAlgn="base" latinLnBrk="1" hangingPunct="1">
              <a:spcBef>
                <a:spcPct val="0"/>
              </a:spcBef>
              <a:spcAft>
                <a:spcPct val="0"/>
              </a:spcAft>
              <a:defRPr sz="3800" b="1">
                <a:solidFill>
                  <a:schemeClr val="tx2"/>
                </a:solidFill>
                <a:latin typeface="맑은 고딕" pitchFamily="50" charset="-127"/>
                <a:ea typeface="맑은 고딕" pitchFamily="50" charset="-127"/>
              </a:defRPr>
            </a:lvl9pPr>
          </a:lstStyle>
          <a:p>
            <a:r>
              <a:rPr lang="ko-KR" altLang="en-US" sz="1600" dirty="0">
                <a:effectLst/>
                <a:latin typeface="+mn-ea"/>
                <a:ea typeface="+mn-ea"/>
              </a:rPr>
              <a:t>젊을 때 사진으로</a:t>
            </a:r>
            <a:r>
              <a:rPr lang="en-US" altLang="ko-KR" sz="1600" dirty="0">
                <a:effectLst/>
                <a:latin typeface="+mn-ea"/>
                <a:ea typeface="+mn-ea"/>
              </a:rPr>
              <a:t> </a:t>
            </a:r>
            <a:r>
              <a:rPr lang="ko-KR" altLang="en-US" sz="1600" dirty="0">
                <a:effectLst/>
                <a:latin typeface="+mn-ea"/>
                <a:ea typeface="+mn-ea"/>
              </a:rPr>
              <a:t>나이 든 모습 생성</a:t>
            </a:r>
            <a:endParaRPr lang="en-US" altLang="ko-KR" sz="1600" dirty="0">
              <a:effectLst/>
              <a:latin typeface="+mn-ea"/>
              <a:ea typeface="+mn-ea"/>
            </a:endParaRPr>
          </a:p>
        </p:txBody>
      </p:sp>
      <p:pic>
        <p:nvPicPr>
          <p:cNvPr id="42" name="Picture 2" descr="starganì ëí ì´ë¯¸ì§ ê²ìê²°ê³¼">
            <a:extLst>
              <a:ext uri="{FF2B5EF4-FFF2-40B4-BE49-F238E27FC236}">
                <a16:creationId xmlns:a16="http://schemas.microsoft.com/office/drawing/2014/main" id="{D55C50EE-3056-4667-8836-4BAECFD442D5}"/>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55183" b="25101"/>
          <a:stretch/>
        </p:blipFill>
        <p:spPr bwMode="auto">
          <a:xfrm>
            <a:off x="6082489" y="3049012"/>
            <a:ext cx="2706537" cy="2041218"/>
          </a:xfrm>
          <a:prstGeom prst="rect">
            <a:avLst/>
          </a:prstGeom>
          <a:noFill/>
          <a:extLst>
            <a:ext uri="{909E8E84-426E-40dd-AFC4-6F175D3DCCD1}">
              <a14:hiddenFill xmlns="" xmlns:a14="http://schemas.microsoft.com/office/drawing/2010/main">
                <a:solidFill>
                  <a:srgbClr val="FFFFFF"/>
                </a:solidFill>
              </a14:hiddenFill>
            </a:ext>
          </a:extLst>
        </p:spPr>
      </p:pic>
      <p:sp>
        <p:nvSpPr>
          <p:cNvPr id="43" name="Title 1">
            <a:extLst>
              <a:ext uri="{FF2B5EF4-FFF2-40B4-BE49-F238E27FC236}">
                <a16:creationId xmlns:a16="http://schemas.microsoft.com/office/drawing/2014/main" id="{5A29773B-E151-4DCA-BEB0-D660EAB7482F}"/>
              </a:ext>
            </a:extLst>
          </p:cNvPr>
          <p:cNvSpPr txBox="1">
            <a:spLocks/>
          </p:cNvSpPr>
          <p:nvPr/>
        </p:nvSpPr>
        <p:spPr>
          <a:xfrm>
            <a:off x="8168476" y="4691264"/>
            <a:ext cx="1728192" cy="398481"/>
          </a:xfrm>
          <a:prstGeom prst="rect">
            <a:avLst/>
          </a:prstGeom>
          <a:solidFill>
            <a:srgbClr val="CCFFFF"/>
          </a:solidFill>
          <a:ln>
            <a:noFill/>
          </a:ln>
        </p:spPr>
        <p:txBody>
          <a:bodyPr wrap="none" lIns="107275" tIns="53637" rIns="107275" bIns="53637" anchor="b">
            <a:noAutofit/>
          </a:bodyPr>
          <a:lstStyle>
            <a:lvl1pPr marL="0" indent="0" algn="ctr" defTabSz="1072743" rtl="0" eaLnBrk="1" fontAlgn="base" latinLnBrk="0" hangingPunct="1">
              <a:lnSpc>
                <a:spcPct val="100000"/>
              </a:lnSpc>
              <a:spcBef>
                <a:spcPct val="0"/>
              </a:spcBef>
              <a:spcAft>
                <a:spcPct val="0"/>
              </a:spcAft>
              <a:buNone/>
              <a:defRPr lang="ko-KR" altLang="en-US" sz="3600" b="1" kern="1200" cap="none" baseline="0" dirty="0">
                <a:gradFill>
                  <a:gsLst>
                    <a:gs pos="0">
                      <a:srgbClr val="00338E"/>
                    </a:gs>
                    <a:gs pos="50000">
                      <a:srgbClr val="4615D1"/>
                    </a:gs>
                    <a:gs pos="100000">
                      <a:srgbClr val="004070"/>
                    </a:gs>
                  </a:gsLst>
                  <a:lin ang="0" scaled="1"/>
                </a:gradFill>
                <a:effectLst>
                  <a:glow rad="101600">
                    <a:schemeClr val="bg1"/>
                  </a:glow>
                </a:effectLst>
                <a:latin typeface="맑은 고딕" panose="020B0503020000020004" pitchFamily="50" charset="-127"/>
                <a:ea typeface="맑은 고딕" panose="020B0503020000020004" pitchFamily="50" charset="-127"/>
                <a:cs typeface="+mj-cs"/>
              </a:defRPr>
            </a:lvl1pPr>
            <a:lvl2pPr algn="l" rtl="0" eaLnBrk="1" fontAlgn="base" latinLnBrk="1" hangingPunct="1">
              <a:spcBef>
                <a:spcPct val="0"/>
              </a:spcBef>
              <a:spcAft>
                <a:spcPct val="0"/>
              </a:spcAft>
              <a:defRPr sz="3800" b="1">
                <a:solidFill>
                  <a:schemeClr val="tx2"/>
                </a:solidFill>
                <a:latin typeface="맑은 고딕" pitchFamily="50" charset="-127"/>
                <a:ea typeface="맑은 고딕" pitchFamily="50" charset="-127"/>
              </a:defRPr>
            </a:lvl2pPr>
            <a:lvl3pPr algn="l" rtl="0" eaLnBrk="1" fontAlgn="base" latinLnBrk="1" hangingPunct="1">
              <a:spcBef>
                <a:spcPct val="0"/>
              </a:spcBef>
              <a:spcAft>
                <a:spcPct val="0"/>
              </a:spcAft>
              <a:defRPr sz="3800" b="1">
                <a:solidFill>
                  <a:schemeClr val="tx2"/>
                </a:solidFill>
                <a:latin typeface="맑은 고딕" pitchFamily="50" charset="-127"/>
                <a:ea typeface="맑은 고딕" pitchFamily="50" charset="-127"/>
              </a:defRPr>
            </a:lvl3pPr>
            <a:lvl4pPr algn="l" rtl="0" eaLnBrk="1" fontAlgn="base" latinLnBrk="1" hangingPunct="1">
              <a:spcBef>
                <a:spcPct val="0"/>
              </a:spcBef>
              <a:spcAft>
                <a:spcPct val="0"/>
              </a:spcAft>
              <a:defRPr sz="3800" b="1">
                <a:solidFill>
                  <a:schemeClr val="tx2"/>
                </a:solidFill>
                <a:latin typeface="맑은 고딕" pitchFamily="50" charset="-127"/>
                <a:ea typeface="맑은 고딕" pitchFamily="50" charset="-127"/>
              </a:defRPr>
            </a:lvl4pPr>
            <a:lvl5pPr algn="l" rtl="0" eaLnBrk="1" fontAlgn="base" latinLnBrk="1" hangingPunct="1">
              <a:spcBef>
                <a:spcPct val="0"/>
              </a:spcBef>
              <a:spcAft>
                <a:spcPct val="0"/>
              </a:spcAft>
              <a:defRPr sz="3800" b="1">
                <a:solidFill>
                  <a:schemeClr val="tx2"/>
                </a:solidFill>
                <a:latin typeface="맑은 고딕" pitchFamily="50" charset="-127"/>
                <a:ea typeface="맑은 고딕" pitchFamily="50" charset="-127"/>
              </a:defRPr>
            </a:lvl5pPr>
            <a:lvl6pPr marL="536372" algn="l" rtl="0" eaLnBrk="1" fontAlgn="base" latinLnBrk="1" hangingPunct="1">
              <a:spcBef>
                <a:spcPct val="0"/>
              </a:spcBef>
              <a:spcAft>
                <a:spcPct val="0"/>
              </a:spcAft>
              <a:defRPr sz="3800" b="1">
                <a:solidFill>
                  <a:schemeClr val="tx2"/>
                </a:solidFill>
                <a:latin typeface="맑은 고딕" pitchFamily="50" charset="-127"/>
                <a:ea typeface="맑은 고딕" pitchFamily="50" charset="-127"/>
              </a:defRPr>
            </a:lvl6pPr>
            <a:lvl7pPr marL="1072743" algn="l" rtl="0" eaLnBrk="1" fontAlgn="base" latinLnBrk="1" hangingPunct="1">
              <a:spcBef>
                <a:spcPct val="0"/>
              </a:spcBef>
              <a:spcAft>
                <a:spcPct val="0"/>
              </a:spcAft>
              <a:defRPr sz="3800" b="1">
                <a:solidFill>
                  <a:schemeClr val="tx2"/>
                </a:solidFill>
                <a:latin typeface="맑은 고딕" pitchFamily="50" charset="-127"/>
                <a:ea typeface="맑은 고딕" pitchFamily="50" charset="-127"/>
              </a:defRPr>
            </a:lvl7pPr>
            <a:lvl8pPr marL="1609115" algn="l" rtl="0" eaLnBrk="1" fontAlgn="base" latinLnBrk="1" hangingPunct="1">
              <a:spcBef>
                <a:spcPct val="0"/>
              </a:spcBef>
              <a:spcAft>
                <a:spcPct val="0"/>
              </a:spcAft>
              <a:defRPr sz="3800" b="1">
                <a:solidFill>
                  <a:schemeClr val="tx2"/>
                </a:solidFill>
                <a:latin typeface="맑은 고딕" pitchFamily="50" charset="-127"/>
                <a:ea typeface="맑은 고딕" pitchFamily="50" charset="-127"/>
              </a:defRPr>
            </a:lvl8pPr>
            <a:lvl9pPr marL="2145487" algn="l" rtl="0" eaLnBrk="1" fontAlgn="base" latinLnBrk="1" hangingPunct="1">
              <a:spcBef>
                <a:spcPct val="0"/>
              </a:spcBef>
              <a:spcAft>
                <a:spcPct val="0"/>
              </a:spcAft>
              <a:defRPr sz="3800" b="1">
                <a:solidFill>
                  <a:schemeClr val="tx2"/>
                </a:solidFill>
                <a:latin typeface="맑은 고딕" pitchFamily="50" charset="-127"/>
                <a:ea typeface="맑은 고딕" pitchFamily="50" charset="-127"/>
              </a:defRPr>
            </a:lvl9pPr>
          </a:lstStyle>
          <a:p>
            <a:r>
              <a:rPr lang="ko-KR" altLang="en-US" sz="1600" dirty="0">
                <a:effectLst/>
                <a:latin typeface="+mn-ea"/>
                <a:ea typeface="+mn-ea"/>
              </a:rPr>
              <a:t>얼굴 표정 변환</a:t>
            </a:r>
            <a:endParaRPr lang="en-US" altLang="ko-KR" sz="1600" dirty="0">
              <a:effectLst/>
              <a:latin typeface="+mn-ea"/>
              <a:ea typeface="+mn-ea"/>
            </a:endParaRPr>
          </a:p>
        </p:txBody>
      </p:sp>
      <p:pic>
        <p:nvPicPr>
          <p:cNvPr id="22" name="Turning a horse video into a zebra video (by CycleGAN)">
            <a:hlinkClick r:id="" action="ppaction://media"/>
            <a:extLst>
              <a:ext uri="{FF2B5EF4-FFF2-40B4-BE49-F238E27FC236}">
                <a16:creationId xmlns:a16="http://schemas.microsoft.com/office/drawing/2014/main" id="{0252F777-FD0E-4C94-8133-5768E3979908}"/>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12"/>
          <a:srcRect r="49666"/>
          <a:stretch/>
        </p:blipFill>
        <p:spPr>
          <a:xfrm>
            <a:off x="4406495" y="5243647"/>
            <a:ext cx="2490006" cy="1406789"/>
          </a:xfrm>
          <a:prstGeom prst="rect">
            <a:avLst/>
          </a:prstGeom>
        </p:spPr>
      </p:pic>
      <p:pic>
        <p:nvPicPr>
          <p:cNvPr id="17" name="Turning a horse video into a zebra video (by CycleGAN)">
            <a:hlinkClick r:id="" action="ppaction://media"/>
            <a:extLst>
              <a:ext uri="{FF2B5EF4-FFF2-40B4-BE49-F238E27FC236}">
                <a16:creationId xmlns:a16="http://schemas.microsoft.com/office/drawing/2014/main" id="{FF78BD05-6574-4583-91A5-26ABB1F1C3AD}"/>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12"/>
          <a:srcRect l="49666"/>
          <a:stretch/>
        </p:blipFill>
        <p:spPr>
          <a:xfrm>
            <a:off x="6969224" y="5243646"/>
            <a:ext cx="2490007" cy="1406789"/>
          </a:xfrm>
          <a:prstGeom prst="rect">
            <a:avLst/>
          </a:prstGeom>
        </p:spPr>
      </p:pic>
      <p:pic>
        <p:nvPicPr>
          <p:cNvPr id="5" name="liveportrate">
            <a:hlinkClick r:id="" action="ppaction://media"/>
            <a:extLst>
              <a:ext uri="{FF2B5EF4-FFF2-40B4-BE49-F238E27FC236}">
                <a16:creationId xmlns:a16="http://schemas.microsoft.com/office/drawing/2014/main" id="{5531E49A-8C52-4255-8814-A5B9505196FE}"/>
              </a:ext>
            </a:extLst>
          </p:cNvPr>
          <p:cNvPicPr>
            <a:picLocks noChangeAspect="1"/>
          </p:cNvPicPr>
          <p:nvPr>
            <a:videoFile r:link="rId4"/>
            <p:extLst>
              <p:ext uri="{DAA4B4D4-6D71-4841-9C94-3DE7FCFB9230}">
                <p14:media xmlns:p14="http://schemas.microsoft.com/office/powerpoint/2010/main" r:embed="rId3"/>
              </p:ext>
            </p:extLst>
          </p:nvPr>
        </p:nvPicPr>
        <p:blipFill rotWithShape="1">
          <a:blip r:embed="rId13"/>
          <a:srcRect t="12271" b="12214"/>
          <a:stretch/>
        </p:blipFill>
        <p:spPr>
          <a:xfrm>
            <a:off x="413971" y="4282276"/>
            <a:ext cx="3687148" cy="2088232"/>
          </a:xfrm>
          <a:prstGeom prst="rect">
            <a:avLst/>
          </a:prstGeom>
        </p:spPr>
      </p:pic>
      <p:sp>
        <p:nvSpPr>
          <p:cNvPr id="26" name="Title 1">
            <a:extLst>
              <a:ext uri="{FF2B5EF4-FFF2-40B4-BE49-F238E27FC236}">
                <a16:creationId xmlns:a16="http://schemas.microsoft.com/office/drawing/2014/main" id="{7A10DD14-EF28-40EE-8B33-ED9417CA5772}"/>
              </a:ext>
            </a:extLst>
          </p:cNvPr>
          <p:cNvSpPr txBox="1">
            <a:spLocks/>
          </p:cNvSpPr>
          <p:nvPr/>
        </p:nvSpPr>
        <p:spPr>
          <a:xfrm>
            <a:off x="1009168" y="6024876"/>
            <a:ext cx="2496754" cy="398481"/>
          </a:xfrm>
          <a:prstGeom prst="rect">
            <a:avLst/>
          </a:prstGeom>
          <a:solidFill>
            <a:srgbClr val="CCFFFF"/>
          </a:solidFill>
          <a:ln>
            <a:noFill/>
          </a:ln>
        </p:spPr>
        <p:txBody>
          <a:bodyPr wrap="none" lIns="107275" tIns="53637" rIns="107275" bIns="53637" anchor="b">
            <a:noAutofit/>
          </a:bodyPr>
          <a:lstStyle>
            <a:lvl1pPr marL="0" indent="0" algn="ctr" defTabSz="1072743" rtl="0" eaLnBrk="1" fontAlgn="base" latinLnBrk="0" hangingPunct="1">
              <a:lnSpc>
                <a:spcPct val="100000"/>
              </a:lnSpc>
              <a:spcBef>
                <a:spcPct val="0"/>
              </a:spcBef>
              <a:spcAft>
                <a:spcPct val="0"/>
              </a:spcAft>
              <a:buNone/>
              <a:defRPr lang="ko-KR" altLang="en-US" sz="3600" b="1" kern="1200" cap="none" baseline="0" dirty="0">
                <a:gradFill>
                  <a:gsLst>
                    <a:gs pos="0">
                      <a:srgbClr val="00338E"/>
                    </a:gs>
                    <a:gs pos="50000">
                      <a:srgbClr val="4615D1"/>
                    </a:gs>
                    <a:gs pos="100000">
                      <a:srgbClr val="004070"/>
                    </a:gs>
                  </a:gsLst>
                  <a:lin ang="0" scaled="1"/>
                </a:gradFill>
                <a:effectLst>
                  <a:glow rad="101600">
                    <a:schemeClr val="bg1"/>
                  </a:glow>
                </a:effectLst>
                <a:latin typeface="맑은 고딕" panose="020B0503020000020004" pitchFamily="50" charset="-127"/>
                <a:ea typeface="맑은 고딕" panose="020B0503020000020004" pitchFamily="50" charset="-127"/>
                <a:cs typeface="+mj-cs"/>
              </a:defRPr>
            </a:lvl1pPr>
            <a:lvl2pPr algn="l" rtl="0" eaLnBrk="1" fontAlgn="base" latinLnBrk="1" hangingPunct="1">
              <a:spcBef>
                <a:spcPct val="0"/>
              </a:spcBef>
              <a:spcAft>
                <a:spcPct val="0"/>
              </a:spcAft>
              <a:defRPr sz="3800" b="1">
                <a:solidFill>
                  <a:schemeClr val="tx2"/>
                </a:solidFill>
                <a:latin typeface="맑은 고딕" pitchFamily="50" charset="-127"/>
                <a:ea typeface="맑은 고딕" pitchFamily="50" charset="-127"/>
              </a:defRPr>
            </a:lvl2pPr>
            <a:lvl3pPr algn="l" rtl="0" eaLnBrk="1" fontAlgn="base" latinLnBrk="1" hangingPunct="1">
              <a:spcBef>
                <a:spcPct val="0"/>
              </a:spcBef>
              <a:spcAft>
                <a:spcPct val="0"/>
              </a:spcAft>
              <a:defRPr sz="3800" b="1">
                <a:solidFill>
                  <a:schemeClr val="tx2"/>
                </a:solidFill>
                <a:latin typeface="맑은 고딕" pitchFamily="50" charset="-127"/>
                <a:ea typeface="맑은 고딕" pitchFamily="50" charset="-127"/>
              </a:defRPr>
            </a:lvl3pPr>
            <a:lvl4pPr algn="l" rtl="0" eaLnBrk="1" fontAlgn="base" latinLnBrk="1" hangingPunct="1">
              <a:spcBef>
                <a:spcPct val="0"/>
              </a:spcBef>
              <a:spcAft>
                <a:spcPct val="0"/>
              </a:spcAft>
              <a:defRPr sz="3800" b="1">
                <a:solidFill>
                  <a:schemeClr val="tx2"/>
                </a:solidFill>
                <a:latin typeface="맑은 고딕" pitchFamily="50" charset="-127"/>
                <a:ea typeface="맑은 고딕" pitchFamily="50" charset="-127"/>
              </a:defRPr>
            </a:lvl4pPr>
            <a:lvl5pPr algn="l" rtl="0" eaLnBrk="1" fontAlgn="base" latinLnBrk="1" hangingPunct="1">
              <a:spcBef>
                <a:spcPct val="0"/>
              </a:spcBef>
              <a:spcAft>
                <a:spcPct val="0"/>
              </a:spcAft>
              <a:defRPr sz="3800" b="1">
                <a:solidFill>
                  <a:schemeClr val="tx2"/>
                </a:solidFill>
                <a:latin typeface="맑은 고딕" pitchFamily="50" charset="-127"/>
                <a:ea typeface="맑은 고딕" pitchFamily="50" charset="-127"/>
              </a:defRPr>
            </a:lvl5pPr>
            <a:lvl6pPr marL="536372" algn="l" rtl="0" eaLnBrk="1" fontAlgn="base" latinLnBrk="1" hangingPunct="1">
              <a:spcBef>
                <a:spcPct val="0"/>
              </a:spcBef>
              <a:spcAft>
                <a:spcPct val="0"/>
              </a:spcAft>
              <a:defRPr sz="3800" b="1">
                <a:solidFill>
                  <a:schemeClr val="tx2"/>
                </a:solidFill>
                <a:latin typeface="맑은 고딕" pitchFamily="50" charset="-127"/>
                <a:ea typeface="맑은 고딕" pitchFamily="50" charset="-127"/>
              </a:defRPr>
            </a:lvl6pPr>
            <a:lvl7pPr marL="1072743" algn="l" rtl="0" eaLnBrk="1" fontAlgn="base" latinLnBrk="1" hangingPunct="1">
              <a:spcBef>
                <a:spcPct val="0"/>
              </a:spcBef>
              <a:spcAft>
                <a:spcPct val="0"/>
              </a:spcAft>
              <a:defRPr sz="3800" b="1">
                <a:solidFill>
                  <a:schemeClr val="tx2"/>
                </a:solidFill>
                <a:latin typeface="맑은 고딕" pitchFamily="50" charset="-127"/>
                <a:ea typeface="맑은 고딕" pitchFamily="50" charset="-127"/>
              </a:defRPr>
            </a:lvl7pPr>
            <a:lvl8pPr marL="1609115" algn="l" rtl="0" eaLnBrk="1" fontAlgn="base" latinLnBrk="1" hangingPunct="1">
              <a:spcBef>
                <a:spcPct val="0"/>
              </a:spcBef>
              <a:spcAft>
                <a:spcPct val="0"/>
              </a:spcAft>
              <a:defRPr sz="3800" b="1">
                <a:solidFill>
                  <a:schemeClr val="tx2"/>
                </a:solidFill>
                <a:latin typeface="맑은 고딕" pitchFamily="50" charset="-127"/>
                <a:ea typeface="맑은 고딕" pitchFamily="50" charset="-127"/>
              </a:defRPr>
            </a:lvl8pPr>
            <a:lvl9pPr marL="2145487" algn="l" rtl="0" eaLnBrk="1" fontAlgn="base" latinLnBrk="1" hangingPunct="1">
              <a:spcBef>
                <a:spcPct val="0"/>
              </a:spcBef>
              <a:spcAft>
                <a:spcPct val="0"/>
              </a:spcAft>
              <a:defRPr sz="3800" b="1">
                <a:solidFill>
                  <a:schemeClr val="tx2"/>
                </a:solidFill>
                <a:latin typeface="맑은 고딕" pitchFamily="50" charset="-127"/>
                <a:ea typeface="맑은 고딕" pitchFamily="50" charset="-127"/>
              </a:defRPr>
            </a:lvl9pPr>
          </a:lstStyle>
          <a:p>
            <a:r>
              <a:rPr lang="ko-KR" altLang="en-US" sz="1600">
                <a:effectLst/>
                <a:latin typeface="+mn-ea"/>
                <a:ea typeface="+mn-ea"/>
              </a:rPr>
              <a:t>사진 한장으로 동영상 </a:t>
            </a:r>
            <a:r>
              <a:rPr lang="ko-KR" altLang="en-US" sz="1600" dirty="0">
                <a:effectLst/>
                <a:latin typeface="+mn-ea"/>
                <a:ea typeface="+mn-ea"/>
              </a:rPr>
              <a:t>생성</a:t>
            </a:r>
            <a:endParaRPr lang="en-US" altLang="ko-KR" sz="1600" dirty="0">
              <a:effectLst/>
              <a:latin typeface="+mn-ea"/>
              <a:ea typeface="+mn-ea"/>
            </a:endParaRPr>
          </a:p>
        </p:txBody>
      </p:sp>
      <p:pic>
        <p:nvPicPr>
          <p:cNvPr id="4100" name="Picture 4" descr="style transfer example">
            <a:extLst>
              <a:ext uri="{FF2B5EF4-FFF2-40B4-BE49-F238E27FC236}">
                <a16:creationId xmlns:a16="http://schemas.microsoft.com/office/drawing/2014/main" id="{2FE274CD-4138-4419-A06E-91E44C97FD61}"/>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77728" y="1225556"/>
            <a:ext cx="5371660" cy="2660866"/>
          </a:xfrm>
          <a:prstGeom prst="rect">
            <a:avLst/>
          </a:prstGeom>
          <a:noFill/>
          <a:extLst>
            <a:ext uri="{909E8E84-426E-40DD-AFC4-6F175D3DCCD1}">
              <a14:hiddenFill xmlns:a14="http://schemas.microsoft.com/office/drawing/2010/main">
                <a:solidFill>
                  <a:srgbClr val="FFFFFF"/>
                </a:solidFill>
              </a14:hiddenFill>
            </a:ext>
          </a:extLst>
        </p:spPr>
      </p:pic>
      <p:sp>
        <p:nvSpPr>
          <p:cNvPr id="23" name="Title 1">
            <a:extLst>
              <a:ext uri="{FF2B5EF4-FFF2-40B4-BE49-F238E27FC236}">
                <a16:creationId xmlns:a16="http://schemas.microsoft.com/office/drawing/2014/main" id="{8D6D8444-01DE-4B00-AB56-1BD594E11F69}"/>
              </a:ext>
            </a:extLst>
          </p:cNvPr>
          <p:cNvSpPr txBox="1">
            <a:spLocks/>
          </p:cNvSpPr>
          <p:nvPr/>
        </p:nvSpPr>
        <p:spPr>
          <a:xfrm>
            <a:off x="2688232" y="3563251"/>
            <a:ext cx="2888902" cy="398481"/>
          </a:xfrm>
          <a:prstGeom prst="rect">
            <a:avLst/>
          </a:prstGeom>
          <a:solidFill>
            <a:srgbClr val="CCFFFF"/>
          </a:solidFill>
          <a:ln>
            <a:noFill/>
          </a:ln>
        </p:spPr>
        <p:txBody>
          <a:bodyPr wrap="none" lIns="107275" tIns="53637" rIns="107275" bIns="53637" anchor="b">
            <a:noAutofit/>
          </a:bodyPr>
          <a:lstStyle>
            <a:lvl1pPr marL="0" indent="0" algn="ctr" defTabSz="1072743" rtl="0" eaLnBrk="1" fontAlgn="base" latinLnBrk="0" hangingPunct="1">
              <a:lnSpc>
                <a:spcPct val="100000"/>
              </a:lnSpc>
              <a:spcBef>
                <a:spcPct val="0"/>
              </a:spcBef>
              <a:spcAft>
                <a:spcPct val="0"/>
              </a:spcAft>
              <a:buNone/>
              <a:defRPr lang="ko-KR" altLang="en-US" sz="3600" b="1" kern="1200" cap="none" baseline="0" dirty="0">
                <a:gradFill>
                  <a:gsLst>
                    <a:gs pos="0">
                      <a:srgbClr val="00338E"/>
                    </a:gs>
                    <a:gs pos="50000">
                      <a:srgbClr val="4615D1"/>
                    </a:gs>
                    <a:gs pos="100000">
                      <a:srgbClr val="004070"/>
                    </a:gs>
                  </a:gsLst>
                  <a:lin ang="0" scaled="1"/>
                </a:gradFill>
                <a:effectLst>
                  <a:glow rad="101600">
                    <a:schemeClr val="bg1"/>
                  </a:glow>
                </a:effectLst>
                <a:latin typeface="맑은 고딕" panose="020B0503020000020004" pitchFamily="50" charset="-127"/>
                <a:ea typeface="맑은 고딕" panose="020B0503020000020004" pitchFamily="50" charset="-127"/>
                <a:cs typeface="+mj-cs"/>
              </a:defRPr>
            </a:lvl1pPr>
            <a:lvl2pPr algn="l" rtl="0" eaLnBrk="1" fontAlgn="base" latinLnBrk="1" hangingPunct="1">
              <a:spcBef>
                <a:spcPct val="0"/>
              </a:spcBef>
              <a:spcAft>
                <a:spcPct val="0"/>
              </a:spcAft>
              <a:defRPr sz="3800" b="1">
                <a:solidFill>
                  <a:schemeClr val="tx2"/>
                </a:solidFill>
                <a:latin typeface="맑은 고딕" pitchFamily="50" charset="-127"/>
                <a:ea typeface="맑은 고딕" pitchFamily="50" charset="-127"/>
              </a:defRPr>
            </a:lvl2pPr>
            <a:lvl3pPr algn="l" rtl="0" eaLnBrk="1" fontAlgn="base" latinLnBrk="1" hangingPunct="1">
              <a:spcBef>
                <a:spcPct val="0"/>
              </a:spcBef>
              <a:spcAft>
                <a:spcPct val="0"/>
              </a:spcAft>
              <a:defRPr sz="3800" b="1">
                <a:solidFill>
                  <a:schemeClr val="tx2"/>
                </a:solidFill>
                <a:latin typeface="맑은 고딕" pitchFamily="50" charset="-127"/>
                <a:ea typeface="맑은 고딕" pitchFamily="50" charset="-127"/>
              </a:defRPr>
            </a:lvl3pPr>
            <a:lvl4pPr algn="l" rtl="0" eaLnBrk="1" fontAlgn="base" latinLnBrk="1" hangingPunct="1">
              <a:spcBef>
                <a:spcPct val="0"/>
              </a:spcBef>
              <a:spcAft>
                <a:spcPct val="0"/>
              </a:spcAft>
              <a:defRPr sz="3800" b="1">
                <a:solidFill>
                  <a:schemeClr val="tx2"/>
                </a:solidFill>
                <a:latin typeface="맑은 고딕" pitchFamily="50" charset="-127"/>
                <a:ea typeface="맑은 고딕" pitchFamily="50" charset="-127"/>
              </a:defRPr>
            </a:lvl4pPr>
            <a:lvl5pPr algn="l" rtl="0" eaLnBrk="1" fontAlgn="base" latinLnBrk="1" hangingPunct="1">
              <a:spcBef>
                <a:spcPct val="0"/>
              </a:spcBef>
              <a:spcAft>
                <a:spcPct val="0"/>
              </a:spcAft>
              <a:defRPr sz="3800" b="1">
                <a:solidFill>
                  <a:schemeClr val="tx2"/>
                </a:solidFill>
                <a:latin typeface="맑은 고딕" pitchFamily="50" charset="-127"/>
                <a:ea typeface="맑은 고딕" pitchFamily="50" charset="-127"/>
              </a:defRPr>
            </a:lvl5pPr>
            <a:lvl6pPr marL="536372" algn="l" rtl="0" eaLnBrk="1" fontAlgn="base" latinLnBrk="1" hangingPunct="1">
              <a:spcBef>
                <a:spcPct val="0"/>
              </a:spcBef>
              <a:spcAft>
                <a:spcPct val="0"/>
              </a:spcAft>
              <a:defRPr sz="3800" b="1">
                <a:solidFill>
                  <a:schemeClr val="tx2"/>
                </a:solidFill>
                <a:latin typeface="맑은 고딕" pitchFamily="50" charset="-127"/>
                <a:ea typeface="맑은 고딕" pitchFamily="50" charset="-127"/>
              </a:defRPr>
            </a:lvl6pPr>
            <a:lvl7pPr marL="1072743" algn="l" rtl="0" eaLnBrk="1" fontAlgn="base" latinLnBrk="1" hangingPunct="1">
              <a:spcBef>
                <a:spcPct val="0"/>
              </a:spcBef>
              <a:spcAft>
                <a:spcPct val="0"/>
              </a:spcAft>
              <a:defRPr sz="3800" b="1">
                <a:solidFill>
                  <a:schemeClr val="tx2"/>
                </a:solidFill>
                <a:latin typeface="맑은 고딕" pitchFamily="50" charset="-127"/>
                <a:ea typeface="맑은 고딕" pitchFamily="50" charset="-127"/>
              </a:defRPr>
            </a:lvl7pPr>
            <a:lvl8pPr marL="1609115" algn="l" rtl="0" eaLnBrk="1" fontAlgn="base" latinLnBrk="1" hangingPunct="1">
              <a:spcBef>
                <a:spcPct val="0"/>
              </a:spcBef>
              <a:spcAft>
                <a:spcPct val="0"/>
              </a:spcAft>
              <a:defRPr sz="3800" b="1">
                <a:solidFill>
                  <a:schemeClr val="tx2"/>
                </a:solidFill>
                <a:latin typeface="맑은 고딕" pitchFamily="50" charset="-127"/>
                <a:ea typeface="맑은 고딕" pitchFamily="50" charset="-127"/>
              </a:defRPr>
            </a:lvl8pPr>
            <a:lvl9pPr marL="2145487" algn="l" rtl="0" eaLnBrk="1" fontAlgn="base" latinLnBrk="1" hangingPunct="1">
              <a:spcBef>
                <a:spcPct val="0"/>
              </a:spcBef>
              <a:spcAft>
                <a:spcPct val="0"/>
              </a:spcAft>
              <a:defRPr sz="3800" b="1">
                <a:solidFill>
                  <a:schemeClr val="tx2"/>
                </a:solidFill>
                <a:latin typeface="맑은 고딕" pitchFamily="50" charset="-127"/>
                <a:ea typeface="맑은 고딕" pitchFamily="50" charset="-127"/>
              </a:defRPr>
            </a:lvl9pPr>
          </a:lstStyle>
          <a:p>
            <a:r>
              <a:rPr lang="ko-KR" altLang="en-US" sz="1600" dirty="0">
                <a:effectLst/>
                <a:latin typeface="+mn-ea"/>
                <a:ea typeface="+mn-ea"/>
              </a:rPr>
              <a:t>입력을 원하는 화풍으로 변환</a:t>
            </a:r>
            <a:endParaRPr lang="en-US" altLang="ko-KR" sz="1600" dirty="0">
              <a:effectLst/>
              <a:latin typeface="+mn-ea"/>
              <a:ea typeface="+mn-ea"/>
            </a:endParaRPr>
          </a:p>
        </p:txBody>
      </p:sp>
      <p:pic>
        <p:nvPicPr>
          <p:cNvPr id="2" name="박근혜">
            <a:hlinkClick r:id="" action="ppaction://media"/>
            <a:extLst>
              <a:ext uri="{FF2B5EF4-FFF2-40B4-BE49-F238E27FC236}">
                <a16:creationId xmlns:a16="http://schemas.microsoft.com/office/drawing/2014/main" id="{C877AEA6-955B-41DF-90E5-C6BFE9147B47}"/>
              </a:ext>
            </a:extLst>
          </p:cNvPr>
          <p:cNvPicPr>
            <a:picLocks noChangeAspect="1"/>
          </p:cNvPicPr>
          <p:nvPr>
            <a:audioFile r:link="rId6"/>
            <p:extLst>
              <p:ext uri="{DAA4B4D4-6D71-4841-9C94-3DE7FCFB9230}">
                <p14:media xmlns:p14="http://schemas.microsoft.com/office/powerpoint/2010/main" r:embed="rId5"/>
              </p:ext>
            </p:extLst>
          </p:nvPr>
        </p:nvPicPr>
        <p:blipFill>
          <a:blip r:embed="rId15"/>
          <a:stretch>
            <a:fillRect/>
          </a:stretch>
        </p:blipFill>
        <p:spPr>
          <a:xfrm>
            <a:off x="9141910" y="3409220"/>
            <a:ext cx="406400" cy="406400"/>
          </a:xfrm>
          <a:prstGeom prst="rect">
            <a:avLst/>
          </a:prstGeom>
        </p:spPr>
      </p:pic>
      <p:pic>
        <p:nvPicPr>
          <p:cNvPr id="4" name="문재인">
            <a:hlinkClick r:id="" action="ppaction://media"/>
            <a:extLst>
              <a:ext uri="{FF2B5EF4-FFF2-40B4-BE49-F238E27FC236}">
                <a16:creationId xmlns:a16="http://schemas.microsoft.com/office/drawing/2014/main" id="{2EF8B750-CD42-4F2E-9AB2-DEC6887E8BA4}"/>
              </a:ext>
            </a:extLst>
          </p:cNvPr>
          <p:cNvPicPr>
            <a:picLocks noChangeAspect="1"/>
          </p:cNvPicPr>
          <p:nvPr>
            <a:audioFile r:link="rId8"/>
            <p:extLst>
              <p:ext uri="{DAA4B4D4-6D71-4841-9C94-3DE7FCFB9230}">
                <p14:media xmlns:p14="http://schemas.microsoft.com/office/powerpoint/2010/main" r:embed="rId7"/>
              </p:ext>
            </p:extLst>
          </p:nvPr>
        </p:nvPicPr>
        <p:blipFill>
          <a:blip r:embed="rId15"/>
          <a:stretch>
            <a:fillRect/>
          </a:stretch>
        </p:blipFill>
        <p:spPr>
          <a:xfrm>
            <a:off x="9141910" y="4050242"/>
            <a:ext cx="406400" cy="406400"/>
          </a:xfrm>
          <a:prstGeom prst="rect">
            <a:avLst/>
          </a:prstGeom>
        </p:spPr>
      </p:pic>
    </p:spTree>
    <p:extLst>
      <p:ext uri="{BB962C8B-B14F-4D97-AF65-F5344CB8AC3E}">
        <p14:creationId xmlns:p14="http://schemas.microsoft.com/office/powerpoint/2010/main" val="211342118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338" fill="hold"/>
                                        <p:tgtEl>
                                          <p:spTgt spid="22"/>
                                        </p:tgtEl>
                                      </p:cBhvr>
                                    </p:cmd>
                                  </p:childTnLst>
                                </p:cTn>
                              </p:par>
                              <p:par>
                                <p:cTn id="7" presetID="1" presetClass="mediacall" presetSubtype="0" fill="hold" nodeType="withEffect">
                                  <p:stCondLst>
                                    <p:cond delay="0"/>
                                  </p:stCondLst>
                                  <p:childTnLst>
                                    <p:cmd type="call" cmd="playFrom(0.0)">
                                      <p:cBhvr>
                                        <p:cTn id="8" dur="6338" fill="hold"/>
                                        <p:tgtEl>
                                          <p:spTgt spid="17"/>
                                        </p:tgtEl>
                                      </p:cBhvr>
                                    </p:cmd>
                                  </p:childTnLst>
                                </p:cTn>
                              </p:par>
                              <p:par>
                                <p:cTn id="9" presetID="1" presetClass="mediacall" presetSubtype="0" fill="hold" nodeType="withEffect">
                                  <p:stCondLst>
                                    <p:cond delay="0"/>
                                  </p:stCondLst>
                                  <p:childTnLst>
                                    <p:cmd type="call" cmd="playFrom(0.0)">
                                      <p:cBhvr>
                                        <p:cTn id="10" dur="7615" fill="hold"/>
                                        <p:tgtEl>
                                          <p:spTgt spid="5"/>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6034" fill="hold"/>
                                        <p:tgtEl>
                                          <p:spTgt spid="2"/>
                                        </p:tgtEl>
                                      </p:cBhvr>
                                    </p:cmd>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689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22"/>
                    </p:tgtEl>
                  </p:cond>
                </p:stCondLst>
                <p:endSync evt="end" delay="0">
                  <p:rtn val="all"/>
                </p:endSync>
                <p:childTnLst>
                  <p:par>
                    <p:cTn id="20" fill="hold">
                      <p:stCondLst>
                        <p:cond delay="0"/>
                      </p:stCondLst>
                      <p:childTnLst>
                        <p:par>
                          <p:cTn id="21" fill="hold">
                            <p:stCondLst>
                              <p:cond delay="0"/>
                            </p:stCondLst>
                            <p:childTnLst>
                              <p:par>
                                <p:cTn id="22" presetID="2" presetClass="mediacall" presetSubtype="0" fill="hold" nodeType="withEffect">
                                  <p:stCondLst>
                                    <p:cond delay="0"/>
                                  </p:stCondLst>
                                  <p:childTnLst>
                                    <p:cmd type="call" cmd="togglePause">
                                      <p:cBhvr>
                                        <p:cTn id="23" dur="1" fill="hold"/>
                                        <p:tgtEl>
                                          <p:spTgt spid="22"/>
                                        </p:tgtEl>
                                      </p:cBhvr>
                                    </p:cmd>
                                  </p:childTnLst>
                                </p:cTn>
                              </p:par>
                            </p:childTnLst>
                          </p:cTn>
                        </p:par>
                      </p:childTnLst>
                    </p:cTn>
                  </p:par>
                </p:childTnLst>
              </p:cTn>
              <p:nextCondLst>
                <p:cond evt="onClick" delay="0">
                  <p:tgtEl>
                    <p:spTgt spid="22"/>
                  </p:tgtEl>
                </p:cond>
              </p:nextCondLst>
            </p:seq>
            <p:video>
              <p:cMediaNode vol="80000">
                <p:cTn id="24" repeatCount="indefinite" fill="hold" display="0">
                  <p:stCondLst>
                    <p:cond delay="indefinite"/>
                  </p:stCondLst>
                </p:cTn>
                <p:tgtEl>
                  <p:spTgt spid="22"/>
                </p:tgtEl>
              </p:cMediaNode>
            </p:video>
            <p:seq concurrent="1" nextAc="seek">
              <p:cTn id="25" restart="whenNotActive" fill="hold" evtFilter="cancelBubble" nodeType="interactiveSeq">
                <p:stCondLst>
                  <p:cond evt="onClick" delay="0">
                    <p:tgtEl>
                      <p:spTgt spid="17"/>
                    </p:tgtEl>
                  </p:cond>
                </p:stCondLst>
                <p:endSync evt="end" delay="0">
                  <p:rtn val="all"/>
                </p:endSync>
                <p:childTnLst>
                  <p:par>
                    <p:cTn id="26" fill="hold">
                      <p:stCondLst>
                        <p:cond delay="0"/>
                      </p:stCondLst>
                      <p:childTnLst>
                        <p:par>
                          <p:cTn id="27" fill="hold">
                            <p:stCondLst>
                              <p:cond delay="0"/>
                            </p:stCondLst>
                            <p:childTnLst>
                              <p:par>
                                <p:cTn id="28" presetID="2" presetClass="mediacall" presetSubtype="0" fill="hold" nodeType="withEffect">
                                  <p:stCondLst>
                                    <p:cond delay="0"/>
                                  </p:stCondLst>
                                  <p:childTnLst>
                                    <p:cmd type="call" cmd="togglePause">
                                      <p:cBhvr>
                                        <p:cTn id="29" dur="1" fill="hold"/>
                                        <p:tgtEl>
                                          <p:spTgt spid="17"/>
                                        </p:tgtEl>
                                      </p:cBhvr>
                                    </p:cmd>
                                  </p:childTnLst>
                                </p:cTn>
                              </p:par>
                            </p:childTnLst>
                          </p:cTn>
                        </p:par>
                      </p:childTnLst>
                    </p:cTn>
                  </p:par>
                </p:childTnLst>
              </p:cTn>
              <p:nextCondLst>
                <p:cond evt="onClick" delay="0">
                  <p:tgtEl>
                    <p:spTgt spid="17"/>
                  </p:tgtEl>
                </p:cond>
              </p:nextCondLst>
            </p:seq>
            <p:video>
              <p:cMediaNode vol="20000">
                <p:cTn id="30" repeatCount="indefinite" fill="hold" display="0">
                  <p:stCondLst>
                    <p:cond delay="indefinite"/>
                  </p:stCondLst>
                </p:cTn>
                <p:tgtEl>
                  <p:spTgt spid="17"/>
                </p:tgtEl>
              </p:cMediaNode>
            </p:video>
            <p:video>
              <p:cMediaNode vol="80000" mute="1">
                <p:cTn id="31" repeatCount="indefinite" fill="hold" display="0">
                  <p:stCondLst>
                    <p:cond delay="indefinite"/>
                  </p:stCondLst>
                </p:cTn>
                <p:tgtEl>
                  <p:spTgt spid="5"/>
                </p:tgtEl>
              </p:cMediaNode>
            </p:video>
            <p:seq concurrent="1" nextAc="seek">
              <p:cTn id="32" restart="whenNotActive" fill="hold" evtFilter="cancelBubble" nodeType="interactiveSeq">
                <p:stCondLst>
                  <p:cond evt="onClick" delay="0">
                    <p:tgtEl>
                      <p:spTgt spid="5"/>
                    </p:tgtEl>
                  </p:cond>
                </p:stCondLst>
                <p:endSync evt="end" delay="0">
                  <p:rtn val="all"/>
                </p:endSync>
                <p:childTnLst>
                  <p:par>
                    <p:cTn id="33" fill="hold">
                      <p:stCondLst>
                        <p:cond delay="0"/>
                      </p:stCondLst>
                      <p:childTnLst>
                        <p:par>
                          <p:cTn id="34" fill="hold">
                            <p:stCondLst>
                              <p:cond delay="0"/>
                            </p:stCondLst>
                            <p:childTnLst>
                              <p:par>
                                <p:cTn id="35" presetID="2" presetClass="mediacall" presetSubtype="0" fill="hold" nodeType="withEffect">
                                  <p:stCondLst>
                                    <p:cond delay="0"/>
                                  </p:stCondLst>
                                  <p:childTnLst>
                                    <p:cmd type="call" cmd="togglePause">
                                      <p:cBhvr>
                                        <p:cTn id="36" dur="1" fill="hold"/>
                                        <p:tgtEl>
                                          <p:spTgt spid="5"/>
                                        </p:tgtEl>
                                      </p:cBhvr>
                                    </p:cmd>
                                  </p:childTnLst>
                                </p:cTn>
                              </p:par>
                            </p:childTnLst>
                          </p:cTn>
                        </p:par>
                      </p:childTnLst>
                    </p:cTn>
                  </p:par>
                </p:childTnLst>
              </p:cTn>
              <p:nextCondLst>
                <p:cond evt="onClick" delay="0">
                  <p:tgtEl>
                    <p:spTgt spid="5"/>
                  </p:tgtEl>
                </p:cond>
              </p:nextCondLst>
            </p:seq>
            <p:audio>
              <p:cMediaNode vol="80000">
                <p:cTn id="37" fill="hold" display="0">
                  <p:stCondLst>
                    <p:cond delay="indefinite"/>
                  </p:stCondLst>
                  <p:endCondLst>
                    <p:cond evt="onStopAudio" delay="0">
                      <p:tgtEl>
                        <p:sldTgt/>
                      </p:tgtEl>
                    </p:cond>
                  </p:endCondLst>
                </p:cTn>
                <p:tgtEl>
                  <p:spTgt spid="2"/>
                </p:tgtEl>
              </p:cMediaNode>
            </p:audio>
            <p:audio>
              <p:cMediaNode vol="80000">
                <p:cTn id="38"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내용 개체 틀 1">
            <a:extLst>
              <a:ext uri="{FF2B5EF4-FFF2-40B4-BE49-F238E27FC236}">
                <a16:creationId xmlns:a16="http://schemas.microsoft.com/office/drawing/2014/main" id="{AAAC0237-39E4-4F85-BC0B-87A8EA8DA20A}"/>
              </a:ext>
            </a:extLst>
          </p:cNvPr>
          <p:cNvSpPr>
            <a:spLocks noGrp="1"/>
          </p:cNvSpPr>
          <p:nvPr>
            <p:ph idx="1"/>
          </p:nvPr>
        </p:nvSpPr>
        <p:spPr>
          <a:xfrm>
            <a:off x="2485129" y="548680"/>
            <a:ext cx="7313722" cy="5832648"/>
          </a:xfrm>
        </p:spPr>
        <p:txBody>
          <a:bodyPr>
            <a:normAutofit fontScale="77500" lnSpcReduction="20000"/>
          </a:bodyPr>
          <a:lstStyle/>
          <a:p>
            <a:pPr marL="93663" indent="0">
              <a:buNone/>
            </a:pPr>
            <a:r>
              <a:rPr lang="en-US" altLang="ko-KR" sz="2800" dirty="0">
                <a:solidFill>
                  <a:srgbClr val="C00000"/>
                </a:solidFill>
              </a:rPr>
              <a:t>“AI</a:t>
            </a:r>
            <a:r>
              <a:rPr lang="ko-KR" altLang="en-US" sz="2800" dirty="0">
                <a:solidFill>
                  <a:srgbClr val="C00000"/>
                </a:solidFill>
              </a:rPr>
              <a:t> 주도권 유지가 미국 경제와 국가 안보에서 최상의 과제</a:t>
            </a:r>
            <a:r>
              <a:rPr lang="en-US" altLang="ko-KR" sz="2800" dirty="0">
                <a:solidFill>
                  <a:srgbClr val="C00000"/>
                </a:solidFill>
              </a:rPr>
              <a:t>”</a:t>
            </a:r>
            <a:r>
              <a:rPr lang="ko-KR" altLang="en-US" sz="2800" dirty="0">
                <a:solidFill>
                  <a:srgbClr val="C00000"/>
                </a:solidFill>
              </a:rPr>
              <a:t> </a:t>
            </a:r>
            <a:endParaRPr lang="en-US" altLang="ko-KR" sz="2800" dirty="0">
              <a:solidFill>
                <a:srgbClr val="C00000"/>
              </a:solidFill>
            </a:endParaRPr>
          </a:p>
          <a:p>
            <a:pPr marL="446088" lvl="3" indent="0">
              <a:buNone/>
            </a:pPr>
            <a:r>
              <a:rPr lang="en-US" altLang="ko-KR" sz="1100" dirty="0">
                <a:solidFill>
                  <a:srgbClr val="C00000"/>
                </a:solidFill>
              </a:rPr>
              <a:t> 	</a:t>
            </a:r>
            <a:r>
              <a:rPr lang="ko-KR" altLang="en-US" sz="1800" dirty="0">
                <a:solidFill>
                  <a:srgbClr val="002060"/>
                </a:solidFill>
              </a:rPr>
              <a:t>트럼프 미합중국 대통령</a:t>
            </a:r>
            <a:r>
              <a:rPr lang="en-US" altLang="ko-KR" sz="1800" dirty="0">
                <a:solidFill>
                  <a:srgbClr val="002060"/>
                </a:solidFill>
              </a:rPr>
              <a:t>, 2019</a:t>
            </a:r>
            <a:r>
              <a:rPr lang="ko-KR" altLang="en-US" sz="1800" dirty="0">
                <a:solidFill>
                  <a:srgbClr val="002060"/>
                </a:solidFill>
              </a:rPr>
              <a:t>년 </a:t>
            </a:r>
            <a:r>
              <a:rPr lang="en-US" altLang="ko-KR" sz="1800" dirty="0">
                <a:solidFill>
                  <a:srgbClr val="002060"/>
                </a:solidFill>
              </a:rPr>
              <a:t>2</a:t>
            </a:r>
            <a:r>
              <a:rPr lang="ko-KR" altLang="en-US" sz="1800" dirty="0">
                <a:solidFill>
                  <a:srgbClr val="002060"/>
                </a:solidFill>
              </a:rPr>
              <a:t>월</a:t>
            </a:r>
            <a:endParaRPr lang="en-US" altLang="ko-KR" sz="1800" dirty="0">
              <a:solidFill>
                <a:srgbClr val="002060"/>
              </a:solidFill>
            </a:endParaRPr>
          </a:p>
          <a:p>
            <a:pPr marL="446088" lvl="3" indent="0">
              <a:buNone/>
            </a:pPr>
            <a:r>
              <a:rPr lang="en-US" altLang="ko-KR" sz="1800" dirty="0">
                <a:solidFill>
                  <a:srgbClr val="002060"/>
                </a:solidFill>
              </a:rPr>
              <a:t>	AI Initiative </a:t>
            </a:r>
            <a:r>
              <a:rPr lang="ko-KR" altLang="en-US" sz="1800" dirty="0">
                <a:solidFill>
                  <a:srgbClr val="002060"/>
                </a:solidFill>
              </a:rPr>
              <a:t>행정명령을 발표하면서</a:t>
            </a:r>
            <a:endParaRPr lang="en-US" altLang="ko-KR" sz="1800" dirty="0">
              <a:solidFill>
                <a:srgbClr val="002060"/>
              </a:solidFill>
            </a:endParaRPr>
          </a:p>
          <a:p>
            <a:pPr marL="93663" indent="0">
              <a:buNone/>
            </a:pPr>
            <a:endParaRPr lang="en-US" altLang="ko-KR" sz="2400" dirty="0">
              <a:solidFill>
                <a:srgbClr val="002060"/>
              </a:solidFill>
            </a:endParaRPr>
          </a:p>
          <a:p>
            <a:pPr marL="93663" indent="0">
              <a:buNone/>
            </a:pPr>
            <a:endParaRPr lang="en-US" altLang="ko-KR" sz="2400" dirty="0">
              <a:solidFill>
                <a:srgbClr val="002060"/>
              </a:solidFill>
            </a:endParaRPr>
          </a:p>
          <a:p>
            <a:pPr marL="93663" indent="0">
              <a:buNone/>
            </a:pPr>
            <a:r>
              <a:rPr lang="en-US" altLang="ko-KR" sz="2800" dirty="0">
                <a:solidFill>
                  <a:srgbClr val="C00000"/>
                </a:solidFill>
              </a:rPr>
              <a:t>“AI</a:t>
            </a:r>
            <a:r>
              <a:rPr lang="ko-KR" altLang="en-US" sz="2800" dirty="0">
                <a:solidFill>
                  <a:srgbClr val="C00000"/>
                </a:solidFill>
              </a:rPr>
              <a:t>는 과학혁명과 </a:t>
            </a:r>
            <a:r>
              <a:rPr lang="ko-KR" altLang="en-US" sz="2800" dirty="0" err="1">
                <a:solidFill>
                  <a:srgbClr val="C00000"/>
                </a:solidFill>
              </a:rPr>
              <a:t>산업변혁을</a:t>
            </a:r>
            <a:r>
              <a:rPr lang="ko-KR" altLang="en-US" sz="2800" dirty="0">
                <a:solidFill>
                  <a:srgbClr val="C00000"/>
                </a:solidFill>
              </a:rPr>
              <a:t> 이끄는 전략적 기술로서 </a:t>
            </a:r>
            <a:r>
              <a:rPr lang="ko-KR" altLang="en-US" sz="2800" dirty="0" err="1">
                <a:solidFill>
                  <a:srgbClr val="C00000"/>
                </a:solidFill>
              </a:rPr>
              <a:t>파급력이</a:t>
            </a:r>
            <a:r>
              <a:rPr lang="ko-KR" altLang="en-US" sz="2800" dirty="0">
                <a:solidFill>
                  <a:srgbClr val="C00000"/>
                </a:solidFill>
              </a:rPr>
              <a:t> 매우 강한 ‘선두 기러기</a:t>
            </a:r>
            <a:r>
              <a:rPr lang="en-US" altLang="ko-KR" sz="2800" dirty="0">
                <a:solidFill>
                  <a:srgbClr val="C00000"/>
                </a:solidFill>
              </a:rPr>
              <a:t>’ </a:t>
            </a:r>
            <a:r>
              <a:rPr lang="ko-KR" altLang="en-US" sz="2800" dirty="0">
                <a:solidFill>
                  <a:srgbClr val="C00000"/>
                </a:solidFill>
              </a:rPr>
              <a:t>효과를 갖는다</a:t>
            </a:r>
            <a:r>
              <a:rPr lang="en-US" altLang="ko-KR" sz="2800" dirty="0">
                <a:solidFill>
                  <a:srgbClr val="C00000"/>
                </a:solidFill>
              </a:rPr>
              <a:t>. </a:t>
            </a:r>
            <a:r>
              <a:rPr lang="ko-KR" altLang="en-US" sz="2800" dirty="0">
                <a:solidFill>
                  <a:srgbClr val="C00000"/>
                </a:solidFill>
              </a:rPr>
              <a:t>국제정치에 심대한 영향</a:t>
            </a:r>
            <a:r>
              <a:rPr lang="en-US" altLang="ko-KR" sz="2800" dirty="0">
                <a:solidFill>
                  <a:srgbClr val="C00000"/>
                </a:solidFill>
              </a:rPr>
              <a:t>. </a:t>
            </a:r>
            <a:r>
              <a:rPr lang="ko-KR" altLang="en-US" sz="2800" dirty="0">
                <a:solidFill>
                  <a:srgbClr val="C00000"/>
                </a:solidFill>
              </a:rPr>
              <a:t>관건은 핵심기술 장악이다</a:t>
            </a:r>
            <a:r>
              <a:rPr lang="en-US" altLang="ko-KR" sz="2800" dirty="0">
                <a:solidFill>
                  <a:srgbClr val="C00000"/>
                </a:solidFill>
              </a:rPr>
              <a:t>“</a:t>
            </a:r>
          </a:p>
          <a:p>
            <a:pPr marL="93663" indent="0">
              <a:buNone/>
            </a:pPr>
            <a:r>
              <a:rPr lang="en-US" altLang="ko-KR" sz="2400" b="0" dirty="0">
                <a:solidFill>
                  <a:srgbClr val="002060"/>
                </a:solidFill>
              </a:rPr>
              <a:t>	</a:t>
            </a:r>
            <a:r>
              <a:rPr lang="ko-KR" altLang="en-US" sz="1800" dirty="0">
                <a:solidFill>
                  <a:srgbClr val="002060"/>
                </a:solidFill>
              </a:rPr>
              <a:t>시진핑 중화인민공화국 주석</a:t>
            </a:r>
            <a:r>
              <a:rPr lang="en-US" altLang="ko-KR" sz="1800" dirty="0">
                <a:solidFill>
                  <a:srgbClr val="002060"/>
                </a:solidFill>
              </a:rPr>
              <a:t>, </a:t>
            </a:r>
            <a:r>
              <a:rPr lang="en-US" altLang="ko-KR" sz="1800" dirty="0"/>
              <a:t>2018.10.31 </a:t>
            </a:r>
          </a:p>
          <a:p>
            <a:pPr marL="893763" indent="-800100">
              <a:buNone/>
            </a:pPr>
            <a:r>
              <a:rPr lang="en-US" altLang="ko-KR" sz="1800" dirty="0"/>
              <a:t>	</a:t>
            </a:r>
            <a:r>
              <a:rPr lang="ko-KR" altLang="en-US" sz="1800" dirty="0"/>
              <a:t>중앙정치국의 </a:t>
            </a:r>
            <a:r>
              <a:rPr lang="en-US" altLang="ko-KR" sz="1800" dirty="0"/>
              <a:t>‘</a:t>
            </a:r>
            <a:r>
              <a:rPr lang="ko-KR" altLang="en-US" sz="1800" dirty="0"/>
              <a:t>인공지능 발전 현황 및 추이 제 </a:t>
            </a:r>
            <a:r>
              <a:rPr lang="en-US" altLang="ko-KR" sz="1800" dirty="0"/>
              <a:t>9</a:t>
            </a:r>
            <a:r>
              <a:rPr lang="ko-KR" altLang="en-US" sz="1800" dirty="0"/>
              <a:t>차 집체 학습</a:t>
            </a:r>
            <a:r>
              <a:rPr lang="en-US" altLang="ko-KR" sz="1800" dirty="0"/>
              <a:t>’</a:t>
            </a:r>
            <a:r>
              <a:rPr lang="ko-KR" altLang="en-US" sz="1800" dirty="0"/>
              <a:t>에서</a:t>
            </a:r>
            <a:endParaRPr lang="en-US" altLang="ko-KR" sz="1800" dirty="0"/>
          </a:p>
          <a:p>
            <a:pPr marL="893763" indent="-800100">
              <a:buNone/>
            </a:pPr>
            <a:endParaRPr lang="en-US" altLang="ko-KR" sz="1800" dirty="0">
              <a:solidFill>
                <a:srgbClr val="002060"/>
              </a:solidFill>
            </a:endParaRPr>
          </a:p>
          <a:p>
            <a:pPr marL="893763" indent="-800100">
              <a:buNone/>
            </a:pPr>
            <a:r>
              <a:rPr lang="en-US" altLang="ko-KR" sz="2900" dirty="0">
                <a:solidFill>
                  <a:srgbClr val="C00000"/>
                </a:solidFill>
              </a:rPr>
              <a:t>“</a:t>
            </a:r>
            <a:r>
              <a:rPr lang="ko-KR" altLang="en-US" sz="2900" dirty="0">
                <a:solidFill>
                  <a:srgbClr val="C00000"/>
                </a:solidFill>
              </a:rPr>
              <a:t>한국이 집중할 일</a:t>
            </a:r>
            <a:r>
              <a:rPr lang="en-US" altLang="ko-KR" sz="2900" dirty="0">
                <a:solidFill>
                  <a:srgbClr val="C00000"/>
                </a:solidFill>
              </a:rPr>
              <a:t>, </a:t>
            </a:r>
            <a:r>
              <a:rPr lang="ko-KR" altLang="en-US" sz="2900" dirty="0">
                <a:solidFill>
                  <a:srgbClr val="C00000"/>
                </a:solidFill>
              </a:rPr>
              <a:t>첫째도 둘째도 셋째도 </a:t>
            </a:r>
            <a:r>
              <a:rPr lang="en-US" altLang="ko-KR" sz="2900" dirty="0">
                <a:solidFill>
                  <a:srgbClr val="C00000"/>
                </a:solidFill>
              </a:rPr>
              <a:t>AI“</a:t>
            </a:r>
          </a:p>
          <a:p>
            <a:pPr marL="893763" indent="-800100">
              <a:buNone/>
            </a:pPr>
            <a:r>
              <a:rPr lang="en-US" altLang="ko-KR" sz="3200" dirty="0">
                <a:solidFill>
                  <a:srgbClr val="C00000"/>
                </a:solidFill>
              </a:rPr>
              <a:t>	</a:t>
            </a:r>
            <a:r>
              <a:rPr lang="ko-KR" altLang="en-US" sz="1900" dirty="0" err="1">
                <a:solidFill>
                  <a:srgbClr val="002060"/>
                </a:solidFill>
              </a:rPr>
              <a:t>손정의</a:t>
            </a:r>
            <a:r>
              <a:rPr lang="ko-KR" altLang="en-US" sz="1900" dirty="0">
                <a:solidFill>
                  <a:srgbClr val="002060"/>
                </a:solidFill>
              </a:rPr>
              <a:t> 회장이 문재인 대통령에게</a:t>
            </a:r>
            <a:r>
              <a:rPr lang="en-US" altLang="ko-KR" sz="1900" dirty="0">
                <a:solidFill>
                  <a:srgbClr val="002060"/>
                </a:solidFill>
              </a:rPr>
              <a:t>, 2019.7.4</a:t>
            </a:r>
            <a:endParaRPr lang="en-US" altLang="ko-KR" sz="3200" dirty="0">
              <a:solidFill>
                <a:srgbClr val="002060"/>
              </a:solidFill>
            </a:endParaRPr>
          </a:p>
          <a:p>
            <a:pPr marL="893763" indent="-800100">
              <a:buNone/>
            </a:pPr>
            <a:endParaRPr lang="en-US" altLang="ko-KR" sz="1800" dirty="0">
              <a:solidFill>
                <a:srgbClr val="002060"/>
              </a:solidFill>
            </a:endParaRPr>
          </a:p>
          <a:p>
            <a:pPr marL="93663" indent="0">
              <a:buNone/>
            </a:pPr>
            <a:endParaRPr lang="en-US" altLang="ko-KR" dirty="0"/>
          </a:p>
        </p:txBody>
      </p:sp>
      <p:sp>
        <p:nvSpPr>
          <p:cNvPr id="4" name="텍스트 개체 틀 3">
            <a:extLst>
              <a:ext uri="{FF2B5EF4-FFF2-40B4-BE49-F238E27FC236}">
                <a16:creationId xmlns:a16="http://schemas.microsoft.com/office/drawing/2014/main" id="{96F69ABA-C14C-4112-B523-8D56DC3DF724}"/>
              </a:ext>
            </a:extLst>
          </p:cNvPr>
          <p:cNvSpPr>
            <a:spLocks noGrp="1"/>
          </p:cNvSpPr>
          <p:nvPr>
            <p:ph type="body" sz="quarter" idx="10"/>
          </p:nvPr>
        </p:nvSpPr>
        <p:spPr/>
        <p:txBody>
          <a:bodyPr/>
          <a:lstStyle/>
          <a:p>
            <a:endParaRPr lang="ko-KR" altLang="en-US"/>
          </a:p>
        </p:txBody>
      </p:sp>
      <p:pic>
        <p:nvPicPr>
          <p:cNvPr id="1026" name="Picture 2" descr="ìì§íì ëí ì´ë¯¸ì§ ê²ìê²°ê³¼">
            <a:extLst>
              <a:ext uri="{FF2B5EF4-FFF2-40B4-BE49-F238E27FC236}">
                <a16:creationId xmlns:a16="http://schemas.microsoft.com/office/drawing/2014/main" id="{EEC3D65B-E353-4994-91E0-1123355AE4E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2331" y="2758010"/>
            <a:ext cx="1904932" cy="144953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í¸ë¼íì ëí ì´ë¯¸ì§ ê²ìê²°ê³¼">
            <a:extLst>
              <a:ext uri="{FF2B5EF4-FFF2-40B4-BE49-F238E27FC236}">
                <a16:creationId xmlns:a16="http://schemas.microsoft.com/office/drawing/2014/main" id="{9F6239D5-EC69-461F-8DCE-9B181C831D6D}"/>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821" r="17786"/>
          <a:stretch/>
        </p:blipFill>
        <p:spPr bwMode="auto">
          <a:xfrm>
            <a:off x="661981" y="710605"/>
            <a:ext cx="1745282" cy="1584176"/>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ìì ìì ëí ì´ë¯¸ì§ ê²ìê²°ê³¼">
            <a:extLst>
              <a:ext uri="{FF2B5EF4-FFF2-40B4-BE49-F238E27FC236}">
                <a16:creationId xmlns:a16="http://schemas.microsoft.com/office/drawing/2014/main" id="{B240DCC5-DE16-42D6-AAFA-1C19A798D17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2400" y="4826552"/>
            <a:ext cx="1964444" cy="13482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586589"/>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내용 개체 틀 3">
            <a:extLst>
              <a:ext uri="{FF2B5EF4-FFF2-40B4-BE49-F238E27FC236}">
                <a16:creationId xmlns:a16="http://schemas.microsoft.com/office/drawing/2014/main" id="{21595279-11E6-4EAA-9826-CF8D5EE5B3C6}"/>
              </a:ext>
            </a:extLst>
          </p:cNvPr>
          <p:cNvSpPr>
            <a:spLocks noGrp="1"/>
          </p:cNvSpPr>
          <p:nvPr>
            <p:ph idx="1"/>
          </p:nvPr>
        </p:nvSpPr>
        <p:spPr>
          <a:xfrm>
            <a:off x="397192" y="1204405"/>
            <a:ext cx="5203880" cy="3232707"/>
          </a:xfrm>
        </p:spPr>
        <p:txBody>
          <a:bodyPr>
            <a:normAutofit/>
          </a:bodyPr>
          <a:lstStyle/>
          <a:p>
            <a:r>
              <a:rPr lang="ko-KR" altLang="en-US" dirty="0">
                <a:latin typeface="+mn-ea"/>
                <a:ea typeface="+mn-ea"/>
              </a:rPr>
              <a:t>기계 번역에서 큰 성공</a:t>
            </a:r>
            <a:endParaRPr lang="en-US" altLang="ko-KR" dirty="0">
              <a:latin typeface="+mn-ea"/>
              <a:ea typeface="+mn-ea"/>
            </a:endParaRPr>
          </a:p>
          <a:p>
            <a:r>
              <a:rPr lang="ko-KR" altLang="en-US" dirty="0">
                <a:latin typeface="+mn-ea"/>
                <a:ea typeface="+mn-ea"/>
              </a:rPr>
              <a:t>문장을 이해하여</a:t>
            </a:r>
            <a:r>
              <a:rPr lang="en-US" altLang="ko-KR" dirty="0">
                <a:latin typeface="+mn-ea"/>
                <a:ea typeface="+mn-ea"/>
              </a:rPr>
              <a:t> </a:t>
            </a:r>
            <a:r>
              <a:rPr lang="ko-KR" altLang="en-US" dirty="0">
                <a:latin typeface="+mn-ea"/>
                <a:ea typeface="+mn-ea"/>
              </a:rPr>
              <a:t>요약 생성 가능</a:t>
            </a:r>
            <a:endParaRPr lang="en-US" altLang="ko-KR" dirty="0">
              <a:latin typeface="+mn-ea"/>
              <a:ea typeface="+mn-ea"/>
            </a:endParaRPr>
          </a:p>
          <a:p>
            <a:r>
              <a:rPr lang="ko-KR" altLang="en-US" dirty="0">
                <a:latin typeface="+mn-ea"/>
                <a:ea typeface="+mn-ea"/>
              </a:rPr>
              <a:t>문장을 읽고 질의</a:t>
            </a:r>
            <a:r>
              <a:rPr lang="en-US" altLang="ko-KR" dirty="0">
                <a:latin typeface="+mn-ea"/>
                <a:ea typeface="+mn-ea"/>
              </a:rPr>
              <a:t> </a:t>
            </a:r>
            <a:r>
              <a:rPr lang="ko-KR" altLang="en-US" dirty="0">
                <a:latin typeface="+mn-ea"/>
                <a:ea typeface="+mn-ea"/>
              </a:rPr>
              <a:t>응답 </a:t>
            </a:r>
            <a:r>
              <a:rPr lang="en-US" altLang="ko-KR" dirty="0">
                <a:latin typeface="+mn-ea"/>
                <a:ea typeface="+mn-ea"/>
              </a:rPr>
              <a:t>(</a:t>
            </a:r>
            <a:r>
              <a:rPr lang="ko-KR" altLang="en-US" dirty="0">
                <a:latin typeface="+mn-ea"/>
                <a:ea typeface="+mn-ea"/>
              </a:rPr>
              <a:t>예</a:t>
            </a:r>
            <a:r>
              <a:rPr lang="en-US" altLang="ko-KR" dirty="0">
                <a:latin typeface="+mn-ea"/>
                <a:ea typeface="+mn-ea"/>
              </a:rPr>
              <a:t>: </a:t>
            </a:r>
            <a:r>
              <a:rPr lang="en-US" altLang="ko-KR" dirty="0" err="1">
                <a:latin typeface="+mn-ea"/>
                <a:ea typeface="+mn-ea"/>
              </a:rPr>
              <a:t>SQuAD</a:t>
            </a:r>
            <a:r>
              <a:rPr lang="en-US" altLang="ko-KR" dirty="0">
                <a:latin typeface="+mn-ea"/>
                <a:ea typeface="+mn-ea"/>
              </a:rPr>
              <a:t>)</a:t>
            </a:r>
          </a:p>
          <a:p>
            <a:r>
              <a:rPr lang="ko-KR" altLang="en-US" dirty="0">
                <a:latin typeface="+mn-ea"/>
                <a:ea typeface="+mn-ea"/>
              </a:rPr>
              <a:t>문장 중에 빈칸 </a:t>
            </a:r>
            <a:r>
              <a:rPr lang="ko-KR" altLang="en-US" dirty="0" smtClean="0">
                <a:latin typeface="+mn-ea"/>
                <a:ea typeface="+mn-ea"/>
              </a:rPr>
              <a:t>채우기</a:t>
            </a:r>
            <a:endParaRPr lang="en-US" altLang="ko-KR" dirty="0">
              <a:latin typeface="+mn-ea"/>
              <a:ea typeface="+mn-ea"/>
            </a:endParaRPr>
          </a:p>
          <a:p>
            <a:pPr marL="93663" indent="0">
              <a:buNone/>
            </a:pPr>
            <a:endParaRPr lang="en-US" altLang="ko-KR" sz="500" dirty="0">
              <a:latin typeface="+mn-ea"/>
              <a:ea typeface="+mn-ea"/>
            </a:endParaRPr>
          </a:p>
          <a:p>
            <a:pPr marL="93663" indent="0">
              <a:buNone/>
            </a:pPr>
            <a:r>
              <a:rPr lang="ko-KR" altLang="en-US" sz="1700" dirty="0" smtClean="0">
                <a:latin typeface="+mn-ea"/>
                <a:ea typeface="+mn-ea"/>
              </a:rPr>
              <a:t>단어  </a:t>
            </a:r>
            <a:r>
              <a:rPr lang="ko-KR" altLang="en-US" sz="1700" dirty="0">
                <a:latin typeface="+mn-ea"/>
                <a:ea typeface="+mn-ea"/>
              </a:rPr>
              <a:t>의미를 </a:t>
            </a:r>
            <a:r>
              <a:rPr lang="ko-KR" altLang="en-US" sz="1700" u="sng" dirty="0" smtClean="0">
                <a:latin typeface="+mn-ea"/>
                <a:ea typeface="+mn-ea"/>
              </a:rPr>
              <a:t>다차원 </a:t>
            </a:r>
            <a:r>
              <a:rPr lang="ko-KR" altLang="en-US" sz="1700" u="sng" dirty="0">
                <a:latin typeface="+mn-ea"/>
                <a:ea typeface="+mn-ea"/>
              </a:rPr>
              <a:t>공간의 위치</a:t>
            </a:r>
            <a:r>
              <a:rPr lang="ko-KR" altLang="en-US" sz="1700" dirty="0">
                <a:latin typeface="+mn-ea"/>
                <a:ea typeface="+mn-ea"/>
              </a:rPr>
              <a:t>로 </a:t>
            </a:r>
            <a:r>
              <a:rPr lang="ko-KR" altLang="en-US" sz="1700" dirty="0" smtClean="0">
                <a:latin typeface="+mn-ea"/>
                <a:ea typeface="+mn-ea"/>
              </a:rPr>
              <a:t>표현 </a:t>
            </a:r>
            <a:r>
              <a:rPr lang="en-US" altLang="ko-KR" sz="1800" dirty="0" smtClean="0">
                <a:latin typeface="+mn-ea"/>
                <a:ea typeface="+mn-ea"/>
              </a:rPr>
              <a:t>(</a:t>
            </a:r>
            <a:r>
              <a:rPr lang="en-US" altLang="ko-KR" sz="1800" dirty="0">
                <a:latin typeface="+mn-ea"/>
                <a:ea typeface="+mn-ea"/>
              </a:rPr>
              <a:t>Word to </a:t>
            </a:r>
            <a:r>
              <a:rPr lang="en-US" altLang="ko-KR" sz="1800" dirty="0" err="1">
                <a:latin typeface="+mn-ea"/>
                <a:ea typeface="+mn-ea"/>
              </a:rPr>
              <a:t>Vec</a:t>
            </a:r>
            <a:r>
              <a:rPr lang="en-US" altLang="ko-KR" sz="1800" dirty="0" smtClean="0">
                <a:latin typeface="+mn-ea"/>
                <a:ea typeface="+mn-ea"/>
              </a:rPr>
              <a:t>) : </a:t>
            </a:r>
            <a:r>
              <a:rPr lang="ko-KR" altLang="en-US" sz="1700" dirty="0" smtClean="0">
                <a:latin typeface="+mn-ea"/>
                <a:ea typeface="+mn-ea"/>
              </a:rPr>
              <a:t>논리적 연산 </a:t>
            </a:r>
            <a:r>
              <a:rPr lang="en-US" altLang="ko-KR" sz="1700" dirty="0" smtClean="0">
                <a:latin typeface="+mn-ea"/>
                <a:ea typeface="+mn-ea"/>
                <a:sym typeface="Wingdings" panose="05000000000000000000" pitchFamily="2" charset="2"/>
              </a:rPr>
              <a:t></a:t>
            </a:r>
            <a:r>
              <a:rPr lang="ko-KR" altLang="en-US" sz="1700" dirty="0" smtClean="0">
                <a:latin typeface="+mn-ea"/>
                <a:ea typeface="+mn-ea"/>
              </a:rPr>
              <a:t> </a:t>
            </a:r>
            <a:r>
              <a:rPr lang="ko-KR" altLang="en-US" sz="1700" dirty="0">
                <a:latin typeface="+mn-ea"/>
                <a:ea typeface="+mn-ea"/>
              </a:rPr>
              <a:t>신경망 기법</a:t>
            </a:r>
            <a:endParaRPr lang="en-US" altLang="ko-KR" sz="1700" dirty="0">
              <a:latin typeface="+mn-ea"/>
              <a:ea typeface="+mn-ea"/>
            </a:endParaRPr>
          </a:p>
          <a:p>
            <a:pPr lvl="1"/>
            <a:endParaRPr lang="en-US" altLang="ko-KR" dirty="0">
              <a:latin typeface="+mn-ea"/>
              <a:ea typeface="+mn-ea"/>
            </a:endParaRPr>
          </a:p>
          <a:p>
            <a:endParaRPr lang="en-US" altLang="ko-KR" dirty="0">
              <a:latin typeface="+mn-ea"/>
              <a:ea typeface="+mn-ea"/>
            </a:endParaRPr>
          </a:p>
          <a:p>
            <a:pPr lvl="1"/>
            <a:endParaRPr lang="en-US" altLang="ko-KR" dirty="0">
              <a:latin typeface="+mn-ea"/>
              <a:ea typeface="+mn-ea"/>
            </a:endParaRPr>
          </a:p>
          <a:p>
            <a:endParaRPr lang="ko-KR" altLang="en-US" dirty="0">
              <a:latin typeface="+mn-ea"/>
              <a:ea typeface="+mn-ea"/>
            </a:endParaRPr>
          </a:p>
        </p:txBody>
      </p:sp>
      <p:sp>
        <p:nvSpPr>
          <p:cNvPr id="3" name="제목 2">
            <a:extLst>
              <a:ext uri="{FF2B5EF4-FFF2-40B4-BE49-F238E27FC236}">
                <a16:creationId xmlns:a16="http://schemas.microsoft.com/office/drawing/2014/main" id="{74038039-0F1E-4537-9937-C7A044ED03DE}"/>
              </a:ext>
            </a:extLst>
          </p:cNvPr>
          <p:cNvSpPr>
            <a:spLocks noGrp="1"/>
          </p:cNvSpPr>
          <p:nvPr>
            <p:ph type="title"/>
          </p:nvPr>
        </p:nvSpPr>
        <p:spPr/>
        <p:txBody>
          <a:bodyPr/>
          <a:lstStyle/>
          <a:p>
            <a:r>
              <a:rPr lang="ko-KR" altLang="en-US" dirty="0" err="1">
                <a:latin typeface="+mn-ea"/>
                <a:ea typeface="+mn-ea"/>
              </a:rPr>
              <a:t>딥러닝의</a:t>
            </a:r>
            <a:r>
              <a:rPr lang="en-US" altLang="ko-KR" dirty="0">
                <a:latin typeface="+mn-ea"/>
                <a:ea typeface="+mn-ea"/>
              </a:rPr>
              <a:t> </a:t>
            </a:r>
            <a:r>
              <a:rPr lang="ko-KR" altLang="en-US" dirty="0">
                <a:latin typeface="+mn-ea"/>
                <a:ea typeface="+mn-ea"/>
              </a:rPr>
              <a:t>성공사례 </a:t>
            </a:r>
            <a:r>
              <a:rPr lang="en-US" altLang="ko-KR" dirty="0">
                <a:latin typeface="+mn-ea"/>
                <a:ea typeface="+mn-ea"/>
              </a:rPr>
              <a:t>: </a:t>
            </a:r>
            <a:r>
              <a:rPr lang="ko-KR" altLang="en-US" dirty="0">
                <a:latin typeface="+mn-ea"/>
                <a:ea typeface="+mn-ea"/>
              </a:rPr>
              <a:t>언어</a:t>
            </a:r>
            <a:r>
              <a:rPr lang="en-US" altLang="ko-KR" dirty="0">
                <a:latin typeface="+mn-ea"/>
                <a:ea typeface="+mn-ea"/>
              </a:rPr>
              <a:t>-</a:t>
            </a:r>
            <a:r>
              <a:rPr lang="ko-KR" altLang="en-US" dirty="0">
                <a:latin typeface="+mn-ea"/>
                <a:ea typeface="+mn-ea"/>
              </a:rPr>
              <a:t>문장의 이해</a:t>
            </a:r>
          </a:p>
        </p:txBody>
      </p:sp>
      <p:sp>
        <p:nvSpPr>
          <p:cNvPr id="16" name="텍스트 개체 틀 15">
            <a:extLst>
              <a:ext uri="{FF2B5EF4-FFF2-40B4-BE49-F238E27FC236}">
                <a16:creationId xmlns:a16="http://schemas.microsoft.com/office/drawing/2014/main" id="{5006F1F4-D3F8-4A06-A65B-F58CBBB0C69A}"/>
              </a:ext>
            </a:extLst>
          </p:cNvPr>
          <p:cNvSpPr>
            <a:spLocks noGrp="1"/>
          </p:cNvSpPr>
          <p:nvPr>
            <p:ph type="body" sz="quarter" idx="10"/>
          </p:nvPr>
        </p:nvSpPr>
        <p:spPr/>
        <p:txBody>
          <a:bodyPr/>
          <a:lstStyle/>
          <a:p>
            <a:endParaRPr lang="ko-KR" altLang="en-US" dirty="0">
              <a:latin typeface="+mn-ea"/>
              <a:ea typeface="+mn-ea"/>
            </a:endParaRPr>
          </a:p>
        </p:txBody>
      </p:sp>
      <p:grpSp>
        <p:nvGrpSpPr>
          <p:cNvPr id="9" name="그룹 8">
            <a:extLst>
              <a:ext uri="{FF2B5EF4-FFF2-40B4-BE49-F238E27FC236}">
                <a16:creationId xmlns:a16="http://schemas.microsoft.com/office/drawing/2014/main" id="{A2F969E3-2212-445B-B7AD-31FC309C9B1D}"/>
              </a:ext>
            </a:extLst>
          </p:cNvPr>
          <p:cNvGrpSpPr/>
          <p:nvPr/>
        </p:nvGrpSpPr>
        <p:grpSpPr>
          <a:xfrm>
            <a:off x="5169024" y="4654337"/>
            <a:ext cx="4697782" cy="2447071"/>
            <a:chOff x="629207" y="2249358"/>
            <a:chExt cx="8635759" cy="4541533"/>
          </a:xfrm>
        </p:grpSpPr>
        <p:pic>
          <p:nvPicPr>
            <p:cNvPr id="10" name="Picture 2" descr="https://einstein.ai/static/images/pages/research/summ-weights-800.gif">
              <a:extLst>
                <a:ext uri="{FF2B5EF4-FFF2-40B4-BE49-F238E27FC236}">
                  <a16:creationId xmlns:a16="http://schemas.microsoft.com/office/drawing/2014/main" id="{97912D2C-FC8C-4EF0-AE71-25AFEB3F71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6617" y="4155735"/>
              <a:ext cx="7992887" cy="2635156"/>
            </a:xfrm>
            <a:prstGeom prst="rect">
              <a:avLst/>
            </a:prstGeom>
            <a:noFill/>
            <a:extLst>
              <a:ext uri="{909E8E84-426E-40dd-AFC4-6F175D3DCCD1}">
                <a14:hiddenFill xmlns:a14="http://schemas.microsoft.com/office/drawing/2010/main" xmlns="">
                  <a:solidFill>
                    <a:srgbClr val="FFFFFF"/>
                  </a:solidFill>
                </a14:hiddenFill>
              </a:ext>
            </a:extLst>
          </p:spPr>
        </p:pic>
        <p:sp>
          <p:nvSpPr>
            <p:cNvPr id="11" name="직사각형 10">
              <a:extLst>
                <a:ext uri="{FF2B5EF4-FFF2-40B4-BE49-F238E27FC236}">
                  <a16:creationId xmlns:a16="http://schemas.microsoft.com/office/drawing/2014/main" id="{CCE8F4F0-4FEC-43D5-ADDC-82AF7F52FA7E}"/>
                </a:ext>
              </a:extLst>
            </p:cNvPr>
            <p:cNvSpPr/>
            <p:nvPr/>
          </p:nvSpPr>
          <p:spPr bwMode="auto">
            <a:xfrm>
              <a:off x="629207" y="5353672"/>
              <a:ext cx="7992887" cy="1391721"/>
            </a:xfrm>
            <a:prstGeom prst="rect">
              <a:avLst/>
            </a:prstGeom>
            <a:solidFill>
              <a:schemeClr val="bg1"/>
            </a:solidFill>
            <a:ln w="9525">
              <a:noFill/>
              <a:round/>
              <a:headEnd/>
              <a:tailEnd/>
            </a:ln>
          </p:spPr>
          <p:txBody>
            <a:bodyPr wrap="none" rtlCol="0" anchor="ctr"/>
            <a:lstStyle/>
            <a:p>
              <a:pPr algn="ctr"/>
              <a:endParaRPr lang="ko-KR" altLang="en-US" sz="1800">
                <a:latin typeface="+mn-ea"/>
                <a:ea typeface="+mn-ea"/>
              </a:endParaRPr>
            </a:p>
          </p:txBody>
        </p:sp>
        <p:pic>
          <p:nvPicPr>
            <p:cNvPr id="12" name="그림 11">
              <a:extLst>
                <a:ext uri="{FF2B5EF4-FFF2-40B4-BE49-F238E27FC236}">
                  <a16:creationId xmlns:a16="http://schemas.microsoft.com/office/drawing/2014/main" id="{A042001D-B6FC-46A1-A53B-E6DFABB7F57E}"/>
                </a:ext>
              </a:extLst>
            </p:cNvPr>
            <p:cNvPicPr>
              <a:picLocks noChangeAspect="1"/>
            </p:cNvPicPr>
            <p:nvPr/>
          </p:nvPicPr>
          <p:blipFill>
            <a:blip r:embed="rId3"/>
            <a:stretch>
              <a:fillRect/>
            </a:stretch>
          </p:blipFill>
          <p:spPr>
            <a:xfrm>
              <a:off x="629207" y="2249358"/>
              <a:ext cx="8635759" cy="1786734"/>
            </a:xfrm>
            <a:prstGeom prst="rect">
              <a:avLst/>
            </a:prstGeom>
          </p:spPr>
        </p:pic>
      </p:grpSp>
      <p:sp>
        <p:nvSpPr>
          <p:cNvPr id="18" name="제목 2">
            <a:extLst>
              <a:ext uri="{FF2B5EF4-FFF2-40B4-BE49-F238E27FC236}">
                <a16:creationId xmlns:a16="http://schemas.microsoft.com/office/drawing/2014/main" id="{A566AC37-78D3-4E96-A048-0B7D799DCB33}"/>
              </a:ext>
            </a:extLst>
          </p:cNvPr>
          <p:cNvSpPr txBox="1">
            <a:spLocks/>
          </p:cNvSpPr>
          <p:nvPr/>
        </p:nvSpPr>
        <p:spPr>
          <a:xfrm>
            <a:off x="6389618" y="4204291"/>
            <a:ext cx="1906875" cy="419299"/>
          </a:xfrm>
          <a:prstGeom prst="rect">
            <a:avLst/>
          </a:prstGeom>
          <a:solidFill>
            <a:srgbClr val="66CCFF"/>
          </a:solidFill>
          <a:ln>
            <a:noFill/>
          </a:ln>
        </p:spPr>
        <p:txBody>
          <a:bodyPr wrap="none" lIns="107275" tIns="53637" rIns="107275" bIns="53637" anchor="ctr">
            <a:noAutofit/>
          </a:bodyPr>
          <a:lstStyle>
            <a:lvl1pPr marL="0" indent="0" algn="ctr" defTabSz="1072743" rtl="0" eaLnBrk="1" fontAlgn="base" latinLnBrk="0" hangingPunct="1">
              <a:lnSpc>
                <a:spcPct val="100000"/>
              </a:lnSpc>
              <a:spcBef>
                <a:spcPct val="0"/>
              </a:spcBef>
              <a:spcAft>
                <a:spcPct val="0"/>
              </a:spcAft>
              <a:buNone/>
              <a:defRPr lang="ko-KR" altLang="en-US" sz="3600" b="1" kern="1200" cap="none" baseline="0" dirty="0">
                <a:gradFill>
                  <a:gsLst>
                    <a:gs pos="0">
                      <a:srgbClr val="00338E"/>
                    </a:gs>
                    <a:gs pos="50000">
                      <a:srgbClr val="4615D1"/>
                    </a:gs>
                    <a:gs pos="100000">
                      <a:srgbClr val="004070"/>
                    </a:gs>
                  </a:gsLst>
                  <a:lin ang="0" scaled="1"/>
                </a:gradFill>
                <a:effectLst>
                  <a:glow rad="101600">
                    <a:schemeClr val="bg1"/>
                  </a:glow>
                </a:effectLst>
                <a:latin typeface="맑은 고딕" panose="020B0503020000020004" pitchFamily="50" charset="-127"/>
                <a:ea typeface="맑은 고딕" panose="020B0503020000020004" pitchFamily="50" charset="-127"/>
                <a:cs typeface="+mj-cs"/>
              </a:defRPr>
            </a:lvl1pPr>
            <a:lvl2pPr algn="l" rtl="0" eaLnBrk="1" fontAlgn="base" latinLnBrk="1" hangingPunct="1">
              <a:spcBef>
                <a:spcPct val="0"/>
              </a:spcBef>
              <a:spcAft>
                <a:spcPct val="0"/>
              </a:spcAft>
              <a:defRPr sz="3800" b="1">
                <a:solidFill>
                  <a:schemeClr val="tx2"/>
                </a:solidFill>
                <a:latin typeface="맑은 고딕" pitchFamily="50" charset="-127"/>
                <a:ea typeface="맑은 고딕" pitchFamily="50" charset="-127"/>
              </a:defRPr>
            </a:lvl2pPr>
            <a:lvl3pPr algn="l" rtl="0" eaLnBrk="1" fontAlgn="base" latinLnBrk="1" hangingPunct="1">
              <a:spcBef>
                <a:spcPct val="0"/>
              </a:spcBef>
              <a:spcAft>
                <a:spcPct val="0"/>
              </a:spcAft>
              <a:defRPr sz="3800" b="1">
                <a:solidFill>
                  <a:schemeClr val="tx2"/>
                </a:solidFill>
                <a:latin typeface="맑은 고딕" pitchFamily="50" charset="-127"/>
                <a:ea typeface="맑은 고딕" pitchFamily="50" charset="-127"/>
              </a:defRPr>
            </a:lvl3pPr>
            <a:lvl4pPr algn="l" rtl="0" eaLnBrk="1" fontAlgn="base" latinLnBrk="1" hangingPunct="1">
              <a:spcBef>
                <a:spcPct val="0"/>
              </a:spcBef>
              <a:spcAft>
                <a:spcPct val="0"/>
              </a:spcAft>
              <a:defRPr sz="3800" b="1">
                <a:solidFill>
                  <a:schemeClr val="tx2"/>
                </a:solidFill>
                <a:latin typeface="맑은 고딕" pitchFamily="50" charset="-127"/>
                <a:ea typeface="맑은 고딕" pitchFamily="50" charset="-127"/>
              </a:defRPr>
            </a:lvl4pPr>
            <a:lvl5pPr algn="l" rtl="0" eaLnBrk="1" fontAlgn="base" latinLnBrk="1" hangingPunct="1">
              <a:spcBef>
                <a:spcPct val="0"/>
              </a:spcBef>
              <a:spcAft>
                <a:spcPct val="0"/>
              </a:spcAft>
              <a:defRPr sz="3800" b="1">
                <a:solidFill>
                  <a:schemeClr val="tx2"/>
                </a:solidFill>
                <a:latin typeface="맑은 고딕" pitchFamily="50" charset="-127"/>
                <a:ea typeface="맑은 고딕" pitchFamily="50" charset="-127"/>
              </a:defRPr>
            </a:lvl5pPr>
            <a:lvl6pPr marL="536372" algn="l" rtl="0" eaLnBrk="1" fontAlgn="base" latinLnBrk="1" hangingPunct="1">
              <a:spcBef>
                <a:spcPct val="0"/>
              </a:spcBef>
              <a:spcAft>
                <a:spcPct val="0"/>
              </a:spcAft>
              <a:defRPr sz="3800" b="1">
                <a:solidFill>
                  <a:schemeClr val="tx2"/>
                </a:solidFill>
                <a:latin typeface="맑은 고딕" pitchFamily="50" charset="-127"/>
                <a:ea typeface="맑은 고딕" pitchFamily="50" charset="-127"/>
              </a:defRPr>
            </a:lvl6pPr>
            <a:lvl7pPr marL="1072743" algn="l" rtl="0" eaLnBrk="1" fontAlgn="base" latinLnBrk="1" hangingPunct="1">
              <a:spcBef>
                <a:spcPct val="0"/>
              </a:spcBef>
              <a:spcAft>
                <a:spcPct val="0"/>
              </a:spcAft>
              <a:defRPr sz="3800" b="1">
                <a:solidFill>
                  <a:schemeClr val="tx2"/>
                </a:solidFill>
                <a:latin typeface="맑은 고딕" pitchFamily="50" charset="-127"/>
                <a:ea typeface="맑은 고딕" pitchFamily="50" charset="-127"/>
              </a:defRPr>
            </a:lvl7pPr>
            <a:lvl8pPr marL="1609115" algn="l" rtl="0" eaLnBrk="1" fontAlgn="base" latinLnBrk="1" hangingPunct="1">
              <a:spcBef>
                <a:spcPct val="0"/>
              </a:spcBef>
              <a:spcAft>
                <a:spcPct val="0"/>
              </a:spcAft>
              <a:defRPr sz="3800" b="1">
                <a:solidFill>
                  <a:schemeClr val="tx2"/>
                </a:solidFill>
                <a:latin typeface="맑은 고딕" pitchFamily="50" charset="-127"/>
                <a:ea typeface="맑은 고딕" pitchFamily="50" charset="-127"/>
              </a:defRPr>
            </a:lvl8pPr>
            <a:lvl9pPr marL="2145487" algn="l" rtl="0" eaLnBrk="1" fontAlgn="base" latinLnBrk="1" hangingPunct="1">
              <a:spcBef>
                <a:spcPct val="0"/>
              </a:spcBef>
              <a:spcAft>
                <a:spcPct val="0"/>
              </a:spcAft>
              <a:defRPr sz="3800" b="1">
                <a:solidFill>
                  <a:schemeClr val="tx2"/>
                </a:solidFill>
                <a:latin typeface="맑은 고딕" pitchFamily="50" charset="-127"/>
                <a:ea typeface="맑은 고딕" pitchFamily="50" charset="-127"/>
              </a:defRPr>
            </a:lvl9pPr>
          </a:lstStyle>
          <a:p>
            <a:r>
              <a:rPr kumimoji="0" lang="ko-KR" altLang="en-US" sz="2000" dirty="0">
                <a:latin typeface="+mn-ea"/>
                <a:ea typeface="+mn-ea"/>
              </a:rPr>
              <a:t>문장 요약</a:t>
            </a:r>
            <a:endParaRPr kumimoji="0" lang="en-US" altLang="ko-KR" sz="2000" dirty="0">
              <a:latin typeface="+mn-ea"/>
              <a:ea typeface="+mn-ea"/>
            </a:endParaRPr>
          </a:p>
        </p:txBody>
      </p:sp>
      <p:pic>
        <p:nvPicPr>
          <p:cNvPr id="2" name="그림 1"/>
          <p:cNvPicPr>
            <a:picLocks noChangeAspect="1"/>
          </p:cNvPicPr>
          <p:nvPr/>
        </p:nvPicPr>
        <p:blipFill rotWithShape="1">
          <a:blip r:embed="rId4"/>
          <a:srcRect t="92698" b="1"/>
          <a:stretch/>
        </p:blipFill>
        <p:spPr>
          <a:xfrm>
            <a:off x="1019700" y="6503561"/>
            <a:ext cx="3851795" cy="272810"/>
          </a:xfrm>
          <a:prstGeom prst="rect">
            <a:avLst/>
          </a:prstGeom>
        </p:spPr>
      </p:pic>
      <p:grpSp>
        <p:nvGrpSpPr>
          <p:cNvPr id="5" name="그룹 4"/>
          <p:cNvGrpSpPr/>
          <p:nvPr/>
        </p:nvGrpSpPr>
        <p:grpSpPr>
          <a:xfrm>
            <a:off x="5498555" y="1326737"/>
            <a:ext cx="4407445" cy="2606319"/>
            <a:chOff x="5318171" y="1096521"/>
            <a:chExt cx="4587829" cy="2606319"/>
          </a:xfrm>
        </p:grpSpPr>
        <p:pic>
          <p:nvPicPr>
            <p:cNvPr id="6" name="그림 5">
              <a:extLst>
                <a:ext uri="{FF2B5EF4-FFF2-40B4-BE49-F238E27FC236}">
                  <a16:creationId xmlns:a16="http://schemas.microsoft.com/office/drawing/2014/main" id="{A4C2B040-2657-41B8-B59F-F5AE9C280045}"/>
                </a:ext>
              </a:extLst>
            </p:cNvPr>
            <p:cNvPicPr>
              <a:picLocks noChangeAspect="1"/>
            </p:cNvPicPr>
            <p:nvPr/>
          </p:nvPicPr>
          <p:blipFill rotWithShape="1">
            <a:blip r:embed="rId5"/>
            <a:srcRect l="49430" b="86409"/>
            <a:stretch/>
          </p:blipFill>
          <p:spPr>
            <a:xfrm>
              <a:off x="5377177" y="2387159"/>
              <a:ext cx="4481024" cy="321762"/>
            </a:xfrm>
            <a:prstGeom prst="rect">
              <a:avLst/>
            </a:prstGeom>
          </p:spPr>
        </p:pic>
        <p:pic>
          <p:nvPicPr>
            <p:cNvPr id="13" name="그림 12">
              <a:extLst>
                <a:ext uri="{FF2B5EF4-FFF2-40B4-BE49-F238E27FC236}">
                  <a16:creationId xmlns:a16="http://schemas.microsoft.com/office/drawing/2014/main" id="{F343EFC1-B4C7-44A3-B6A7-A2B76FC30D9A}"/>
                </a:ext>
              </a:extLst>
            </p:cNvPr>
            <p:cNvPicPr>
              <a:picLocks noChangeAspect="1"/>
            </p:cNvPicPr>
            <p:nvPr/>
          </p:nvPicPr>
          <p:blipFill rotWithShape="1">
            <a:blip r:embed="rId5"/>
            <a:srcRect r="50395" b="41221"/>
            <a:stretch/>
          </p:blipFill>
          <p:spPr>
            <a:xfrm>
              <a:off x="5342380" y="1096521"/>
              <a:ext cx="4515821" cy="1396376"/>
            </a:xfrm>
            <a:prstGeom prst="rect">
              <a:avLst/>
            </a:prstGeom>
          </p:spPr>
        </p:pic>
        <p:sp>
          <p:nvSpPr>
            <p:cNvPr id="14" name="제목 2">
              <a:extLst>
                <a:ext uri="{FF2B5EF4-FFF2-40B4-BE49-F238E27FC236}">
                  <a16:creationId xmlns:a16="http://schemas.microsoft.com/office/drawing/2014/main" id="{1FA393F0-F48E-4FB3-92ED-CB0642B69D8E}"/>
                </a:ext>
              </a:extLst>
            </p:cNvPr>
            <p:cNvSpPr txBox="1">
              <a:spLocks/>
            </p:cNvSpPr>
            <p:nvPr/>
          </p:nvSpPr>
          <p:spPr>
            <a:xfrm>
              <a:off x="6114613" y="1127812"/>
              <a:ext cx="3168352" cy="419299"/>
            </a:xfrm>
            <a:prstGeom prst="rect">
              <a:avLst/>
            </a:prstGeom>
            <a:solidFill>
              <a:srgbClr val="66CCFF"/>
            </a:solidFill>
            <a:ln>
              <a:noFill/>
            </a:ln>
          </p:spPr>
          <p:txBody>
            <a:bodyPr wrap="none" lIns="107275" tIns="53637" rIns="107275" bIns="53637" anchor="ctr">
              <a:noAutofit/>
            </a:bodyPr>
            <a:lstStyle>
              <a:lvl1pPr marL="0" indent="0" algn="ctr" defTabSz="1072743" rtl="0" eaLnBrk="1" fontAlgn="base" latinLnBrk="0" hangingPunct="1">
                <a:lnSpc>
                  <a:spcPct val="100000"/>
                </a:lnSpc>
                <a:spcBef>
                  <a:spcPct val="0"/>
                </a:spcBef>
                <a:spcAft>
                  <a:spcPct val="0"/>
                </a:spcAft>
                <a:buNone/>
                <a:defRPr lang="ko-KR" altLang="en-US" sz="3600" b="1" kern="1200" cap="none" baseline="0" dirty="0">
                  <a:gradFill>
                    <a:gsLst>
                      <a:gs pos="0">
                        <a:srgbClr val="00338E"/>
                      </a:gs>
                      <a:gs pos="50000">
                        <a:srgbClr val="4615D1"/>
                      </a:gs>
                      <a:gs pos="100000">
                        <a:srgbClr val="004070"/>
                      </a:gs>
                    </a:gsLst>
                    <a:lin ang="0" scaled="1"/>
                  </a:gradFill>
                  <a:effectLst>
                    <a:glow rad="101600">
                      <a:schemeClr val="bg1"/>
                    </a:glow>
                  </a:effectLst>
                  <a:latin typeface="맑은 고딕" panose="020B0503020000020004" pitchFamily="50" charset="-127"/>
                  <a:ea typeface="맑은 고딕" panose="020B0503020000020004" pitchFamily="50" charset="-127"/>
                  <a:cs typeface="+mj-cs"/>
                </a:defRPr>
              </a:lvl1pPr>
              <a:lvl2pPr algn="l" rtl="0" eaLnBrk="1" fontAlgn="base" latinLnBrk="1" hangingPunct="1">
                <a:spcBef>
                  <a:spcPct val="0"/>
                </a:spcBef>
                <a:spcAft>
                  <a:spcPct val="0"/>
                </a:spcAft>
                <a:defRPr sz="3800" b="1">
                  <a:solidFill>
                    <a:schemeClr val="tx2"/>
                  </a:solidFill>
                  <a:latin typeface="맑은 고딕" pitchFamily="50" charset="-127"/>
                  <a:ea typeface="맑은 고딕" pitchFamily="50" charset="-127"/>
                </a:defRPr>
              </a:lvl2pPr>
              <a:lvl3pPr algn="l" rtl="0" eaLnBrk="1" fontAlgn="base" latinLnBrk="1" hangingPunct="1">
                <a:spcBef>
                  <a:spcPct val="0"/>
                </a:spcBef>
                <a:spcAft>
                  <a:spcPct val="0"/>
                </a:spcAft>
                <a:defRPr sz="3800" b="1">
                  <a:solidFill>
                    <a:schemeClr val="tx2"/>
                  </a:solidFill>
                  <a:latin typeface="맑은 고딕" pitchFamily="50" charset="-127"/>
                  <a:ea typeface="맑은 고딕" pitchFamily="50" charset="-127"/>
                </a:defRPr>
              </a:lvl3pPr>
              <a:lvl4pPr algn="l" rtl="0" eaLnBrk="1" fontAlgn="base" latinLnBrk="1" hangingPunct="1">
                <a:spcBef>
                  <a:spcPct val="0"/>
                </a:spcBef>
                <a:spcAft>
                  <a:spcPct val="0"/>
                </a:spcAft>
                <a:defRPr sz="3800" b="1">
                  <a:solidFill>
                    <a:schemeClr val="tx2"/>
                  </a:solidFill>
                  <a:latin typeface="맑은 고딕" pitchFamily="50" charset="-127"/>
                  <a:ea typeface="맑은 고딕" pitchFamily="50" charset="-127"/>
                </a:defRPr>
              </a:lvl4pPr>
              <a:lvl5pPr algn="l" rtl="0" eaLnBrk="1" fontAlgn="base" latinLnBrk="1" hangingPunct="1">
                <a:spcBef>
                  <a:spcPct val="0"/>
                </a:spcBef>
                <a:spcAft>
                  <a:spcPct val="0"/>
                </a:spcAft>
                <a:defRPr sz="3800" b="1">
                  <a:solidFill>
                    <a:schemeClr val="tx2"/>
                  </a:solidFill>
                  <a:latin typeface="맑은 고딕" pitchFamily="50" charset="-127"/>
                  <a:ea typeface="맑은 고딕" pitchFamily="50" charset="-127"/>
                </a:defRPr>
              </a:lvl5pPr>
              <a:lvl6pPr marL="536372" algn="l" rtl="0" eaLnBrk="1" fontAlgn="base" latinLnBrk="1" hangingPunct="1">
                <a:spcBef>
                  <a:spcPct val="0"/>
                </a:spcBef>
                <a:spcAft>
                  <a:spcPct val="0"/>
                </a:spcAft>
                <a:defRPr sz="3800" b="1">
                  <a:solidFill>
                    <a:schemeClr val="tx2"/>
                  </a:solidFill>
                  <a:latin typeface="맑은 고딕" pitchFamily="50" charset="-127"/>
                  <a:ea typeface="맑은 고딕" pitchFamily="50" charset="-127"/>
                </a:defRPr>
              </a:lvl6pPr>
              <a:lvl7pPr marL="1072743" algn="l" rtl="0" eaLnBrk="1" fontAlgn="base" latinLnBrk="1" hangingPunct="1">
                <a:spcBef>
                  <a:spcPct val="0"/>
                </a:spcBef>
                <a:spcAft>
                  <a:spcPct val="0"/>
                </a:spcAft>
                <a:defRPr sz="3800" b="1">
                  <a:solidFill>
                    <a:schemeClr val="tx2"/>
                  </a:solidFill>
                  <a:latin typeface="맑은 고딕" pitchFamily="50" charset="-127"/>
                  <a:ea typeface="맑은 고딕" pitchFamily="50" charset="-127"/>
                </a:defRPr>
              </a:lvl7pPr>
              <a:lvl8pPr marL="1609115" algn="l" rtl="0" eaLnBrk="1" fontAlgn="base" latinLnBrk="1" hangingPunct="1">
                <a:spcBef>
                  <a:spcPct val="0"/>
                </a:spcBef>
                <a:spcAft>
                  <a:spcPct val="0"/>
                </a:spcAft>
                <a:defRPr sz="3800" b="1">
                  <a:solidFill>
                    <a:schemeClr val="tx2"/>
                  </a:solidFill>
                  <a:latin typeface="맑은 고딕" pitchFamily="50" charset="-127"/>
                  <a:ea typeface="맑은 고딕" pitchFamily="50" charset="-127"/>
                </a:defRPr>
              </a:lvl8pPr>
              <a:lvl9pPr marL="2145487" algn="l" rtl="0" eaLnBrk="1" fontAlgn="base" latinLnBrk="1" hangingPunct="1">
                <a:spcBef>
                  <a:spcPct val="0"/>
                </a:spcBef>
                <a:spcAft>
                  <a:spcPct val="0"/>
                </a:spcAft>
                <a:defRPr sz="3800" b="1">
                  <a:solidFill>
                    <a:schemeClr val="tx2"/>
                  </a:solidFill>
                  <a:latin typeface="맑은 고딕" pitchFamily="50" charset="-127"/>
                  <a:ea typeface="맑은 고딕" pitchFamily="50" charset="-127"/>
                </a:defRPr>
              </a:lvl9pPr>
            </a:lstStyle>
            <a:p>
              <a:r>
                <a:rPr kumimoji="0" lang="ko-KR" altLang="en-US" sz="2000" dirty="0">
                  <a:latin typeface="+mn-ea"/>
                  <a:ea typeface="+mn-ea"/>
                </a:rPr>
                <a:t>번역 </a:t>
              </a:r>
              <a:r>
                <a:rPr kumimoji="0" lang="en-US" altLang="ko-KR" sz="2000" dirty="0">
                  <a:latin typeface="+mn-ea"/>
                  <a:ea typeface="+mn-ea"/>
                </a:rPr>
                <a:t>(</a:t>
              </a:r>
              <a:r>
                <a:rPr kumimoji="0" lang="en-US" altLang="ko-KR" sz="2000" dirty="0" err="1">
                  <a:latin typeface="+mn-ea"/>
                  <a:ea typeface="+mn-ea"/>
                </a:rPr>
                <a:t>Naver</a:t>
              </a:r>
              <a:r>
                <a:rPr kumimoji="0" lang="ko-KR" altLang="en-US" sz="2000" dirty="0">
                  <a:latin typeface="+mn-ea"/>
                  <a:ea typeface="+mn-ea"/>
                </a:rPr>
                <a:t> </a:t>
              </a:r>
              <a:r>
                <a:rPr kumimoji="0" lang="en-US" altLang="ko-KR" sz="2000" dirty="0">
                  <a:latin typeface="+mn-ea"/>
                  <a:ea typeface="+mn-ea"/>
                </a:rPr>
                <a:t>Papago)</a:t>
              </a:r>
            </a:p>
          </p:txBody>
        </p:sp>
        <p:pic>
          <p:nvPicPr>
            <p:cNvPr id="15" name="그림 14">
              <a:extLst>
                <a:ext uri="{FF2B5EF4-FFF2-40B4-BE49-F238E27FC236}">
                  <a16:creationId xmlns:a16="http://schemas.microsoft.com/office/drawing/2014/main" id="{A4C2B040-2657-41B8-B59F-F5AE9C280045}"/>
                </a:ext>
              </a:extLst>
            </p:cNvPr>
            <p:cNvPicPr>
              <a:picLocks noChangeAspect="1"/>
            </p:cNvPicPr>
            <p:nvPr/>
          </p:nvPicPr>
          <p:blipFill rotWithShape="1">
            <a:blip r:embed="rId5"/>
            <a:srcRect l="49430" t="22452" b="35395"/>
            <a:stretch/>
          </p:blipFill>
          <p:spPr>
            <a:xfrm>
              <a:off x="5318171" y="2704870"/>
              <a:ext cx="4587829" cy="997970"/>
            </a:xfrm>
            <a:prstGeom prst="rect">
              <a:avLst/>
            </a:prstGeom>
          </p:spPr>
        </p:pic>
      </p:grpSp>
      <p:pic>
        <p:nvPicPr>
          <p:cNvPr id="17" name="그림 16"/>
          <p:cNvPicPr>
            <a:picLocks noChangeAspect="1"/>
          </p:cNvPicPr>
          <p:nvPr/>
        </p:nvPicPr>
        <p:blipFill rotWithShape="1">
          <a:blip r:embed="rId4"/>
          <a:srcRect l="4307" t="15561" r="15306" b="24062"/>
          <a:stretch/>
        </p:blipFill>
        <p:spPr>
          <a:xfrm>
            <a:off x="1429167" y="4122873"/>
            <a:ext cx="3299144" cy="2403805"/>
          </a:xfrm>
          <a:prstGeom prst="rect">
            <a:avLst/>
          </a:prstGeom>
        </p:spPr>
      </p:pic>
    </p:spTree>
    <p:extLst>
      <p:ext uri="{BB962C8B-B14F-4D97-AF65-F5344CB8AC3E}">
        <p14:creationId xmlns:p14="http://schemas.microsoft.com/office/powerpoint/2010/main" val="2789694920"/>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제목 2"/>
          <p:cNvSpPr>
            <a:spLocks noGrp="1"/>
          </p:cNvSpPr>
          <p:nvPr>
            <p:ph type="title"/>
          </p:nvPr>
        </p:nvSpPr>
        <p:spPr/>
        <p:txBody>
          <a:bodyPr/>
          <a:lstStyle/>
          <a:p>
            <a:r>
              <a:rPr lang="ko-KR" altLang="en-US" dirty="0"/>
              <a:t>시행착오를 통한 능력 향상 </a:t>
            </a:r>
            <a:r>
              <a:rPr lang="en-US" altLang="ko-KR" dirty="0"/>
              <a:t>: </a:t>
            </a:r>
            <a:r>
              <a:rPr lang="ko-KR" altLang="en-US" dirty="0"/>
              <a:t>강화학습</a:t>
            </a:r>
          </a:p>
        </p:txBody>
      </p:sp>
      <p:sp>
        <p:nvSpPr>
          <p:cNvPr id="7" name="텍스트 개체 틀 6"/>
          <p:cNvSpPr>
            <a:spLocks noGrp="1"/>
          </p:cNvSpPr>
          <p:nvPr>
            <p:ph type="body" sz="quarter" idx="10"/>
          </p:nvPr>
        </p:nvSpPr>
        <p:spPr/>
        <p:txBody>
          <a:bodyPr/>
          <a:lstStyle/>
          <a:p>
            <a:r>
              <a:rPr lang="en-US" altLang="ko-KR" dirty="0"/>
              <a:t>https://www.youtube.com/watch?v=W_gxLKSsSIE</a:t>
            </a:r>
            <a:endParaRPr lang="ko-KR" altLang="en-US" dirty="0"/>
          </a:p>
        </p:txBody>
      </p:sp>
      <p:sp>
        <p:nvSpPr>
          <p:cNvPr id="4" name="내용 개체 틀 3"/>
          <p:cNvSpPr>
            <a:spLocks noGrp="1"/>
          </p:cNvSpPr>
          <p:nvPr>
            <p:ph idx="1"/>
          </p:nvPr>
        </p:nvSpPr>
        <p:spPr>
          <a:xfrm>
            <a:off x="223633" y="1170993"/>
            <a:ext cx="3865271" cy="5328592"/>
          </a:xfrm>
        </p:spPr>
        <p:txBody>
          <a:bodyPr>
            <a:normAutofit/>
          </a:bodyPr>
          <a:lstStyle/>
          <a:p>
            <a:r>
              <a:rPr lang="en-US" altLang="ko-KR" dirty="0" smtClean="0"/>
              <a:t>Trial &amp; Error : </a:t>
            </a:r>
            <a:r>
              <a:rPr lang="ko-KR" altLang="en-US" dirty="0" smtClean="0"/>
              <a:t>시행 </a:t>
            </a:r>
            <a:r>
              <a:rPr lang="ko-KR" altLang="en-US" dirty="0"/>
              <a:t>결과 분석을 통하여 성과 개선</a:t>
            </a:r>
            <a:endParaRPr lang="en-US" altLang="ko-KR" dirty="0"/>
          </a:p>
          <a:p>
            <a:pPr lvl="1"/>
            <a:r>
              <a:rPr lang="ko-KR" altLang="en-US" dirty="0"/>
              <a:t> </a:t>
            </a:r>
            <a:r>
              <a:rPr lang="en-US" altLang="ko-KR" dirty="0"/>
              <a:t>Simulation</a:t>
            </a:r>
            <a:r>
              <a:rPr lang="ko-KR" altLang="en-US" dirty="0"/>
              <a:t>을 사용하기도</a:t>
            </a:r>
            <a:endParaRPr lang="en-US" altLang="ko-KR" dirty="0"/>
          </a:p>
          <a:p>
            <a:r>
              <a:rPr lang="ko-KR" altLang="en-US" dirty="0" smtClean="0"/>
              <a:t>잘하면 보상</a:t>
            </a:r>
            <a:r>
              <a:rPr lang="en-US" altLang="ko-KR" dirty="0" smtClean="0"/>
              <a:t>, </a:t>
            </a:r>
            <a:r>
              <a:rPr lang="ko-KR" altLang="en-US" dirty="0" smtClean="0"/>
              <a:t>못하면 페널티</a:t>
            </a:r>
            <a:endParaRPr lang="en-US" altLang="ko-KR" dirty="0"/>
          </a:p>
          <a:p>
            <a:pPr lvl="1"/>
            <a:r>
              <a:rPr lang="en-US" altLang="ko-KR" dirty="0"/>
              <a:t>(</a:t>
            </a:r>
            <a:r>
              <a:rPr lang="ko-KR" altLang="en-US" dirty="0"/>
              <a:t>지연되는</a:t>
            </a:r>
            <a:r>
              <a:rPr lang="en-US" altLang="ko-KR" dirty="0"/>
              <a:t>)</a:t>
            </a:r>
            <a:r>
              <a:rPr lang="ko-KR" altLang="en-US" dirty="0"/>
              <a:t> 보상 체제 하에서 바람직한 행동은 </a:t>
            </a:r>
            <a:r>
              <a:rPr lang="en-US" altLang="ko-KR" dirty="0"/>
              <a:t>?</a:t>
            </a:r>
          </a:p>
          <a:p>
            <a:r>
              <a:rPr lang="ko-KR" altLang="en-US" dirty="0">
                <a:solidFill>
                  <a:srgbClr val="0066FF"/>
                </a:solidFill>
              </a:rPr>
              <a:t>장기적</a:t>
            </a:r>
            <a:r>
              <a:rPr lang="en-US" altLang="ko-KR" dirty="0">
                <a:solidFill>
                  <a:srgbClr val="0066FF"/>
                </a:solidFill>
              </a:rPr>
              <a:t> </a:t>
            </a:r>
            <a:r>
              <a:rPr lang="ko-KR" altLang="en-US" dirty="0">
                <a:solidFill>
                  <a:srgbClr val="0066FF"/>
                </a:solidFill>
              </a:rPr>
              <a:t>이익을 위하여 단기적 손실을 감내하는 지혜 배워야</a:t>
            </a:r>
            <a:endParaRPr lang="en-US" altLang="ko-KR" dirty="0">
              <a:solidFill>
                <a:srgbClr val="0066FF"/>
              </a:solidFill>
            </a:endParaRPr>
          </a:p>
          <a:p>
            <a:pPr lvl="1"/>
            <a:endParaRPr lang="ko-KR" altLang="en-US" dirty="0"/>
          </a:p>
        </p:txBody>
      </p:sp>
      <p:pic>
        <p:nvPicPr>
          <p:cNvPr id="6" name="reinforcementLearning">
            <a:hlinkClick r:id="" action="ppaction://media"/>
            <a:extLst>
              <a:ext uri="{FF2B5EF4-FFF2-40B4-BE49-F238E27FC236}">
                <a16:creationId xmlns:a16="http://schemas.microsoft.com/office/drawing/2014/main" id="{B0C0E10F-970D-4D49-8C85-D9D6E94BE295}"/>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12404" t="13883" r="7864" b="12880"/>
          <a:stretch/>
        </p:blipFill>
        <p:spPr>
          <a:xfrm>
            <a:off x="4376936" y="1772816"/>
            <a:ext cx="5220480" cy="3596332"/>
          </a:xfrm>
          <a:prstGeom prst="rect">
            <a:avLst/>
          </a:prstGeom>
        </p:spPr>
      </p:pic>
    </p:spTree>
    <p:extLst>
      <p:ext uri="{BB962C8B-B14F-4D97-AF65-F5344CB8AC3E}">
        <p14:creationId xmlns:p14="http://schemas.microsoft.com/office/powerpoint/2010/main" val="316627731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666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with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그림 5">
            <a:extLst>
              <a:ext uri="{FF2B5EF4-FFF2-40B4-BE49-F238E27FC236}">
                <a16:creationId xmlns:a16="http://schemas.microsoft.com/office/drawing/2014/main" id="{BA36277E-7786-4465-A2DB-BBA6A9612EB3}"/>
              </a:ext>
            </a:extLst>
          </p:cNvPr>
          <p:cNvPicPr>
            <a:picLocks noChangeAspect="1"/>
          </p:cNvPicPr>
          <p:nvPr/>
        </p:nvPicPr>
        <p:blipFill>
          <a:blip r:embed="rId2"/>
          <a:stretch>
            <a:fillRect/>
          </a:stretch>
        </p:blipFill>
        <p:spPr>
          <a:xfrm>
            <a:off x="230424" y="1036435"/>
            <a:ext cx="5401627" cy="3789040"/>
          </a:xfrm>
          <a:prstGeom prst="rect">
            <a:avLst/>
          </a:prstGeom>
          <a:ln>
            <a:noFill/>
          </a:ln>
          <a:effectLst>
            <a:outerShdw blurRad="292100" dist="139700" dir="2700000" algn="tl" rotWithShape="0">
              <a:srgbClr val="333333">
                <a:alpha val="65000"/>
              </a:srgbClr>
            </a:outerShdw>
          </a:effectLst>
        </p:spPr>
      </p:pic>
      <p:sp>
        <p:nvSpPr>
          <p:cNvPr id="3" name="제목 2">
            <a:extLst>
              <a:ext uri="{FF2B5EF4-FFF2-40B4-BE49-F238E27FC236}">
                <a16:creationId xmlns:a16="http://schemas.microsoft.com/office/drawing/2014/main" id="{2EBB4E39-3E2E-4AA7-B9B3-A874A12C274E}"/>
              </a:ext>
            </a:extLst>
          </p:cNvPr>
          <p:cNvSpPr>
            <a:spLocks noGrp="1"/>
          </p:cNvSpPr>
          <p:nvPr>
            <p:ph type="title"/>
          </p:nvPr>
        </p:nvSpPr>
        <p:spPr/>
        <p:txBody>
          <a:bodyPr/>
          <a:lstStyle/>
          <a:p>
            <a:r>
              <a:rPr lang="en-US" altLang="ko-KR" dirty="0"/>
              <a:t>AI</a:t>
            </a:r>
            <a:r>
              <a:rPr lang="ko-KR" altLang="en-US" dirty="0"/>
              <a:t>는 발전 도상의 기술</a:t>
            </a:r>
            <a:r>
              <a:rPr lang="en-US" altLang="ko-KR" dirty="0"/>
              <a:t>, </a:t>
            </a:r>
            <a:r>
              <a:rPr lang="ko-KR" altLang="en-US" dirty="0"/>
              <a:t>아직 많은 한계</a:t>
            </a:r>
          </a:p>
        </p:txBody>
      </p:sp>
      <p:sp>
        <p:nvSpPr>
          <p:cNvPr id="4" name="텍스트 개체 틀 3">
            <a:extLst>
              <a:ext uri="{FF2B5EF4-FFF2-40B4-BE49-F238E27FC236}">
                <a16:creationId xmlns:a16="http://schemas.microsoft.com/office/drawing/2014/main" id="{D9B2903F-B4E0-4ABE-A94A-69F17881AA50}"/>
              </a:ext>
            </a:extLst>
          </p:cNvPr>
          <p:cNvSpPr>
            <a:spLocks noGrp="1"/>
          </p:cNvSpPr>
          <p:nvPr>
            <p:ph type="body" sz="quarter" idx="10"/>
          </p:nvPr>
        </p:nvSpPr>
        <p:spPr/>
        <p:txBody>
          <a:bodyPr/>
          <a:lstStyle/>
          <a:p>
            <a:endParaRPr lang="ko-KR" altLang="en-US"/>
          </a:p>
        </p:txBody>
      </p:sp>
      <p:pic>
        <p:nvPicPr>
          <p:cNvPr id="7" name="그림 6">
            <a:extLst>
              <a:ext uri="{FF2B5EF4-FFF2-40B4-BE49-F238E27FC236}">
                <a16:creationId xmlns:a16="http://schemas.microsoft.com/office/drawing/2014/main" id="{3651E5C2-E893-4F2D-ABAB-1B570B4D5791}"/>
              </a:ext>
            </a:extLst>
          </p:cNvPr>
          <p:cNvPicPr>
            <a:picLocks noChangeAspect="1"/>
          </p:cNvPicPr>
          <p:nvPr/>
        </p:nvPicPr>
        <p:blipFill>
          <a:blip r:embed="rId3"/>
          <a:stretch>
            <a:fillRect/>
          </a:stretch>
        </p:blipFill>
        <p:spPr>
          <a:xfrm>
            <a:off x="4254787" y="1018139"/>
            <a:ext cx="5214524" cy="3456384"/>
          </a:xfrm>
          <a:prstGeom prst="rect">
            <a:avLst/>
          </a:prstGeom>
          <a:ln>
            <a:noFill/>
          </a:ln>
          <a:effectLst>
            <a:outerShdw blurRad="292100" dist="139700" dir="2700000" algn="tl" rotWithShape="0">
              <a:srgbClr val="333333">
                <a:alpha val="65000"/>
              </a:srgbClr>
            </a:outerShdw>
          </a:effectLst>
        </p:spPr>
      </p:pic>
      <p:pic>
        <p:nvPicPr>
          <p:cNvPr id="8" name="그림 7">
            <a:extLst>
              <a:ext uri="{FF2B5EF4-FFF2-40B4-BE49-F238E27FC236}">
                <a16:creationId xmlns:a16="http://schemas.microsoft.com/office/drawing/2014/main" id="{B8C8F166-5501-42C1-ADB2-62D7DBD6C8E4}"/>
              </a:ext>
            </a:extLst>
          </p:cNvPr>
          <p:cNvPicPr>
            <a:picLocks noChangeAspect="1"/>
          </p:cNvPicPr>
          <p:nvPr/>
        </p:nvPicPr>
        <p:blipFill>
          <a:blip r:embed="rId4"/>
          <a:stretch>
            <a:fillRect/>
          </a:stretch>
        </p:blipFill>
        <p:spPr>
          <a:xfrm>
            <a:off x="31999" y="1852992"/>
            <a:ext cx="5419869" cy="3871335"/>
          </a:xfrm>
          <a:prstGeom prst="rect">
            <a:avLst/>
          </a:prstGeom>
          <a:ln>
            <a:noFill/>
          </a:ln>
          <a:effectLst>
            <a:outerShdw blurRad="292100" dist="139700" dir="2700000" algn="tl" rotWithShape="0">
              <a:srgbClr val="333333">
                <a:alpha val="65000"/>
              </a:srgbClr>
            </a:outerShdw>
          </a:effectLst>
        </p:spPr>
      </p:pic>
      <p:pic>
        <p:nvPicPr>
          <p:cNvPr id="11" name="그림 10"/>
          <p:cNvPicPr>
            <a:picLocks noChangeAspect="1"/>
          </p:cNvPicPr>
          <p:nvPr/>
        </p:nvPicPr>
        <p:blipFill>
          <a:blip r:embed="rId5"/>
          <a:stretch>
            <a:fillRect/>
          </a:stretch>
        </p:blipFill>
        <p:spPr>
          <a:xfrm>
            <a:off x="4669361" y="1817703"/>
            <a:ext cx="5138936" cy="3639758"/>
          </a:xfrm>
          <a:prstGeom prst="rect">
            <a:avLst/>
          </a:prstGeom>
          <a:ln>
            <a:noFill/>
          </a:ln>
          <a:effectLst>
            <a:outerShdw blurRad="292100" dist="139700" dir="2700000" algn="tl" rotWithShape="0">
              <a:srgbClr val="333333">
                <a:alpha val="65000"/>
              </a:srgbClr>
            </a:outerShdw>
          </a:effectLst>
        </p:spPr>
      </p:pic>
      <p:pic>
        <p:nvPicPr>
          <p:cNvPr id="10" name="그림 9"/>
          <p:cNvPicPr>
            <a:picLocks noChangeAspect="1"/>
          </p:cNvPicPr>
          <p:nvPr/>
        </p:nvPicPr>
        <p:blipFill>
          <a:blip r:embed="rId6"/>
          <a:stretch>
            <a:fillRect/>
          </a:stretch>
        </p:blipFill>
        <p:spPr>
          <a:xfrm>
            <a:off x="2288704" y="2601927"/>
            <a:ext cx="5553510" cy="4096145"/>
          </a:xfrm>
          <a:prstGeom prst="rect">
            <a:avLst/>
          </a:prstGeom>
          <a:ln>
            <a:noFill/>
          </a:ln>
          <a:effectLst>
            <a:outerShdw blurRad="292100" dist="139700" dir="2700000" algn="tl" rotWithShape="0">
              <a:srgbClr val="333333">
                <a:alpha val="65000"/>
              </a:srgbClr>
            </a:outerShdw>
          </a:effectLst>
        </p:spPr>
      </p:pic>
      <p:sp>
        <p:nvSpPr>
          <p:cNvPr id="9" name="제목 2">
            <a:extLst>
              <a:ext uri="{FF2B5EF4-FFF2-40B4-BE49-F238E27FC236}">
                <a16:creationId xmlns:a16="http://schemas.microsoft.com/office/drawing/2014/main" id="{2EBB4E39-3E2E-4AA7-B9B3-A874A12C274E}"/>
              </a:ext>
            </a:extLst>
          </p:cNvPr>
          <p:cNvSpPr txBox="1">
            <a:spLocks/>
          </p:cNvSpPr>
          <p:nvPr/>
        </p:nvSpPr>
        <p:spPr>
          <a:xfrm>
            <a:off x="632520" y="4881182"/>
            <a:ext cx="8280921" cy="1304034"/>
          </a:xfrm>
          <a:prstGeom prst="rect">
            <a:avLst/>
          </a:prstGeom>
          <a:solidFill>
            <a:srgbClr val="FFFF00"/>
          </a:solidFill>
          <a:ln>
            <a:noFill/>
          </a:ln>
        </p:spPr>
        <p:txBody>
          <a:bodyPr wrap="none" lIns="107275" tIns="53637" rIns="107275" bIns="53637" anchor="ctr">
            <a:noAutofit/>
          </a:bodyPr>
          <a:lstStyle>
            <a:lvl1pPr marL="0" indent="0" algn="ctr" defTabSz="1072743" rtl="0" eaLnBrk="1" fontAlgn="base" latinLnBrk="0" hangingPunct="1">
              <a:lnSpc>
                <a:spcPct val="100000"/>
              </a:lnSpc>
              <a:spcBef>
                <a:spcPct val="0"/>
              </a:spcBef>
              <a:spcAft>
                <a:spcPct val="0"/>
              </a:spcAft>
              <a:buNone/>
              <a:defRPr lang="ko-KR" altLang="en-US" sz="3600" b="1" kern="1200" cap="none" baseline="0" dirty="0">
                <a:solidFill>
                  <a:srgbClr val="E41955"/>
                </a:solidFill>
                <a:effectLst>
                  <a:glow rad="101600">
                    <a:schemeClr val="bg1"/>
                  </a:glow>
                  <a:outerShdw blurRad="38100" dist="38100" dir="2700000" algn="tl">
                    <a:srgbClr val="000000">
                      <a:alpha val="43137"/>
                    </a:srgbClr>
                  </a:outerShdw>
                </a:effectLst>
                <a:latin typeface="맑은 고딕" panose="020B0503020000020004" pitchFamily="50" charset="-127"/>
                <a:ea typeface="맑은 고딕" panose="020B0503020000020004" pitchFamily="50" charset="-127"/>
                <a:cs typeface="+mj-cs"/>
              </a:defRPr>
            </a:lvl1pPr>
            <a:lvl2pPr algn="l" rtl="0" eaLnBrk="1" fontAlgn="base" latinLnBrk="1" hangingPunct="1">
              <a:spcBef>
                <a:spcPct val="0"/>
              </a:spcBef>
              <a:spcAft>
                <a:spcPct val="0"/>
              </a:spcAft>
              <a:defRPr sz="3800" b="1">
                <a:solidFill>
                  <a:schemeClr val="tx2"/>
                </a:solidFill>
                <a:latin typeface="맑은 고딕" pitchFamily="50" charset="-127"/>
                <a:ea typeface="맑은 고딕" pitchFamily="50" charset="-127"/>
              </a:defRPr>
            </a:lvl2pPr>
            <a:lvl3pPr algn="l" rtl="0" eaLnBrk="1" fontAlgn="base" latinLnBrk="1" hangingPunct="1">
              <a:spcBef>
                <a:spcPct val="0"/>
              </a:spcBef>
              <a:spcAft>
                <a:spcPct val="0"/>
              </a:spcAft>
              <a:defRPr sz="3800" b="1">
                <a:solidFill>
                  <a:schemeClr val="tx2"/>
                </a:solidFill>
                <a:latin typeface="맑은 고딕" pitchFamily="50" charset="-127"/>
                <a:ea typeface="맑은 고딕" pitchFamily="50" charset="-127"/>
              </a:defRPr>
            </a:lvl3pPr>
            <a:lvl4pPr algn="l" rtl="0" eaLnBrk="1" fontAlgn="base" latinLnBrk="1" hangingPunct="1">
              <a:spcBef>
                <a:spcPct val="0"/>
              </a:spcBef>
              <a:spcAft>
                <a:spcPct val="0"/>
              </a:spcAft>
              <a:defRPr sz="3800" b="1">
                <a:solidFill>
                  <a:schemeClr val="tx2"/>
                </a:solidFill>
                <a:latin typeface="맑은 고딕" pitchFamily="50" charset="-127"/>
                <a:ea typeface="맑은 고딕" pitchFamily="50" charset="-127"/>
              </a:defRPr>
            </a:lvl4pPr>
            <a:lvl5pPr algn="l" rtl="0" eaLnBrk="1" fontAlgn="base" latinLnBrk="1" hangingPunct="1">
              <a:spcBef>
                <a:spcPct val="0"/>
              </a:spcBef>
              <a:spcAft>
                <a:spcPct val="0"/>
              </a:spcAft>
              <a:defRPr sz="3800" b="1">
                <a:solidFill>
                  <a:schemeClr val="tx2"/>
                </a:solidFill>
                <a:latin typeface="맑은 고딕" pitchFamily="50" charset="-127"/>
                <a:ea typeface="맑은 고딕" pitchFamily="50" charset="-127"/>
              </a:defRPr>
            </a:lvl5pPr>
            <a:lvl6pPr marL="536372" algn="l" rtl="0" eaLnBrk="1" fontAlgn="base" latinLnBrk="1" hangingPunct="1">
              <a:spcBef>
                <a:spcPct val="0"/>
              </a:spcBef>
              <a:spcAft>
                <a:spcPct val="0"/>
              </a:spcAft>
              <a:defRPr sz="3800" b="1">
                <a:solidFill>
                  <a:schemeClr val="tx2"/>
                </a:solidFill>
                <a:latin typeface="맑은 고딕" pitchFamily="50" charset="-127"/>
                <a:ea typeface="맑은 고딕" pitchFamily="50" charset="-127"/>
              </a:defRPr>
            </a:lvl6pPr>
            <a:lvl7pPr marL="1072743" algn="l" rtl="0" eaLnBrk="1" fontAlgn="base" latinLnBrk="1" hangingPunct="1">
              <a:spcBef>
                <a:spcPct val="0"/>
              </a:spcBef>
              <a:spcAft>
                <a:spcPct val="0"/>
              </a:spcAft>
              <a:defRPr sz="3800" b="1">
                <a:solidFill>
                  <a:schemeClr val="tx2"/>
                </a:solidFill>
                <a:latin typeface="맑은 고딕" pitchFamily="50" charset="-127"/>
                <a:ea typeface="맑은 고딕" pitchFamily="50" charset="-127"/>
              </a:defRPr>
            </a:lvl7pPr>
            <a:lvl8pPr marL="1609115" algn="l" rtl="0" eaLnBrk="1" fontAlgn="base" latinLnBrk="1" hangingPunct="1">
              <a:spcBef>
                <a:spcPct val="0"/>
              </a:spcBef>
              <a:spcAft>
                <a:spcPct val="0"/>
              </a:spcAft>
              <a:defRPr sz="3800" b="1">
                <a:solidFill>
                  <a:schemeClr val="tx2"/>
                </a:solidFill>
                <a:latin typeface="맑은 고딕" pitchFamily="50" charset="-127"/>
                <a:ea typeface="맑은 고딕" pitchFamily="50" charset="-127"/>
              </a:defRPr>
            </a:lvl8pPr>
            <a:lvl9pPr marL="2145487" algn="l" rtl="0" eaLnBrk="1" fontAlgn="base" latinLnBrk="1" hangingPunct="1">
              <a:spcBef>
                <a:spcPct val="0"/>
              </a:spcBef>
              <a:spcAft>
                <a:spcPct val="0"/>
              </a:spcAft>
              <a:defRPr sz="3800" b="1">
                <a:solidFill>
                  <a:schemeClr val="tx2"/>
                </a:solidFill>
                <a:latin typeface="맑은 고딕" pitchFamily="50" charset="-127"/>
                <a:ea typeface="맑은 고딕" pitchFamily="50" charset="-127"/>
              </a:defRPr>
            </a:lvl9pPr>
          </a:lstStyle>
          <a:p>
            <a:r>
              <a:rPr kumimoji="0" lang="en-US" altLang="ko-KR" sz="2000" dirty="0" smtClean="0">
                <a:solidFill>
                  <a:srgbClr val="0070C0"/>
                </a:solidFill>
              </a:rPr>
              <a:t>Strong AI, Artificial </a:t>
            </a:r>
            <a:r>
              <a:rPr kumimoji="0" lang="en-US" altLang="ko-KR" sz="2000" dirty="0" err="1" smtClean="0">
                <a:solidFill>
                  <a:srgbClr val="0070C0"/>
                </a:solidFill>
              </a:rPr>
              <a:t>GeneraI</a:t>
            </a:r>
            <a:r>
              <a:rPr kumimoji="0" lang="en-US" altLang="ko-KR" sz="2000" dirty="0" smtClean="0">
                <a:solidFill>
                  <a:srgbClr val="0070C0"/>
                </a:solidFill>
              </a:rPr>
              <a:t> Intelligence, Super Intelligence</a:t>
            </a:r>
            <a:r>
              <a:rPr kumimoji="0" lang="ko-KR" altLang="en-US" sz="2000" dirty="0">
                <a:solidFill>
                  <a:srgbClr val="0070C0"/>
                </a:solidFill>
              </a:rPr>
              <a:t> </a:t>
            </a:r>
            <a:r>
              <a:rPr kumimoji="0" lang="ko-KR" altLang="en-US" sz="2000" dirty="0" smtClean="0">
                <a:solidFill>
                  <a:srgbClr val="0070C0"/>
                </a:solidFill>
              </a:rPr>
              <a:t>등은</a:t>
            </a:r>
            <a:r>
              <a:rPr kumimoji="0" lang="en-US" altLang="ko-KR" sz="2000" dirty="0" smtClean="0">
                <a:solidFill>
                  <a:srgbClr val="0070C0"/>
                </a:solidFill>
              </a:rPr>
              <a:t> </a:t>
            </a:r>
          </a:p>
          <a:p>
            <a:r>
              <a:rPr kumimoji="0" lang="ko-KR" altLang="en-US" sz="2000" dirty="0" smtClean="0">
                <a:solidFill>
                  <a:srgbClr val="0070C0"/>
                </a:solidFill>
              </a:rPr>
              <a:t>상상 속의 요원한 이야기</a:t>
            </a:r>
            <a:endParaRPr kumimoji="0" lang="ko-KR" altLang="en-US" sz="2000" dirty="0">
              <a:solidFill>
                <a:srgbClr val="0070C0"/>
              </a:solidFill>
            </a:endParaRPr>
          </a:p>
        </p:txBody>
      </p:sp>
    </p:spTree>
    <p:extLst>
      <p:ext uri="{BB962C8B-B14F-4D97-AF65-F5344CB8AC3E}">
        <p14:creationId xmlns:p14="http://schemas.microsoft.com/office/powerpoint/2010/main" val="7412080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1+#ppt_w/2"/>
                                          </p:val>
                                        </p:tav>
                                        <p:tav tm="100000">
                                          <p:val>
                                            <p:strVal val="#ppt_x"/>
                                          </p:val>
                                        </p:tav>
                                      </p:tavLst>
                                    </p:anim>
                                    <p:anim calcmode="lin" valueType="num">
                                      <p:cBhvr additive="base">
                                        <p:cTn id="14"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2"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0-#ppt_w/2"/>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6"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1+#ppt_w/2"/>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ppt_x"/>
                                          </p:val>
                                        </p:tav>
                                        <p:tav tm="100000">
                                          <p:val>
                                            <p:strVal val="#ppt_x"/>
                                          </p:val>
                                        </p:tav>
                                      </p:tavLst>
                                    </p:anim>
                                    <p:anim calcmode="lin" valueType="num">
                                      <p:cBhvr additive="base">
                                        <p:cTn id="3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image57.jpg">
            <a:extLst>
              <a:ext uri="{FF2B5EF4-FFF2-40B4-BE49-F238E27FC236}">
                <a16:creationId xmlns:a16="http://schemas.microsoft.com/office/drawing/2014/main" id="{2E7E4208-0AA1-4A78-A091-33AEE7F20647}"/>
              </a:ext>
            </a:extLst>
          </p:cNvPr>
          <p:cNvPicPr>
            <a:picLocks noChangeAspect="1"/>
          </p:cNvPicPr>
          <p:nvPr/>
        </p:nvPicPr>
        <p:blipFill>
          <a:blip r:embed="rId2"/>
          <a:stretch>
            <a:fillRect/>
          </a:stretch>
        </p:blipFill>
        <p:spPr>
          <a:xfrm>
            <a:off x="939468" y="3222521"/>
            <a:ext cx="1826428" cy="1375909"/>
          </a:xfrm>
          <a:prstGeom prst="rect">
            <a:avLst/>
          </a:prstGeom>
          <a:ln w="12700">
            <a:miter lim="400000"/>
          </a:ln>
        </p:spPr>
      </p:pic>
      <p:sp>
        <p:nvSpPr>
          <p:cNvPr id="5" name="제목 4"/>
          <p:cNvSpPr>
            <a:spLocks noGrp="1"/>
          </p:cNvSpPr>
          <p:nvPr>
            <p:ph type="title"/>
          </p:nvPr>
        </p:nvSpPr>
        <p:spPr>
          <a:xfrm>
            <a:off x="0" y="18628"/>
            <a:ext cx="9896667" cy="962729"/>
          </a:xfrm>
        </p:spPr>
        <p:txBody>
          <a:bodyPr/>
          <a:lstStyle/>
          <a:p>
            <a:r>
              <a:rPr lang="ko-KR" altLang="en-US" dirty="0" smtClean="0"/>
              <a:t>현재는</a:t>
            </a:r>
            <a:r>
              <a:rPr lang="en-US" altLang="ko-KR" dirty="0" smtClean="0"/>
              <a:t> Narrow</a:t>
            </a:r>
            <a:r>
              <a:rPr lang="ko-KR" altLang="en-US" dirty="0" smtClean="0"/>
              <a:t> </a:t>
            </a:r>
            <a:r>
              <a:rPr lang="en-US" altLang="ko-KR" dirty="0" smtClean="0"/>
              <a:t>AI </a:t>
            </a:r>
            <a:r>
              <a:rPr lang="ko-KR" altLang="en-US" dirty="0" smtClean="0"/>
              <a:t>뿐</a:t>
            </a:r>
            <a:r>
              <a:rPr lang="en-US" altLang="ko-KR" dirty="0" smtClean="0"/>
              <a:t>, </a:t>
            </a:r>
            <a:r>
              <a:rPr lang="ko-KR" altLang="en-US" dirty="0" smtClean="0"/>
              <a:t>그 </a:t>
            </a:r>
            <a:r>
              <a:rPr lang="ko-KR" altLang="en-US" dirty="0"/>
              <a:t>성공의 </a:t>
            </a:r>
            <a:r>
              <a:rPr lang="ko-KR" altLang="en-US" dirty="0" smtClean="0"/>
              <a:t>핵심 요소</a:t>
            </a:r>
            <a:r>
              <a:rPr lang="en-US" altLang="ko-KR" dirty="0" smtClean="0"/>
              <a:t> </a:t>
            </a:r>
            <a:endParaRPr lang="ko-KR" altLang="en-US" dirty="0"/>
          </a:p>
        </p:txBody>
      </p:sp>
      <p:sp>
        <p:nvSpPr>
          <p:cNvPr id="10" name="텍스트 개체 틀 9"/>
          <p:cNvSpPr>
            <a:spLocks noGrp="1"/>
          </p:cNvSpPr>
          <p:nvPr>
            <p:ph type="body" sz="quarter" idx="10"/>
          </p:nvPr>
        </p:nvSpPr>
        <p:spPr/>
        <p:txBody>
          <a:bodyPr/>
          <a:lstStyle/>
          <a:p>
            <a:endParaRPr lang="ko-KR" altLang="en-US"/>
          </a:p>
        </p:txBody>
      </p:sp>
      <p:grpSp>
        <p:nvGrpSpPr>
          <p:cNvPr id="6" name="그룹 5"/>
          <p:cNvGrpSpPr/>
          <p:nvPr/>
        </p:nvGrpSpPr>
        <p:grpSpPr>
          <a:xfrm>
            <a:off x="1141635" y="2051403"/>
            <a:ext cx="7800225" cy="3235181"/>
            <a:chOff x="-60563" y="1336039"/>
            <a:chExt cx="9976585" cy="4438942"/>
          </a:xfrm>
        </p:grpSpPr>
        <p:pic>
          <p:nvPicPr>
            <p:cNvPr id="5939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83778" y="1336039"/>
              <a:ext cx="2529568" cy="20210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직사각형 16"/>
            <p:cNvSpPr/>
            <p:nvPr/>
          </p:nvSpPr>
          <p:spPr>
            <a:xfrm>
              <a:off x="-60563" y="2304594"/>
              <a:ext cx="2593131" cy="1514633"/>
            </a:xfrm>
            <a:prstGeom prst="rect">
              <a:avLst/>
            </a:prstGeom>
          </p:spPr>
          <p:txBody>
            <a:bodyPr wrap="square">
              <a:spAutoFit/>
            </a:bodyPr>
            <a:lstStyle/>
            <a:p>
              <a:pPr>
                <a:lnSpc>
                  <a:spcPct val="120000"/>
                </a:lnSpc>
              </a:pPr>
              <a:r>
                <a:rPr lang="ko-KR" altLang="en-US" sz="1400" b="1" dirty="0">
                  <a:solidFill>
                    <a:srgbClr val="0070C0"/>
                  </a:solidFill>
                  <a:latin typeface="+mn-ea"/>
                  <a:ea typeface="+mn-ea"/>
                </a:rPr>
                <a:t>문제풀이 방법론</a:t>
              </a:r>
              <a:endParaRPr lang="en-US" altLang="ko-KR" sz="1400" b="1" dirty="0">
                <a:solidFill>
                  <a:srgbClr val="0070C0"/>
                </a:solidFill>
                <a:latin typeface="+mn-ea"/>
                <a:ea typeface="+mn-ea"/>
              </a:endParaRPr>
            </a:p>
            <a:p>
              <a:pPr>
                <a:lnSpc>
                  <a:spcPct val="120000"/>
                </a:lnSpc>
              </a:pPr>
              <a:r>
                <a:rPr lang="ko-KR" altLang="en-US" sz="1400" b="1" dirty="0">
                  <a:solidFill>
                    <a:srgbClr val="0070C0"/>
                  </a:solidFill>
                  <a:latin typeface="+mn-ea"/>
                  <a:ea typeface="+mn-ea"/>
                </a:rPr>
                <a:t>기계학습 도구</a:t>
              </a:r>
              <a:endParaRPr lang="en-US" altLang="ko-KR" sz="1400" b="1" dirty="0">
                <a:solidFill>
                  <a:srgbClr val="0070C0"/>
                </a:solidFill>
                <a:latin typeface="+mn-ea"/>
                <a:ea typeface="+mn-ea"/>
              </a:endParaRPr>
            </a:p>
            <a:p>
              <a:pPr>
                <a:lnSpc>
                  <a:spcPct val="120000"/>
                </a:lnSpc>
              </a:pPr>
              <a:r>
                <a:rPr lang="ko-KR" altLang="en-US" sz="1400" b="1" dirty="0">
                  <a:solidFill>
                    <a:srgbClr val="0070C0"/>
                  </a:solidFill>
                  <a:latin typeface="+mn-ea"/>
                  <a:ea typeface="+mn-ea"/>
                </a:rPr>
                <a:t>딥러닝</a:t>
              </a:r>
              <a:r>
                <a:rPr lang="en-US" altLang="ko-KR" sz="1400" b="1" dirty="0">
                  <a:solidFill>
                    <a:srgbClr val="0070C0"/>
                  </a:solidFill>
                  <a:latin typeface="+mn-ea"/>
                  <a:ea typeface="+mn-ea"/>
                </a:rPr>
                <a:t> </a:t>
              </a:r>
              <a:r>
                <a:rPr lang="ko-KR" altLang="en-US" sz="1400" b="1" dirty="0">
                  <a:solidFill>
                    <a:srgbClr val="0070C0"/>
                  </a:solidFill>
                  <a:latin typeface="+mn-ea"/>
                  <a:ea typeface="+mn-ea"/>
                </a:rPr>
                <a:t>네트웍 구조</a:t>
              </a:r>
              <a:endParaRPr lang="en-US" altLang="ko-KR" sz="1400" b="1" dirty="0">
                <a:solidFill>
                  <a:srgbClr val="0070C0"/>
                </a:solidFill>
                <a:latin typeface="+mn-ea"/>
                <a:ea typeface="+mn-ea"/>
              </a:endParaRPr>
            </a:p>
            <a:p>
              <a:pPr>
                <a:lnSpc>
                  <a:spcPct val="120000"/>
                </a:lnSpc>
              </a:pPr>
              <a:r>
                <a:rPr lang="ko-KR" altLang="en-US" sz="1400" b="1" dirty="0">
                  <a:solidFill>
                    <a:srgbClr val="0070C0"/>
                  </a:solidFill>
                  <a:latin typeface="+mn-ea"/>
                  <a:ea typeface="+mn-ea"/>
                </a:rPr>
                <a:t>훈련된 </a:t>
              </a:r>
              <a:r>
                <a:rPr lang="ko-KR" altLang="en-US" sz="1400" b="1" dirty="0">
                  <a:solidFill>
                    <a:srgbClr val="0070C0"/>
                  </a:solidFill>
                  <a:latin typeface="+mn-lt"/>
                  <a:ea typeface="+mn-ea"/>
                </a:rPr>
                <a:t>가중치</a:t>
              </a:r>
              <a:endParaRPr lang="en-US" altLang="ko-KR" sz="1400" b="1" dirty="0">
                <a:solidFill>
                  <a:srgbClr val="0070C0"/>
                </a:solidFill>
                <a:latin typeface="+mn-lt"/>
                <a:ea typeface="+mn-ea"/>
              </a:endParaRPr>
            </a:p>
          </p:txBody>
        </p:sp>
        <p:sp>
          <p:nvSpPr>
            <p:cNvPr id="18" name="Freeform 219"/>
            <p:cNvSpPr>
              <a:spLocks/>
            </p:cNvSpPr>
            <p:nvPr/>
          </p:nvSpPr>
          <p:spPr bwMode="auto">
            <a:xfrm rot="3816487">
              <a:off x="1072957" y="1870740"/>
              <a:ext cx="2324708" cy="2085205"/>
            </a:xfrm>
            <a:custGeom>
              <a:avLst/>
              <a:gdLst/>
              <a:ahLst/>
              <a:cxnLst>
                <a:cxn ang="0">
                  <a:pos x="2502" y="0"/>
                </a:cxn>
                <a:cxn ang="0">
                  <a:pos x="1465" y="383"/>
                </a:cxn>
                <a:cxn ang="0">
                  <a:pos x="1783" y="383"/>
                </a:cxn>
                <a:cxn ang="0">
                  <a:pos x="0" y="1908"/>
                </a:cxn>
                <a:cxn ang="0">
                  <a:pos x="5034" y="1908"/>
                </a:cxn>
                <a:cxn ang="0">
                  <a:pos x="3229" y="383"/>
                </a:cxn>
                <a:cxn ang="0">
                  <a:pos x="3613" y="395"/>
                </a:cxn>
                <a:cxn ang="0">
                  <a:pos x="2502" y="0"/>
                </a:cxn>
              </a:cxnLst>
              <a:rect l="0" t="0" r="r" b="b"/>
              <a:pathLst>
                <a:path w="5034" h="1908">
                  <a:moveTo>
                    <a:pt x="2502" y="0"/>
                  </a:moveTo>
                  <a:lnTo>
                    <a:pt x="1465" y="383"/>
                  </a:lnTo>
                  <a:lnTo>
                    <a:pt x="1783" y="383"/>
                  </a:lnTo>
                  <a:lnTo>
                    <a:pt x="0" y="1908"/>
                  </a:lnTo>
                  <a:lnTo>
                    <a:pt x="5034" y="1908"/>
                  </a:lnTo>
                  <a:lnTo>
                    <a:pt x="3229" y="383"/>
                  </a:lnTo>
                  <a:lnTo>
                    <a:pt x="3613" y="395"/>
                  </a:lnTo>
                  <a:lnTo>
                    <a:pt x="2502" y="0"/>
                  </a:lnTo>
                  <a:close/>
                </a:path>
              </a:pathLst>
            </a:custGeom>
            <a:gradFill rotWithShape="1">
              <a:gsLst>
                <a:gs pos="0">
                  <a:srgbClr val="3333CC">
                    <a:alpha val="50000"/>
                  </a:srgbClr>
                </a:gs>
                <a:gs pos="100000">
                  <a:srgbClr val="3333CC">
                    <a:alpha val="0"/>
                  </a:srgbClr>
                </a:gs>
              </a:gsLst>
              <a:lin ang="5400000" scaled="1"/>
            </a:gradFill>
            <a:ln w="9525" cap="flat" cmpd="sng">
              <a:noFill/>
              <a:prstDash val="solid"/>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prstClr val="black"/>
                </a:solidFill>
                <a:effectLst/>
                <a:uLnTx/>
                <a:uFillTx/>
                <a:latin typeface="맑은 고딕" panose="020B0503020000020004" pitchFamily="50" charset="-127"/>
                <a:ea typeface="맑은 고딕" panose="020B0503020000020004" pitchFamily="50" charset="-127"/>
              </a:endParaRPr>
            </a:p>
          </p:txBody>
        </p:sp>
        <p:sp>
          <p:nvSpPr>
            <p:cNvPr id="19" name="Freeform 219"/>
            <p:cNvSpPr>
              <a:spLocks/>
            </p:cNvSpPr>
            <p:nvPr/>
          </p:nvSpPr>
          <p:spPr bwMode="auto">
            <a:xfrm rot="18062253">
              <a:off x="5544292" y="1845246"/>
              <a:ext cx="2324708" cy="2085205"/>
            </a:xfrm>
            <a:custGeom>
              <a:avLst/>
              <a:gdLst/>
              <a:ahLst/>
              <a:cxnLst>
                <a:cxn ang="0">
                  <a:pos x="2502" y="0"/>
                </a:cxn>
                <a:cxn ang="0">
                  <a:pos x="1465" y="383"/>
                </a:cxn>
                <a:cxn ang="0">
                  <a:pos x="1783" y="383"/>
                </a:cxn>
                <a:cxn ang="0">
                  <a:pos x="0" y="1908"/>
                </a:cxn>
                <a:cxn ang="0">
                  <a:pos x="5034" y="1908"/>
                </a:cxn>
                <a:cxn ang="0">
                  <a:pos x="3229" y="383"/>
                </a:cxn>
                <a:cxn ang="0">
                  <a:pos x="3613" y="395"/>
                </a:cxn>
                <a:cxn ang="0">
                  <a:pos x="2502" y="0"/>
                </a:cxn>
              </a:cxnLst>
              <a:rect l="0" t="0" r="r" b="b"/>
              <a:pathLst>
                <a:path w="5034" h="1908">
                  <a:moveTo>
                    <a:pt x="2502" y="0"/>
                  </a:moveTo>
                  <a:lnTo>
                    <a:pt x="1465" y="383"/>
                  </a:lnTo>
                  <a:lnTo>
                    <a:pt x="1783" y="383"/>
                  </a:lnTo>
                  <a:lnTo>
                    <a:pt x="0" y="1908"/>
                  </a:lnTo>
                  <a:lnTo>
                    <a:pt x="5034" y="1908"/>
                  </a:lnTo>
                  <a:lnTo>
                    <a:pt x="3229" y="383"/>
                  </a:lnTo>
                  <a:lnTo>
                    <a:pt x="3613" y="395"/>
                  </a:lnTo>
                  <a:lnTo>
                    <a:pt x="2502" y="0"/>
                  </a:lnTo>
                  <a:close/>
                </a:path>
              </a:pathLst>
            </a:custGeom>
            <a:gradFill rotWithShape="1">
              <a:gsLst>
                <a:gs pos="0">
                  <a:srgbClr val="3333CC">
                    <a:alpha val="50000"/>
                  </a:srgbClr>
                </a:gs>
                <a:gs pos="100000">
                  <a:srgbClr val="3333CC">
                    <a:alpha val="0"/>
                  </a:srgbClr>
                </a:gs>
              </a:gsLst>
              <a:lin ang="5400000" scaled="1"/>
            </a:gradFill>
            <a:ln w="9525" cap="flat" cmpd="sng">
              <a:noFill/>
              <a:prstDash val="solid"/>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prstClr val="black"/>
                </a:solidFill>
                <a:effectLst/>
                <a:uLnTx/>
                <a:uFillTx/>
                <a:latin typeface="맑은 고딕" panose="020B0503020000020004" pitchFamily="50" charset="-127"/>
                <a:ea typeface="맑은 고딕" panose="020B0503020000020004" pitchFamily="50" charset="-127"/>
              </a:endParaRPr>
            </a:p>
          </p:txBody>
        </p:sp>
        <p:sp>
          <p:nvSpPr>
            <p:cNvPr id="20" name="Freeform 219"/>
            <p:cNvSpPr>
              <a:spLocks/>
            </p:cNvSpPr>
            <p:nvPr/>
          </p:nvSpPr>
          <p:spPr bwMode="auto">
            <a:xfrm>
              <a:off x="3114570" y="3314456"/>
              <a:ext cx="2324708" cy="2085205"/>
            </a:xfrm>
            <a:custGeom>
              <a:avLst/>
              <a:gdLst/>
              <a:ahLst/>
              <a:cxnLst>
                <a:cxn ang="0">
                  <a:pos x="2502" y="0"/>
                </a:cxn>
                <a:cxn ang="0">
                  <a:pos x="1465" y="383"/>
                </a:cxn>
                <a:cxn ang="0">
                  <a:pos x="1783" y="383"/>
                </a:cxn>
                <a:cxn ang="0">
                  <a:pos x="0" y="1908"/>
                </a:cxn>
                <a:cxn ang="0">
                  <a:pos x="5034" y="1908"/>
                </a:cxn>
                <a:cxn ang="0">
                  <a:pos x="3229" y="383"/>
                </a:cxn>
                <a:cxn ang="0">
                  <a:pos x="3613" y="395"/>
                </a:cxn>
                <a:cxn ang="0">
                  <a:pos x="2502" y="0"/>
                </a:cxn>
              </a:cxnLst>
              <a:rect l="0" t="0" r="r" b="b"/>
              <a:pathLst>
                <a:path w="5034" h="1908">
                  <a:moveTo>
                    <a:pt x="2502" y="0"/>
                  </a:moveTo>
                  <a:lnTo>
                    <a:pt x="1465" y="383"/>
                  </a:lnTo>
                  <a:lnTo>
                    <a:pt x="1783" y="383"/>
                  </a:lnTo>
                  <a:lnTo>
                    <a:pt x="0" y="1908"/>
                  </a:lnTo>
                  <a:lnTo>
                    <a:pt x="5034" y="1908"/>
                  </a:lnTo>
                  <a:lnTo>
                    <a:pt x="3229" y="383"/>
                  </a:lnTo>
                  <a:lnTo>
                    <a:pt x="3613" y="395"/>
                  </a:lnTo>
                  <a:lnTo>
                    <a:pt x="2502" y="0"/>
                  </a:lnTo>
                  <a:close/>
                </a:path>
              </a:pathLst>
            </a:custGeom>
            <a:gradFill rotWithShape="1">
              <a:gsLst>
                <a:gs pos="0">
                  <a:srgbClr val="3333CC">
                    <a:alpha val="50000"/>
                  </a:srgbClr>
                </a:gs>
                <a:gs pos="100000">
                  <a:srgbClr val="3333CC">
                    <a:alpha val="0"/>
                  </a:srgbClr>
                </a:gs>
              </a:gsLst>
              <a:lin ang="5400000" scaled="1"/>
            </a:gradFill>
            <a:ln w="9525" cap="flat" cmpd="sng">
              <a:noFill/>
              <a:prstDash val="solid"/>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prstClr val="black"/>
                </a:solidFill>
                <a:effectLst/>
                <a:uLnTx/>
                <a:uFillTx/>
                <a:latin typeface="맑은 고딕" panose="020B0503020000020004" pitchFamily="50" charset="-127"/>
                <a:ea typeface="맑은 고딕" panose="020B0503020000020004" pitchFamily="50" charset="-127"/>
              </a:endParaRPr>
            </a:p>
          </p:txBody>
        </p:sp>
        <p:grpSp>
          <p:nvGrpSpPr>
            <p:cNvPr id="4" name="그룹 3"/>
            <p:cNvGrpSpPr/>
            <p:nvPr/>
          </p:nvGrpSpPr>
          <p:grpSpPr>
            <a:xfrm>
              <a:off x="2782774" y="3938660"/>
              <a:ext cx="3331575" cy="1836321"/>
              <a:chOff x="-215492" y="2628953"/>
              <a:chExt cx="3331575" cy="1836321"/>
            </a:xfrm>
          </p:grpSpPr>
          <p:sp>
            <p:nvSpPr>
              <p:cNvPr id="8" name="직사각형 7"/>
              <p:cNvSpPr/>
              <p:nvPr/>
            </p:nvSpPr>
            <p:spPr>
              <a:xfrm>
                <a:off x="-215492" y="2628953"/>
                <a:ext cx="3331575" cy="583472"/>
              </a:xfrm>
              <a:prstGeom prst="rect">
                <a:avLst/>
              </a:prstGeom>
            </p:spPr>
            <p:txBody>
              <a:bodyPr wrap="square">
                <a:spAutoFit/>
              </a:bodyPr>
              <a:lstStyle/>
              <a:p>
                <a:pPr algn="ctr">
                  <a:lnSpc>
                    <a:spcPct val="120000"/>
                  </a:lnSpc>
                </a:pPr>
                <a:r>
                  <a:rPr lang="en-US" altLang="ko-KR" sz="2000" b="1" dirty="0">
                    <a:latin typeface="+mn-ea"/>
                    <a:ea typeface="+mn-ea"/>
                  </a:rPr>
                  <a:t>Computing</a:t>
                </a:r>
                <a:r>
                  <a:rPr lang="ko-KR" altLang="en-US" sz="2000" b="1" dirty="0">
                    <a:latin typeface="+mn-ea"/>
                    <a:ea typeface="+mn-ea"/>
                  </a:rPr>
                  <a:t> </a:t>
                </a:r>
                <a:r>
                  <a:rPr lang="en-US" altLang="ko-KR" sz="2000" b="1" dirty="0">
                    <a:latin typeface="+mn-ea"/>
                    <a:ea typeface="+mn-ea"/>
                  </a:rPr>
                  <a:t>Power</a:t>
                </a:r>
              </a:p>
            </p:txBody>
          </p:sp>
          <p:pic>
            <p:nvPicPr>
              <p:cNvPr id="13" name="Picture 2" descr="http://kr.nvidia.com/content/tesla/images/how-gpu-acceleration-works.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8496" y="3277961"/>
                <a:ext cx="2106258" cy="118731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 name="그룹 2"/>
            <p:cNvGrpSpPr/>
            <p:nvPr/>
          </p:nvGrpSpPr>
          <p:grpSpPr>
            <a:xfrm>
              <a:off x="6187580" y="1510582"/>
              <a:ext cx="3728442" cy="1862153"/>
              <a:chOff x="3080131" y="4520203"/>
              <a:chExt cx="3728442" cy="1862153"/>
            </a:xfrm>
          </p:grpSpPr>
          <p:sp>
            <p:nvSpPr>
              <p:cNvPr id="15" name="직사각형 14"/>
              <p:cNvSpPr/>
              <p:nvPr/>
            </p:nvSpPr>
            <p:spPr>
              <a:xfrm>
                <a:off x="3080131" y="4520203"/>
                <a:ext cx="3728442" cy="583472"/>
              </a:xfrm>
              <a:prstGeom prst="rect">
                <a:avLst/>
              </a:prstGeom>
            </p:spPr>
            <p:txBody>
              <a:bodyPr wrap="square">
                <a:spAutoFit/>
              </a:bodyPr>
              <a:lstStyle/>
              <a:p>
                <a:pPr algn="ctr">
                  <a:lnSpc>
                    <a:spcPct val="120000"/>
                  </a:lnSpc>
                </a:pPr>
                <a:r>
                  <a:rPr lang="en-US" altLang="ko-KR" sz="2000" b="1" dirty="0">
                    <a:latin typeface="+mn-ea"/>
                    <a:ea typeface="+mn-ea"/>
                  </a:rPr>
                  <a:t>Big Data Power</a:t>
                </a:r>
              </a:p>
            </p:txBody>
          </p:sp>
          <p:pic>
            <p:nvPicPr>
              <p:cNvPr id="14" name="Picture 6" descr="http://grigory.us/pics/matrix.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74957" y="5193260"/>
                <a:ext cx="1957740" cy="1189096"/>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21" name="제목 4">
            <a:extLst>
              <a:ext uri="{FF2B5EF4-FFF2-40B4-BE49-F238E27FC236}">
                <a16:creationId xmlns:a16="http://schemas.microsoft.com/office/drawing/2014/main" id="{AF3A8D1E-784A-4F28-B89C-EAA7AB2A5710}"/>
              </a:ext>
            </a:extLst>
          </p:cNvPr>
          <p:cNvSpPr txBox="1">
            <a:spLocks/>
          </p:cNvSpPr>
          <p:nvPr/>
        </p:nvSpPr>
        <p:spPr>
          <a:xfrm>
            <a:off x="6739370" y="5488222"/>
            <a:ext cx="2915094" cy="475350"/>
          </a:xfrm>
          <a:prstGeom prst="rect">
            <a:avLst/>
          </a:prstGeom>
          <a:ln>
            <a:noFill/>
          </a:ln>
        </p:spPr>
        <p:txBody>
          <a:bodyPr wrap="none" lIns="107275" tIns="53637" rIns="107275" bIns="53637" anchor="b">
            <a:noAutofit/>
          </a:bodyPr>
          <a:lstStyle>
            <a:lvl1pPr marL="0" indent="0" algn="ctr" defTabSz="1072743" rtl="0" eaLnBrk="1" fontAlgn="base" latinLnBrk="0" hangingPunct="1">
              <a:lnSpc>
                <a:spcPct val="100000"/>
              </a:lnSpc>
              <a:spcBef>
                <a:spcPct val="0"/>
              </a:spcBef>
              <a:spcAft>
                <a:spcPct val="0"/>
              </a:spcAft>
              <a:buNone/>
              <a:defRPr lang="ko-KR" altLang="en-US" sz="3600" b="1" kern="1200" cap="none" baseline="0" dirty="0">
                <a:solidFill>
                  <a:srgbClr val="E41955"/>
                </a:solidFill>
                <a:effectLst>
                  <a:glow rad="101600">
                    <a:schemeClr val="bg1"/>
                  </a:glow>
                  <a:outerShdw blurRad="38100" dist="38100" dir="2700000" algn="tl">
                    <a:srgbClr val="000000">
                      <a:alpha val="43137"/>
                    </a:srgbClr>
                  </a:outerShdw>
                </a:effectLst>
                <a:latin typeface="맑은 고딕" panose="020B0503020000020004" pitchFamily="50" charset="-127"/>
                <a:ea typeface="맑은 고딕" panose="020B0503020000020004" pitchFamily="50" charset="-127"/>
                <a:cs typeface="+mj-cs"/>
              </a:defRPr>
            </a:lvl1pPr>
            <a:lvl2pPr algn="l" rtl="0" eaLnBrk="1" fontAlgn="base" latinLnBrk="1" hangingPunct="1">
              <a:spcBef>
                <a:spcPct val="0"/>
              </a:spcBef>
              <a:spcAft>
                <a:spcPct val="0"/>
              </a:spcAft>
              <a:defRPr sz="3800" b="1">
                <a:solidFill>
                  <a:schemeClr val="tx2"/>
                </a:solidFill>
                <a:latin typeface="맑은 고딕" pitchFamily="50" charset="-127"/>
                <a:ea typeface="맑은 고딕" pitchFamily="50" charset="-127"/>
              </a:defRPr>
            </a:lvl2pPr>
            <a:lvl3pPr algn="l" rtl="0" eaLnBrk="1" fontAlgn="base" latinLnBrk="1" hangingPunct="1">
              <a:spcBef>
                <a:spcPct val="0"/>
              </a:spcBef>
              <a:spcAft>
                <a:spcPct val="0"/>
              </a:spcAft>
              <a:defRPr sz="3800" b="1">
                <a:solidFill>
                  <a:schemeClr val="tx2"/>
                </a:solidFill>
                <a:latin typeface="맑은 고딕" pitchFamily="50" charset="-127"/>
                <a:ea typeface="맑은 고딕" pitchFamily="50" charset="-127"/>
              </a:defRPr>
            </a:lvl3pPr>
            <a:lvl4pPr algn="l" rtl="0" eaLnBrk="1" fontAlgn="base" latinLnBrk="1" hangingPunct="1">
              <a:spcBef>
                <a:spcPct val="0"/>
              </a:spcBef>
              <a:spcAft>
                <a:spcPct val="0"/>
              </a:spcAft>
              <a:defRPr sz="3800" b="1">
                <a:solidFill>
                  <a:schemeClr val="tx2"/>
                </a:solidFill>
                <a:latin typeface="맑은 고딕" pitchFamily="50" charset="-127"/>
                <a:ea typeface="맑은 고딕" pitchFamily="50" charset="-127"/>
              </a:defRPr>
            </a:lvl4pPr>
            <a:lvl5pPr algn="l" rtl="0" eaLnBrk="1" fontAlgn="base" latinLnBrk="1" hangingPunct="1">
              <a:spcBef>
                <a:spcPct val="0"/>
              </a:spcBef>
              <a:spcAft>
                <a:spcPct val="0"/>
              </a:spcAft>
              <a:defRPr sz="3800" b="1">
                <a:solidFill>
                  <a:schemeClr val="tx2"/>
                </a:solidFill>
                <a:latin typeface="맑은 고딕" pitchFamily="50" charset="-127"/>
                <a:ea typeface="맑은 고딕" pitchFamily="50" charset="-127"/>
              </a:defRPr>
            </a:lvl5pPr>
            <a:lvl6pPr marL="536372" algn="l" rtl="0" eaLnBrk="1" fontAlgn="base" latinLnBrk="1" hangingPunct="1">
              <a:spcBef>
                <a:spcPct val="0"/>
              </a:spcBef>
              <a:spcAft>
                <a:spcPct val="0"/>
              </a:spcAft>
              <a:defRPr sz="3800" b="1">
                <a:solidFill>
                  <a:schemeClr val="tx2"/>
                </a:solidFill>
                <a:latin typeface="맑은 고딕" pitchFamily="50" charset="-127"/>
                <a:ea typeface="맑은 고딕" pitchFamily="50" charset="-127"/>
              </a:defRPr>
            </a:lvl6pPr>
            <a:lvl7pPr marL="1072743" algn="l" rtl="0" eaLnBrk="1" fontAlgn="base" latinLnBrk="1" hangingPunct="1">
              <a:spcBef>
                <a:spcPct val="0"/>
              </a:spcBef>
              <a:spcAft>
                <a:spcPct val="0"/>
              </a:spcAft>
              <a:defRPr sz="3800" b="1">
                <a:solidFill>
                  <a:schemeClr val="tx2"/>
                </a:solidFill>
                <a:latin typeface="맑은 고딕" pitchFamily="50" charset="-127"/>
                <a:ea typeface="맑은 고딕" pitchFamily="50" charset="-127"/>
              </a:defRPr>
            </a:lvl7pPr>
            <a:lvl8pPr marL="1609115" algn="l" rtl="0" eaLnBrk="1" fontAlgn="base" latinLnBrk="1" hangingPunct="1">
              <a:spcBef>
                <a:spcPct val="0"/>
              </a:spcBef>
              <a:spcAft>
                <a:spcPct val="0"/>
              </a:spcAft>
              <a:defRPr sz="3800" b="1">
                <a:solidFill>
                  <a:schemeClr val="tx2"/>
                </a:solidFill>
                <a:latin typeface="맑은 고딕" pitchFamily="50" charset="-127"/>
                <a:ea typeface="맑은 고딕" pitchFamily="50" charset="-127"/>
              </a:defRPr>
            </a:lvl8pPr>
            <a:lvl9pPr marL="2145487" algn="l" rtl="0" eaLnBrk="1" fontAlgn="base" latinLnBrk="1" hangingPunct="1">
              <a:spcBef>
                <a:spcPct val="0"/>
              </a:spcBef>
              <a:spcAft>
                <a:spcPct val="0"/>
              </a:spcAft>
              <a:defRPr sz="3800" b="1">
                <a:solidFill>
                  <a:schemeClr val="tx2"/>
                </a:solidFill>
                <a:latin typeface="맑은 고딕" pitchFamily="50" charset="-127"/>
                <a:ea typeface="맑은 고딕" pitchFamily="50" charset="-127"/>
              </a:defRPr>
            </a:lvl9pPr>
          </a:lstStyle>
          <a:p>
            <a:r>
              <a:rPr kumimoji="0" lang="ko-KR" altLang="en-US" sz="1800" dirty="0">
                <a:solidFill>
                  <a:srgbClr val="C00000"/>
                </a:solidFill>
              </a:rPr>
              <a:t>기술보다 데이터가 중요한가 </a:t>
            </a:r>
            <a:r>
              <a:rPr kumimoji="0" lang="en-US" altLang="ko-KR" sz="1800" dirty="0">
                <a:solidFill>
                  <a:srgbClr val="C00000"/>
                </a:solidFill>
              </a:rPr>
              <a:t>?!</a:t>
            </a:r>
            <a:endParaRPr kumimoji="0" lang="ko-KR" altLang="en-US" sz="1800" dirty="0">
              <a:solidFill>
                <a:srgbClr val="C00000"/>
              </a:solidFill>
            </a:endParaRPr>
          </a:p>
        </p:txBody>
      </p:sp>
      <p:sp>
        <p:nvSpPr>
          <p:cNvPr id="22" name="별: 꼭짓점 10개 21">
            <a:extLst>
              <a:ext uri="{FF2B5EF4-FFF2-40B4-BE49-F238E27FC236}">
                <a16:creationId xmlns:a16="http://schemas.microsoft.com/office/drawing/2014/main" id="{085550F9-C66B-4580-A995-5FC080A322F5}"/>
              </a:ext>
            </a:extLst>
          </p:cNvPr>
          <p:cNvSpPr/>
          <p:nvPr/>
        </p:nvSpPr>
        <p:spPr bwMode="auto">
          <a:xfrm>
            <a:off x="7470941" y="4371141"/>
            <a:ext cx="2338441" cy="1200121"/>
          </a:xfrm>
          <a:prstGeom prst="star10">
            <a:avLst/>
          </a:prstGeom>
          <a:solidFill>
            <a:srgbClr val="FFC000">
              <a:alpha val="50196"/>
            </a:srgbClr>
          </a:solidFill>
          <a:ln w="9525">
            <a:noFill/>
            <a:round/>
            <a:headEnd/>
            <a:tailEnd/>
          </a:ln>
        </p:spPr>
        <p:txBody>
          <a:bodyPr wrap="none" rtlCol="0" anchor="ctr"/>
          <a:lstStyle/>
          <a:p>
            <a:pPr algn="ctr"/>
            <a:r>
              <a:rPr lang="en-US" altLang="ko-KR" sz="1800" b="1" dirty="0">
                <a:latin typeface="+mn-ea"/>
                <a:ea typeface="+mn-ea"/>
              </a:rPr>
              <a:t>Platform</a:t>
            </a:r>
            <a:r>
              <a:rPr lang="ko-KR" altLang="en-US" sz="1800" b="1" dirty="0">
                <a:latin typeface="+mn-ea"/>
                <a:ea typeface="+mn-ea"/>
              </a:rPr>
              <a:t> 기업 성장 </a:t>
            </a:r>
            <a:endParaRPr lang="en-US" altLang="ko-KR" sz="1800" b="1" dirty="0">
              <a:latin typeface="+mn-ea"/>
              <a:ea typeface="+mn-ea"/>
            </a:endParaRPr>
          </a:p>
        </p:txBody>
      </p:sp>
      <p:sp>
        <p:nvSpPr>
          <p:cNvPr id="23" name="별: 꼭짓점 10개 22">
            <a:extLst>
              <a:ext uri="{FF2B5EF4-FFF2-40B4-BE49-F238E27FC236}">
                <a16:creationId xmlns:a16="http://schemas.microsoft.com/office/drawing/2014/main" id="{A12E1776-B1CC-466A-B21C-2EED2BE63310}"/>
              </a:ext>
            </a:extLst>
          </p:cNvPr>
          <p:cNvSpPr/>
          <p:nvPr/>
        </p:nvSpPr>
        <p:spPr bwMode="auto">
          <a:xfrm>
            <a:off x="311902" y="4413579"/>
            <a:ext cx="2607148" cy="1200121"/>
          </a:xfrm>
          <a:prstGeom prst="star10">
            <a:avLst/>
          </a:prstGeom>
          <a:solidFill>
            <a:srgbClr val="FFC000">
              <a:alpha val="50196"/>
            </a:srgbClr>
          </a:solidFill>
          <a:ln w="9525">
            <a:noFill/>
            <a:round/>
            <a:headEnd/>
            <a:tailEnd/>
          </a:ln>
        </p:spPr>
        <p:txBody>
          <a:bodyPr wrap="none" rtlCol="0" anchor="ctr"/>
          <a:lstStyle/>
          <a:p>
            <a:pPr algn="ctr">
              <a:lnSpc>
                <a:spcPct val="120000"/>
              </a:lnSpc>
            </a:pPr>
            <a:r>
              <a:rPr lang="ko-KR" altLang="en-US" dirty="0">
                <a:latin typeface="+mn-ea"/>
                <a:ea typeface="+mn-ea"/>
              </a:rPr>
              <a:t>개방</a:t>
            </a:r>
            <a:r>
              <a:rPr lang="en-US" altLang="ko-KR" dirty="0">
                <a:latin typeface="+mn-ea"/>
                <a:ea typeface="+mn-ea"/>
              </a:rPr>
              <a:t>·</a:t>
            </a:r>
            <a:r>
              <a:rPr lang="ko-KR" altLang="en-US" dirty="0">
                <a:latin typeface="+mn-ea"/>
                <a:ea typeface="+mn-ea"/>
              </a:rPr>
              <a:t>공유</a:t>
            </a:r>
            <a:r>
              <a:rPr lang="en-US" altLang="ko-KR" dirty="0">
                <a:latin typeface="+mn-ea"/>
                <a:ea typeface="+mn-ea"/>
              </a:rPr>
              <a:t>·</a:t>
            </a:r>
            <a:r>
              <a:rPr lang="ko-KR" altLang="en-US" dirty="0">
                <a:latin typeface="+mn-ea"/>
                <a:ea typeface="+mn-ea"/>
              </a:rPr>
              <a:t>협업 </a:t>
            </a:r>
            <a:r>
              <a:rPr lang="en-US" altLang="ko-KR" dirty="0">
                <a:latin typeface="+mn-ea"/>
                <a:ea typeface="+mn-ea"/>
              </a:rPr>
              <a:t>- </a:t>
            </a:r>
          </a:p>
          <a:p>
            <a:pPr algn="ctr">
              <a:lnSpc>
                <a:spcPct val="120000"/>
              </a:lnSpc>
            </a:pPr>
            <a:r>
              <a:rPr lang="ko-KR" altLang="en-US" sz="1800" dirty="0">
                <a:latin typeface="+mn-ea"/>
              </a:rPr>
              <a:t>공개소프트웨어</a:t>
            </a:r>
            <a:endParaRPr lang="en-US" altLang="ko-KR" sz="1800" dirty="0">
              <a:latin typeface="+mn-ea"/>
              <a:ea typeface="+mn-ea"/>
            </a:endParaRPr>
          </a:p>
        </p:txBody>
      </p:sp>
      <p:sp>
        <p:nvSpPr>
          <p:cNvPr id="26" name="직사각형 25">
            <a:extLst>
              <a:ext uri="{FF2B5EF4-FFF2-40B4-BE49-F238E27FC236}">
                <a16:creationId xmlns:a16="http://schemas.microsoft.com/office/drawing/2014/main" id="{DF53F182-A444-49CD-9728-57A48F3E2060}"/>
              </a:ext>
            </a:extLst>
          </p:cNvPr>
          <p:cNvSpPr/>
          <p:nvPr/>
        </p:nvSpPr>
        <p:spPr>
          <a:xfrm>
            <a:off x="3707510" y="5379207"/>
            <a:ext cx="2478732" cy="875689"/>
          </a:xfrm>
          <a:prstGeom prst="rect">
            <a:avLst/>
          </a:prstGeom>
        </p:spPr>
        <p:txBody>
          <a:bodyPr wrap="square">
            <a:spAutoFit/>
          </a:bodyPr>
          <a:lstStyle/>
          <a:p>
            <a:pPr>
              <a:lnSpc>
                <a:spcPct val="120000"/>
              </a:lnSpc>
            </a:pPr>
            <a:r>
              <a:rPr lang="ko-KR" altLang="en-US" sz="1400" b="1" dirty="0">
                <a:solidFill>
                  <a:srgbClr val="0070C0"/>
                </a:solidFill>
                <a:latin typeface="+mn-ea"/>
                <a:ea typeface="+mn-ea"/>
              </a:rPr>
              <a:t>강력한 병렬 및 분산처리 </a:t>
            </a:r>
            <a:endParaRPr lang="en-US" altLang="ko-KR" sz="1400" b="1" dirty="0">
              <a:solidFill>
                <a:srgbClr val="0070C0"/>
              </a:solidFill>
              <a:latin typeface="+mn-ea"/>
              <a:ea typeface="+mn-ea"/>
            </a:endParaRPr>
          </a:p>
          <a:p>
            <a:pPr>
              <a:lnSpc>
                <a:spcPct val="120000"/>
              </a:lnSpc>
            </a:pPr>
            <a:r>
              <a:rPr lang="en-US" altLang="ko-KR" sz="1400" b="1" dirty="0">
                <a:solidFill>
                  <a:srgbClr val="0070C0"/>
                </a:solidFill>
                <a:latin typeface="+mn-ea"/>
                <a:ea typeface="+mn-ea"/>
              </a:rPr>
              <a:t>Edge</a:t>
            </a:r>
            <a:r>
              <a:rPr lang="ko-KR" altLang="en-US" sz="1400" b="1" dirty="0">
                <a:solidFill>
                  <a:srgbClr val="0070C0"/>
                </a:solidFill>
                <a:latin typeface="+mn-ea"/>
                <a:ea typeface="+mn-ea"/>
              </a:rPr>
              <a:t> </a:t>
            </a:r>
            <a:r>
              <a:rPr lang="en-US" altLang="ko-KR" sz="1400" b="1" dirty="0">
                <a:solidFill>
                  <a:srgbClr val="0070C0"/>
                </a:solidFill>
                <a:latin typeface="+mn-ea"/>
                <a:ea typeface="+mn-ea"/>
              </a:rPr>
              <a:t>Computing</a:t>
            </a:r>
          </a:p>
          <a:p>
            <a:pPr>
              <a:lnSpc>
                <a:spcPct val="120000"/>
              </a:lnSpc>
            </a:pPr>
            <a:r>
              <a:rPr lang="en-US" altLang="ko-KR" sz="1400" b="1" dirty="0">
                <a:solidFill>
                  <a:srgbClr val="0070C0"/>
                </a:solidFill>
                <a:latin typeface="+mn-ea"/>
                <a:ea typeface="+mn-ea"/>
              </a:rPr>
              <a:t>Cloud Computing</a:t>
            </a:r>
          </a:p>
        </p:txBody>
      </p:sp>
      <p:sp>
        <p:nvSpPr>
          <p:cNvPr id="27" name="직사각형 26">
            <a:extLst>
              <a:ext uri="{FF2B5EF4-FFF2-40B4-BE49-F238E27FC236}">
                <a16:creationId xmlns:a16="http://schemas.microsoft.com/office/drawing/2014/main" id="{7AAD8055-B0FA-4620-87AA-829D5C615728}"/>
              </a:ext>
            </a:extLst>
          </p:cNvPr>
          <p:cNvSpPr/>
          <p:nvPr/>
        </p:nvSpPr>
        <p:spPr>
          <a:xfrm>
            <a:off x="550281" y="2246095"/>
            <a:ext cx="2604802" cy="425245"/>
          </a:xfrm>
          <a:prstGeom prst="rect">
            <a:avLst/>
          </a:prstGeom>
        </p:spPr>
        <p:txBody>
          <a:bodyPr wrap="square">
            <a:spAutoFit/>
          </a:bodyPr>
          <a:lstStyle/>
          <a:p>
            <a:pPr algn="ctr">
              <a:lnSpc>
                <a:spcPct val="120000"/>
              </a:lnSpc>
            </a:pPr>
            <a:r>
              <a:rPr lang="en-US" altLang="ko-KR" sz="2000" b="1" dirty="0">
                <a:latin typeface="+mn-ea"/>
                <a:ea typeface="+mn-ea"/>
              </a:rPr>
              <a:t>Algorithm</a:t>
            </a:r>
            <a:r>
              <a:rPr lang="ko-KR" altLang="en-US" sz="2000" b="1" dirty="0">
                <a:latin typeface="+mn-ea"/>
                <a:ea typeface="+mn-ea"/>
              </a:rPr>
              <a:t> </a:t>
            </a:r>
            <a:r>
              <a:rPr lang="en-US" altLang="ko-KR" sz="2000" b="1" dirty="0">
                <a:latin typeface="+mn-ea"/>
                <a:ea typeface="+mn-ea"/>
              </a:rPr>
              <a:t>Power</a:t>
            </a:r>
          </a:p>
        </p:txBody>
      </p:sp>
      <p:sp>
        <p:nvSpPr>
          <p:cNvPr id="28" name="직사각형 27">
            <a:extLst>
              <a:ext uri="{FF2B5EF4-FFF2-40B4-BE49-F238E27FC236}">
                <a16:creationId xmlns:a16="http://schemas.microsoft.com/office/drawing/2014/main" id="{9CBE0AEA-A390-4FC6-847B-81F342AF62B8}"/>
              </a:ext>
            </a:extLst>
          </p:cNvPr>
          <p:cNvSpPr/>
          <p:nvPr/>
        </p:nvSpPr>
        <p:spPr>
          <a:xfrm>
            <a:off x="6989620" y="3578379"/>
            <a:ext cx="1766987" cy="1101007"/>
          </a:xfrm>
          <a:prstGeom prst="rect">
            <a:avLst/>
          </a:prstGeom>
        </p:spPr>
        <p:txBody>
          <a:bodyPr wrap="square">
            <a:spAutoFit/>
          </a:bodyPr>
          <a:lstStyle/>
          <a:p>
            <a:pPr>
              <a:lnSpc>
                <a:spcPct val="120000"/>
              </a:lnSpc>
            </a:pPr>
            <a:r>
              <a:rPr lang="en-US" altLang="ko-KR" sz="1400" b="1" dirty="0">
                <a:solidFill>
                  <a:srgbClr val="0070C0"/>
                </a:solidFill>
                <a:latin typeface="+mn-ea"/>
                <a:ea typeface="+mn-ea"/>
              </a:rPr>
              <a:t>Sensor</a:t>
            </a:r>
            <a:r>
              <a:rPr lang="ko-KR" altLang="en-US" sz="1400" b="1" dirty="0">
                <a:solidFill>
                  <a:srgbClr val="0070C0"/>
                </a:solidFill>
                <a:latin typeface="+mn-ea"/>
                <a:ea typeface="+mn-ea"/>
              </a:rPr>
              <a:t> 기술</a:t>
            </a:r>
            <a:r>
              <a:rPr lang="en-US" altLang="ko-KR" sz="1400" b="1" dirty="0">
                <a:solidFill>
                  <a:srgbClr val="0070C0"/>
                </a:solidFill>
                <a:latin typeface="+mn-ea"/>
                <a:ea typeface="+mn-ea"/>
              </a:rPr>
              <a:t>, IoT,  </a:t>
            </a:r>
            <a:r>
              <a:rPr lang="ko-KR" altLang="en-US" sz="1400" b="1" dirty="0">
                <a:solidFill>
                  <a:srgbClr val="0070C0"/>
                </a:solidFill>
                <a:latin typeface="+mn-ea"/>
                <a:ea typeface="+mn-ea"/>
              </a:rPr>
              <a:t>인터넷을 통한 대량 데이터 수집</a:t>
            </a:r>
            <a:r>
              <a:rPr lang="en-US" altLang="ko-KR" sz="1400" b="1" dirty="0">
                <a:solidFill>
                  <a:srgbClr val="0070C0"/>
                </a:solidFill>
                <a:latin typeface="+mn-ea"/>
                <a:ea typeface="+mn-ea"/>
              </a:rPr>
              <a:t>, </a:t>
            </a:r>
            <a:r>
              <a:rPr lang="ko-KR" altLang="en-US" sz="1400" b="1" dirty="0">
                <a:solidFill>
                  <a:srgbClr val="0070C0"/>
                </a:solidFill>
                <a:latin typeface="+mn-ea"/>
                <a:ea typeface="+mn-ea"/>
              </a:rPr>
              <a:t>저장</a:t>
            </a:r>
            <a:r>
              <a:rPr lang="en-US" altLang="ko-KR" sz="1400" b="1" dirty="0">
                <a:solidFill>
                  <a:srgbClr val="0070C0"/>
                </a:solidFill>
                <a:latin typeface="+mn-ea"/>
                <a:ea typeface="+mn-ea"/>
              </a:rPr>
              <a:t>, </a:t>
            </a:r>
            <a:r>
              <a:rPr lang="ko-KR" altLang="en-US" sz="1400" b="1" dirty="0">
                <a:solidFill>
                  <a:srgbClr val="0070C0"/>
                </a:solidFill>
                <a:latin typeface="+mn-ea"/>
                <a:ea typeface="+mn-ea"/>
              </a:rPr>
              <a:t>관리 능력</a:t>
            </a:r>
            <a:endParaRPr lang="en-US" altLang="ko-KR" sz="1400" b="1" dirty="0">
              <a:solidFill>
                <a:srgbClr val="0070C0"/>
              </a:solidFill>
              <a:latin typeface="+mn-ea"/>
              <a:ea typeface="+mn-ea"/>
            </a:endParaRPr>
          </a:p>
        </p:txBody>
      </p:sp>
    </p:spTree>
    <p:extLst>
      <p:ext uri="{BB962C8B-B14F-4D97-AF65-F5344CB8AC3E}">
        <p14:creationId xmlns:p14="http://schemas.microsoft.com/office/powerpoint/2010/main" val="639554096"/>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제목 2">
            <a:extLst>
              <a:ext uri="{FF2B5EF4-FFF2-40B4-BE49-F238E27FC236}">
                <a16:creationId xmlns:a16="http://schemas.microsoft.com/office/drawing/2014/main" id="{216A5425-CB25-43C6-8B0B-162A3EAF0975}"/>
              </a:ext>
            </a:extLst>
          </p:cNvPr>
          <p:cNvSpPr>
            <a:spLocks noGrp="1"/>
          </p:cNvSpPr>
          <p:nvPr>
            <p:ph type="title"/>
          </p:nvPr>
        </p:nvSpPr>
        <p:spPr>
          <a:xfrm>
            <a:off x="11061" y="13593"/>
            <a:ext cx="9894939" cy="746705"/>
          </a:xfrm>
        </p:spPr>
        <p:txBody>
          <a:bodyPr/>
          <a:lstStyle/>
          <a:p>
            <a:r>
              <a:rPr lang="en-US" altLang="ko-KR" sz="3200" dirty="0" smtClean="0">
                <a:latin typeface="+mn-ea"/>
                <a:ea typeface="+mn-ea"/>
              </a:rPr>
              <a:t>AI</a:t>
            </a:r>
            <a:r>
              <a:rPr lang="ko-KR" altLang="en-US" sz="3200" dirty="0" smtClean="0">
                <a:latin typeface="+mn-ea"/>
                <a:ea typeface="+mn-ea"/>
              </a:rPr>
              <a:t>는 혁신의 </a:t>
            </a:r>
            <a:r>
              <a:rPr lang="ko-KR" altLang="en-US" sz="3200" dirty="0" smtClean="0">
                <a:latin typeface="+mn-ea"/>
                <a:ea typeface="+mn-ea"/>
              </a:rPr>
              <a:t>도구</a:t>
            </a:r>
            <a:r>
              <a:rPr lang="en-US" altLang="ko-KR" sz="3200" dirty="0" smtClean="0">
                <a:latin typeface="+mn-ea"/>
                <a:ea typeface="+mn-ea"/>
              </a:rPr>
              <a:t>, </a:t>
            </a:r>
            <a:r>
              <a:rPr lang="ko-KR" altLang="en-US" sz="3200" dirty="0" smtClean="0">
                <a:latin typeface="+mn-ea"/>
                <a:ea typeface="+mn-ea"/>
              </a:rPr>
              <a:t>생산성 향상</a:t>
            </a:r>
            <a:r>
              <a:rPr lang="en-US" altLang="ko-KR" sz="3200" dirty="0" smtClean="0">
                <a:latin typeface="+mn-ea"/>
                <a:ea typeface="+mn-ea"/>
              </a:rPr>
              <a:t>, </a:t>
            </a:r>
            <a:r>
              <a:rPr lang="ko-KR" altLang="en-US" sz="3200" dirty="0" smtClean="0">
                <a:latin typeface="+mn-ea"/>
                <a:ea typeface="+mn-ea"/>
              </a:rPr>
              <a:t>경제성장의 견인차</a:t>
            </a:r>
            <a:endParaRPr lang="ko-KR" altLang="en-US" sz="3200" dirty="0">
              <a:latin typeface="+mn-ea"/>
              <a:ea typeface="+mn-ea"/>
            </a:endParaRPr>
          </a:p>
        </p:txBody>
      </p:sp>
      <p:sp>
        <p:nvSpPr>
          <p:cNvPr id="4" name="텍스트 개체 틀 3">
            <a:extLst>
              <a:ext uri="{FF2B5EF4-FFF2-40B4-BE49-F238E27FC236}">
                <a16:creationId xmlns:a16="http://schemas.microsoft.com/office/drawing/2014/main" id="{D3079B90-149B-484C-A898-6A0F6F92DACC}"/>
              </a:ext>
            </a:extLst>
          </p:cNvPr>
          <p:cNvSpPr>
            <a:spLocks noGrp="1"/>
          </p:cNvSpPr>
          <p:nvPr>
            <p:ph type="body" sz="quarter" idx="10"/>
          </p:nvPr>
        </p:nvSpPr>
        <p:spPr/>
        <p:txBody>
          <a:bodyPr/>
          <a:lstStyle/>
          <a:p>
            <a:r>
              <a:rPr lang="en-US" altLang="ko-KR" dirty="0">
                <a:latin typeface="+mn-ea"/>
                <a:ea typeface="+mn-ea"/>
                <a:hlinkClick r:id="rId2"/>
              </a:rPr>
              <a:t>https://www.mckinsey.com/business-functions/mckinsey-analytics/our-insights/five-fifty-use-the-force?cid=fivefifty-eml-alt-mkq-mck-oth-1807&amp;hlkid=370b2f98c1264b3ab72a7d35c90f2ccf&amp;hctky=2630251&amp;hdpid=f6110a04-8e31-4077-9bc5-6f4bfeef5fd6</a:t>
            </a:r>
            <a:endParaRPr lang="en-US" altLang="ko-KR" dirty="0">
              <a:latin typeface="+mn-ea"/>
              <a:ea typeface="+mn-ea"/>
            </a:endParaRPr>
          </a:p>
          <a:p>
            <a:r>
              <a:rPr lang="en-US" altLang="ko-KR" dirty="0">
                <a:latin typeface="+mn-ea"/>
                <a:ea typeface="+mn-ea"/>
                <a:hlinkClick r:id="rId3"/>
              </a:rPr>
              <a:t>https://www.techemergence.com/valuing-the-artificial-intelligence-market-graphs-and-predictions/</a:t>
            </a:r>
            <a:endParaRPr lang="en-US" altLang="ko-KR" dirty="0">
              <a:latin typeface="+mn-ea"/>
              <a:ea typeface="+mn-ea"/>
            </a:endParaRPr>
          </a:p>
        </p:txBody>
      </p:sp>
      <p:pic>
        <p:nvPicPr>
          <p:cNvPr id="21" name="그림 20"/>
          <p:cNvPicPr>
            <a:picLocks noChangeAspect="1"/>
          </p:cNvPicPr>
          <p:nvPr/>
        </p:nvPicPr>
        <p:blipFill>
          <a:blip r:embed="rId4"/>
          <a:stretch>
            <a:fillRect/>
          </a:stretch>
        </p:blipFill>
        <p:spPr>
          <a:xfrm>
            <a:off x="459012" y="4288040"/>
            <a:ext cx="3518878" cy="2239586"/>
          </a:xfrm>
          <a:prstGeom prst="rect">
            <a:avLst/>
          </a:prstGeom>
        </p:spPr>
      </p:pic>
      <p:sp>
        <p:nvSpPr>
          <p:cNvPr id="22" name="제목 2">
            <a:extLst>
              <a:ext uri="{FF2B5EF4-FFF2-40B4-BE49-F238E27FC236}">
                <a16:creationId xmlns:a16="http://schemas.microsoft.com/office/drawing/2014/main" id="{216A5425-CB25-43C6-8B0B-162A3EAF0975}"/>
              </a:ext>
            </a:extLst>
          </p:cNvPr>
          <p:cNvSpPr txBox="1">
            <a:spLocks/>
          </p:cNvSpPr>
          <p:nvPr/>
        </p:nvSpPr>
        <p:spPr>
          <a:xfrm>
            <a:off x="4058500" y="5489841"/>
            <a:ext cx="2743074" cy="725814"/>
          </a:xfrm>
          <a:prstGeom prst="rect">
            <a:avLst/>
          </a:prstGeom>
          <a:ln>
            <a:noFill/>
          </a:ln>
        </p:spPr>
        <p:txBody>
          <a:bodyPr wrap="none" lIns="107275" tIns="53637" rIns="107275" bIns="53637" anchor="b">
            <a:noAutofit/>
          </a:bodyPr>
          <a:lstStyle>
            <a:lvl1pPr marL="0" indent="0" algn="ctr" defTabSz="1072743" rtl="0" eaLnBrk="1" fontAlgn="base" latinLnBrk="0" hangingPunct="1">
              <a:lnSpc>
                <a:spcPct val="100000"/>
              </a:lnSpc>
              <a:spcBef>
                <a:spcPct val="0"/>
              </a:spcBef>
              <a:spcAft>
                <a:spcPct val="0"/>
              </a:spcAft>
              <a:buNone/>
              <a:defRPr lang="ko-KR" altLang="en-US" sz="3600" b="1" kern="1200" cap="none" baseline="0" dirty="0">
                <a:solidFill>
                  <a:srgbClr val="E41955"/>
                </a:solidFill>
                <a:effectLst>
                  <a:glow rad="101600">
                    <a:schemeClr val="bg1"/>
                  </a:glow>
                  <a:outerShdw blurRad="38100" dist="38100" dir="2700000" algn="tl">
                    <a:srgbClr val="000000">
                      <a:alpha val="43137"/>
                    </a:srgbClr>
                  </a:outerShdw>
                </a:effectLst>
                <a:latin typeface="맑은 고딕" panose="020B0503020000020004" pitchFamily="50" charset="-127"/>
                <a:ea typeface="맑은 고딕" panose="020B0503020000020004" pitchFamily="50" charset="-127"/>
                <a:cs typeface="+mj-cs"/>
              </a:defRPr>
            </a:lvl1pPr>
            <a:lvl2pPr algn="l" rtl="0" eaLnBrk="1" fontAlgn="base" latinLnBrk="1" hangingPunct="1">
              <a:spcBef>
                <a:spcPct val="0"/>
              </a:spcBef>
              <a:spcAft>
                <a:spcPct val="0"/>
              </a:spcAft>
              <a:defRPr sz="3800" b="1">
                <a:solidFill>
                  <a:schemeClr val="tx2"/>
                </a:solidFill>
                <a:latin typeface="맑은 고딕" pitchFamily="50" charset="-127"/>
                <a:ea typeface="맑은 고딕" pitchFamily="50" charset="-127"/>
              </a:defRPr>
            </a:lvl2pPr>
            <a:lvl3pPr algn="l" rtl="0" eaLnBrk="1" fontAlgn="base" latinLnBrk="1" hangingPunct="1">
              <a:spcBef>
                <a:spcPct val="0"/>
              </a:spcBef>
              <a:spcAft>
                <a:spcPct val="0"/>
              </a:spcAft>
              <a:defRPr sz="3800" b="1">
                <a:solidFill>
                  <a:schemeClr val="tx2"/>
                </a:solidFill>
                <a:latin typeface="맑은 고딕" pitchFamily="50" charset="-127"/>
                <a:ea typeface="맑은 고딕" pitchFamily="50" charset="-127"/>
              </a:defRPr>
            </a:lvl3pPr>
            <a:lvl4pPr algn="l" rtl="0" eaLnBrk="1" fontAlgn="base" latinLnBrk="1" hangingPunct="1">
              <a:spcBef>
                <a:spcPct val="0"/>
              </a:spcBef>
              <a:spcAft>
                <a:spcPct val="0"/>
              </a:spcAft>
              <a:defRPr sz="3800" b="1">
                <a:solidFill>
                  <a:schemeClr val="tx2"/>
                </a:solidFill>
                <a:latin typeface="맑은 고딕" pitchFamily="50" charset="-127"/>
                <a:ea typeface="맑은 고딕" pitchFamily="50" charset="-127"/>
              </a:defRPr>
            </a:lvl4pPr>
            <a:lvl5pPr algn="l" rtl="0" eaLnBrk="1" fontAlgn="base" latinLnBrk="1" hangingPunct="1">
              <a:spcBef>
                <a:spcPct val="0"/>
              </a:spcBef>
              <a:spcAft>
                <a:spcPct val="0"/>
              </a:spcAft>
              <a:defRPr sz="3800" b="1">
                <a:solidFill>
                  <a:schemeClr val="tx2"/>
                </a:solidFill>
                <a:latin typeface="맑은 고딕" pitchFamily="50" charset="-127"/>
                <a:ea typeface="맑은 고딕" pitchFamily="50" charset="-127"/>
              </a:defRPr>
            </a:lvl5pPr>
            <a:lvl6pPr marL="536372" algn="l" rtl="0" eaLnBrk="1" fontAlgn="base" latinLnBrk="1" hangingPunct="1">
              <a:spcBef>
                <a:spcPct val="0"/>
              </a:spcBef>
              <a:spcAft>
                <a:spcPct val="0"/>
              </a:spcAft>
              <a:defRPr sz="3800" b="1">
                <a:solidFill>
                  <a:schemeClr val="tx2"/>
                </a:solidFill>
                <a:latin typeface="맑은 고딕" pitchFamily="50" charset="-127"/>
                <a:ea typeface="맑은 고딕" pitchFamily="50" charset="-127"/>
              </a:defRPr>
            </a:lvl6pPr>
            <a:lvl7pPr marL="1072743" algn="l" rtl="0" eaLnBrk="1" fontAlgn="base" latinLnBrk="1" hangingPunct="1">
              <a:spcBef>
                <a:spcPct val="0"/>
              </a:spcBef>
              <a:spcAft>
                <a:spcPct val="0"/>
              </a:spcAft>
              <a:defRPr sz="3800" b="1">
                <a:solidFill>
                  <a:schemeClr val="tx2"/>
                </a:solidFill>
                <a:latin typeface="맑은 고딕" pitchFamily="50" charset="-127"/>
                <a:ea typeface="맑은 고딕" pitchFamily="50" charset="-127"/>
              </a:defRPr>
            </a:lvl7pPr>
            <a:lvl8pPr marL="1609115" algn="l" rtl="0" eaLnBrk="1" fontAlgn="base" latinLnBrk="1" hangingPunct="1">
              <a:spcBef>
                <a:spcPct val="0"/>
              </a:spcBef>
              <a:spcAft>
                <a:spcPct val="0"/>
              </a:spcAft>
              <a:defRPr sz="3800" b="1">
                <a:solidFill>
                  <a:schemeClr val="tx2"/>
                </a:solidFill>
                <a:latin typeface="맑은 고딕" pitchFamily="50" charset="-127"/>
                <a:ea typeface="맑은 고딕" pitchFamily="50" charset="-127"/>
              </a:defRPr>
            </a:lvl8pPr>
            <a:lvl9pPr marL="2145487" algn="l" rtl="0" eaLnBrk="1" fontAlgn="base" latinLnBrk="1" hangingPunct="1">
              <a:spcBef>
                <a:spcPct val="0"/>
              </a:spcBef>
              <a:spcAft>
                <a:spcPct val="0"/>
              </a:spcAft>
              <a:defRPr sz="3800" b="1">
                <a:solidFill>
                  <a:schemeClr val="tx2"/>
                </a:solidFill>
                <a:latin typeface="맑은 고딕" pitchFamily="50" charset="-127"/>
                <a:ea typeface="맑은 고딕" pitchFamily="50" charset="-127"/>
              </a:defRPr>
            </a:lvl9pPr>
          </a:lstStyle>
          <a:p>
            <a:pPr algn="l"/>
            <a:r>
              <a:rPr kumimoji="0" lang="ko-KR" altLang="en-US" sz="1800" dirty="0" smtClean="0">
                <a:latin typeface="+mn-ea"/>
                <a:ea typeface="+mn-ea"/>
              </a:rPr>
              <a:t>광범위한 영역에서 </a:t>
            </a:r>
            <a:endParaRPr kumimoji="0" lang="en-US" altLang="ko-KR" sz="1800" dirty="0" smtClean="0">
              <a:latin typeface="+mn-ea"/>
              <a:ea typeface="+mn-ea"/>
            </a:endParaRPr>
          </a:p>
          <a:p>
            <a:pPr algn="l"/>
            <a:r>
              <a:rPr kumimoji="0" lang="ko-KR" altLang="en-US" sz="1800" dirty="0" smtClean="0">
                <a:latin typeface="+mn-ea"/>
                <a:ea typeface="+mn-ea"/>
              </a:rPr>
              <a:t>활용 가능한 보편적 기술</a:t>
            </a:r>
            <a:endParaRPr kumimoji="0" lang="ko-KR" altLang="en-US" sz="1800" dirty="0">
              <a:latin typeface="+mn-ea"/>
              <a:ea typeface="+mn-ea"/>
            </a:endParaRPr>
          </a:p>
        </p:txBody>
      </p:sp>
      <p:sp>
        <p:nvSpPr>
          <p:cNvPr id="2" name="직사각형 1"/>
          <p:cNvSpPr/>
          <p:nvPr/>
        </p:nvSpPr>
        <p:spPr bwMode="auto">
          <a:xfrm>
            <a:off x="4958530" y="2132856"/>
            <a:ext cx="3594870" cy="504056"/>
          </a:xfrm>
          <a:prstGeom prst="rect">
            <a:avLst/>
          </a:prstGeom>
          <a:solidFill>
            <a:schemeClr val="bg1"/>
          </a:solidFill>
          <a:ln w="9525">
            <a:noFill/>
            <a:round/>
            <a:headEnd/>
            <a:tailEnd/>
          </a:ln>
        </p:spPr>
        <p:txBody>
          <a:bodyPr wrap="none" rtlCol="0" anchor="ctr"/>
          <a:lstStyle/>
          <a:p>
            <a:pPr algn="ctr"/>
            <a:endParaRPr lang="ko-KR" altLang="en-US" sz="1800"/>
          </a:p>
        </p:txBody>
      </p:sp>
      <p:pic>
        <p:nvPicPr>
          <p:cNvPr id="5" name="그림 4"/>
          <p:cNvPicPr>
            <a:picLocks noChangeAspect="1"/>
          </p:cNvPicPr>
          <p:nvPr/>
        </p:nvPicPr>
        <p:blipFill>
          <a:blip r:embed="rId5"/>
          <a:stretch>
            <a:fillRect/>
          </a:stretch>
        </p:blipFill>
        <p:spPr>
          <a:xfrm>
            <a:off x="6859773" y="4345498"/>
            <a:ext cx="2980415" cy="2203319"/>
          </a:xfrm>
          <a:prstGeom prst="rect">
            <a:avLst/>
          </a:prstGeom>
        </p:spPr>
      </p:pic>
      <p:sp>
        <p:nvSpPr>
          <p:cNvPr id="17" name="직사각형 16">
            <a:extLst>
              <a:ext uri="{FF2B5EF4-FFF2-40B4-BE49-F238E27FC236}">
                <a16:creationId xmlns:a16="http://schemas.microsoft.com/office/drawing/2014/main" id="{0F2B6A89-5F88-45F6-9C5E-54D694F70979}"/>
              </a:ext>
            </a:extLst>
          </p:cNvPr>
          <p:cNvSpPr/>
          <p:nvPr/>
        </p:nvSpPr>
        <p:spPr bwMode="auto">
          <a:xfrm>
            <a:off x="4191801" y="4258456"/>
            <a:ext cx="2551573" cy="661731"/>
          </a:xfrm>
          <a:prstGeom prst="rect">
            <a:avLst/>
          </a:prstGeom>
          <a:solidFill>
            <a:schemeClr val="bg1"/>
          </a:solidFill>
          <a:ln w="9525">
            <a:noFill/>
            <a:round/>
            <a:headEnd/>
            <a:tailEnd/>
          </a:ln>
        </p:spPr>
        <p:txBody>
          <a:bodyPr wrap="none" rtlCol="0" anchor="ctr"/>
          <a:lstStyle/>
          <a:p>
            <a:pPr marL="0" lvl="1">
              <a:buNone/>
            </a:pPr>
            <a:r>
              <a:rPr lang="ko-KR" altLang="en-US" b="1" dirty="0">
                <a:latin typeface="+mn-ea"/>
                <a:ea typeface="+mn-ea"/>
              </a:rPr>
              <a:t>미국 </a:t>
            </a:r>
            <a:r>
              <a:rPr lang="en-US" altLang="ko-KR" b="1" dirty="0">
                <a:latin typeface="+mn-ea"/>
                <a:ea typeface="+mn-ea"/>
              </a:rPr>
              <a:t>8500</a:t>
            </a:r>
            <a:r>
              <a:rPr lang="ko-KR" altLang="en-US" b="1" dirty="0">
                <a:latin typeface="+mn-ea"/>
                <a:ea typeface="+mn-ea"/>
              </a:rPr>
              <a:t>조원</a:t>
            </a:r>
            <a:r>
              <a:rPr lang="en-US" altLang="ko-KR" b="1" dirty="0">
                <a:latin typeface="+mn-ea"/>
                <a:ea typeface="+mn-ea"/>
              </a:rPr>
              <a:t>(~2035</a:t>
            </a:r>
            <a:r>
              <a:rPr lang="ko-KR" altLang="en-US" b="1" dirty="0">
                <a:latin typeface="+mn-ea"/>
                <a:ea typeface="+mn-ea"/>
              </a:rPr>
              <a:t>년</a:t>
            </a:r>
            <a:r>
              <a:rPr lang="en-US" altLang="ko-KR" b="1" dirty="0">
                <a:latin typeface="+mn-ea"/>
                <a:ea typeface="+mn-ea"/>
              </a:rPr>
              <a:t>)  </a:t>
            </a:r>
          </a:p>
          <a:p>
            <a:pPr marL="0" lvl="1">
              <a:buNone/>
            </a:pPr>
            <a:r>
              <a:rPr lang="ko-KR" altLang="en-US" b="1" dirty="0">
                <a:latin typeface="+mn-ea"/>
                <a:ea typeface="+mn-ea"/>
              </a:rPr>
              <a:t>한국 </a:t>
            </a:r>
            <a:r>
              <a:rPr lang="en-US" altLang="ko-KR" b="1" dirty="0">
                <a:latin typeface="+mn-ea"/>
                <a:ea typeface="+mn-ea"/>
              </a:rPr>
              <a:t>460</a:t>
            </a:r>
            <a:r>
              <a:rPr lang="ko-KR" altLang="en-US" b="1" dirty="0">
                <a:latin typeface="+mn-ea"/>
                <a:ea typeface="+mn-ea"/>
              </a:rPr>
              <a:t>조원</a:t>
            </a:r>
            <a:r>
              <a:rPr lang="en-US" altLang="ko-KR" b="1" dirty="0">
                <a:latin typeface="+mn-ea"/>
                <a:ea typeface="+mn-ea"/>
              </a:rPr>
              <a:t>(~2030</a:t>
            </a:r>
            <a:r>
              <a:rPr lang="ko-KR" altLang="en-US" b="1" dirty="0">
                <a:latin typeface="+mn-ea"/>
                <a:ea typeface="+mn-ea"/>
              </a:rPr>
              <a:t>년</a:t>
            </a:r>
            <a:r>
              <a:rPr lang="en-US" altLang="ko-KR" b="1" dirty="0">
                <a:latin typeface="+mn-ea"/>
                <a:ea typeface="+mn-ea"/>
              </a:rPr>
              <a:t>)</a:t>
            </a:r>
            <a:endParaRPr lang="en-US" altLang="ko-KR" b="1" dirty="0">
              <a:latin typeface="+mn-ea"/>
              <a:ea typeface="+mn-ea"/>
            </a:endParaRPr>
          </a:p>
        </p:txBody>
      </p:sp>
      <p:pic>
        <p:nvPicPr>
          <p:cNvPr id="19"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64676" y="1312202"/>
            <a:ext cx="4723530" cy="22461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모서리가 둥근 직사각형 38">
            <a:extLst>
              <a:ext uri="{FF2B5EF4-FFF2-40B4-BE49-F238E27FC236}">
                <a16:creationId xmlns:a16="http://schemas.microsoft.com/office/drawing/2014/main" id="{E8C43A26-3A4B-4470-9238-57731472713A}"/>
              </a:ext>
            </a:extLst>
          </p:cNvPr>
          <p:cNvSpPr/>
          <p:nvPr/>
        </p:nvSpPr>
        <p:spPr bwMode="auto">
          <a:xfrm>
            <a:off x="5062671" y="916098"/>
            <a:ext cx="4468096" cy="404812"/>
          </a:xfrm>
          <a:prstGeom prst="roundRect">
            <a:avLst/>
          </a:prstGeom>
          <a:solidFill>
            <a:schemeClr val="accent2"/>
          </a:solidFill>
          <a:ln w="9525">
            <a:noFill/>
            <a:round/>
            <a:headEnd/>
            <a:tailEnd/>
          </a:ln>
        </p:spPr>
        <p:txBody>
          <a:bodyPr wrap="none" rtlCol="0" anchor="ctr"/>
          <a:lstStyle/>
          <a:p>
            <a:pPr algn="ctr"/>
            <a:r>
              <a:rPr lang="en-US" altLang="ko-KR" sz="1800" b="1" dirty="0">
                <a:solidFill>
                  <a:schemeClr val="bg1"/>
                </a:solidFill>
                <a:latin typeface="+mn-ea"/>
                <a:ea typeface="+mn-ea"/>
              </a:rPr>
              <a:t>AI</a:t>
            </a:r>
            <a:r>
              <a:rPr lang="ko-KR" altLang="en-US" sz="1800" b="1" dirty="0">
                <a:solidFill>
                  <a:schemeClr val="bg1"/>
                </a:solidFill>
                <a:latin typeface="+mn-ea"/>
                <a:ea typeface="+mn-ea"/>
              </a:rPr>
              <a:t>에</a:t>
            </a:r>
            <a:r>
              <a:rPr lang="en-US" altLang="ko-KR" sz="1800" b="1" dirty="0">
                <a:solidFill>
                  <a:schemeClr val="bg1"/>
                </a:solidFill>
                <a:latin typeface="+mn-ea"/>
                <a:ea typeface="+mn-ea"/>
              </a:rPr>
              <a:t> </a:t>
            </a:r>
            <a:r>
              <a:rPr lang="ko-KR" altLang="en-US" sz="1800" b="1" dirty="0">
                <a:solidFill>
                  <a:schemeClr val="bg1"/>
                </a:solidFill>
                <a:latin typeface="+mn-ea"/>
                <a:ea typeface="+mn-ea"/>
              </a:rPr>
              <a:t>의한 경제 성장률 </a:t>
            </a:r>
            <a:r>
              <a:rPr lang="en-US" altLang="ko-KR" sz="1400" b="1" dirty="0">
                <a:solidFill>
                  <a:schemeClr val="bg1"/>
                </a:solidFill>
                <a:latin typeface="+mn-ea"/>
                <a:ea typeface="+mn-ea"/>
              </a:rPr>
              <a:t>(2030</a:t>
            </a:r>
            <a:r>
              <a:rPr lang="ko-KR" altLang="en-US" sz="1400" b="1" dirty="0">
                <a:solidFill>
                  <a:schemeClr val="bg1"/>
                </a:solidFill>
                <a:latin typeface="+mn-ea"/>
                <a:ea typeface="+mn-ea"/>
              </a:rPr>
              <a:t>년 국가별 예상치</a:t>
            </a:r>
            <a:r>
              <a:rPr lang="en-US" altLang="ko-KR" sz="1400" b="1" dirty="0">
                <a:solidFill>
                  <a:schemeClr val="bg1"/>
                </a:solidFill>
                <a:latin typeface="+mn-ea"/>
                <a:ea typeface="+mn-ea"/>
              </a:rPr>
              <a:t>)</a:t>
            </a:r>
            <a:endParaRPr lang="ko-KR" altLang="en-US" sz="1800" b="1" dirty="0">
              <a:solidFill>
                <a:schemeClr val="bg1"/>
              </a:solidFill>
              <a:latin typeface="+mn-ea"/>
              <a:ea typeface="+mn-ea"/>
            </a:endParaRPr>
          </a:p>
        </p:txBody>
      </p:sp>
      <p:sp>
        <p:nvSpPr>
          <p:cNvPr id="23" name="모서리가 둥근 직사각형 38">
            <a:extLst>
              <a:ext uri="{FF2B5EF4-FFF2-40B4-BE49-F238E27FC236}">
                <a16:creationId xmlns:a16="http://schemas.microsoft.com/office/drawing/2014/main" id="{24D3A239-9EE3-4BF1-A67C-EDF19590FAED}"/>
              </a:ext>
            </a:extLst>
          </p:cNvPr>
          <p:cNvSpPr/>
          <p:nvPr/>
        </p:nvSpPr>
        <p:spPr bwMode="auto">
          <a:xfrm>
            <a:off x="4236817" y="3870621"/>
            <a:ext cx="2307101" cy="404219"/>
          </a:xfrm>
          <a:prstGeom prst="roundRect">
            <a:avLst/>
          </a:prstGeom>
          <a:solidFill>
            <a:schemeClr val="accent2"/>
          </a:solidFill>
          <a:ln w="9525">
            <a:noFill/>
            <a:round/>
            <a:headEnd/>
            <a:tailEnd/>
          </a:ln>
        </p:spPr>
        <p:txBody>
          <a:bodyPr wrap="none" rtlCol="0" anchor="ctr"/>
          <a:lstStyle/>
          <a:p>
            <a:pPr algn="ctr"/>
            <a:r>
              <a:rPr lang="en-US" altLang="ko-KR" sz="1800" b="1" dirty="0" smtClean="0">
                <a:solidFill>
                  <a:schemeClr val="bg1"/>
                </a:solidFill>
                <a:latin typeface="+mn-ea"/>
                <a:ea typeface="+mn-ea"/>
              </a:rPr>
              <a:t>AI</a:t>
            </a:r>
            <a:r>
              <a:rPr lang="ko-KR" altLang="en-US" sz="1800" b="1" dirty="0" smtClean="0">
                <a:solidFill>
                  <a:schemeClr val="bg1"/>
                </a:solidFill>
                <a:latin typeface="+mn-ea"/>
                <a:ea typeface="+mn-ea"/>
              </a:rPr>
              <a:t>의 경제 </a:t>
            </a:r>
            <a:r>
              <a:rPr lang="ko-KR" altLang="en-US" sz="1800" b="1" dirty="0">
                <a:solidFill>
                  <a:schemeClr val="bg1"/>
                </a:solidFill>
                <a:latin typeface="+mn-ea"/>
                <a:ea typeface="+mn-ea"/>
              </a:rPr>
              <a:t>파급 효과</a:t>
            </a:r>
          </a:p>
        </p:txBody>
      </p:sp>
      <p:sp>
        <p:nvSpPr>
          <p:cNvPr id="24" name="모서리가 둥근 직사각형 38">
            <a:extLst>
              <a:ext uri="{FF2B5EF4-FFF2-40B4-BE49-F238E27FC236}">
                <a16:creationId xmlns:a16="http://schemas.microsoft.com/office/drawing/2014/main" id="{E8C43A26-3A4B-4470-9238-57731472713A}"/>
              </a:ext>
            </a:extLst>
          </p:cNvPr>
          <p:cNvSpPr/>
          <p:nvPr/>
        </p:nvSpPr>
        <p:spPr bwMode="auto">
          <a:xfrm>
            <a:off x="6971740" y="3870621"/>
            <a:ext cx="2726711" cy="404812"/>
          </a:xfrm>
          <a:prstGeom prst="roundRect">
            <a:avLst/>
          </a:prstGeom>
          <a:solidFill>
            <a:schemeClr val="accent2"/>
          </a:solidFill>
          <a:ln w="9525">
            <a:noFill/>
            <a:round/>
            <a:headEnd/>
            <a:tailEnd/>
          </a:ln>
        </p:spPr>
        <p:txBody>
          <a:bodyPr wrap="none" rtlCol="0" anchor="ctr"/>
          <a:lstStyle/>
          <a:p>
            <a:pPr algn="ctr"/>
            <a:r>
              <a:rPr lang="ko-KR" altLang="en-US" sz="1800" b="1" dirty="0" smtClean="0">
                <a:solidFill>
                  <a:schemeClr val="bg1"/>
                </a:solidFill>
                <a:latin typeface="+mn-ea"/>
                <a:ea typeface="+mn-ea"/>
              </a:rPr>
              <a:t>세계 </a:t>
            </a:r>
            <a:r>
              <a:rPr lang="en-US" altLang="ko-KR" sz="1800" b="1" dirty="0" smtClean="0">
                <a:solidFill>
                  <a:schemeClr val="bg1"/>
                </a:solidFill>
                <a:latin typeface="+mn-ea"/>
                <a:ea typeface="+mn-ea"/>
              </a:rPr>
              <a:t>AI</a:t>
            </a:r>
            <a:r>
              <a:rPr lang="ko-KR" altLang="en-US" sz="1800" b="1" dirty="0" smtClean="0">
                <a:solidFill>
                  <a:schemeClr val="bg1"/>
                </a:solidFill>
                <a:latin typeface="+mn-ea"/>
                <a:ea typeface="+mn-ea"/>
              </a:rPr>
              <a:t>시장 성장 추세</a:t>
            </a:r>
            <a:endParaRPr lang="ko-KR" altLang="en-US" sz="1800" b="1" dirty="0">
              <a:solidFill>
                <a:schemeClr val="bg1"/>
              </a:solidFill>
              <a:latin typeface="+mn-ea"/>
              <a:ea typeface="+mn-ea"/>
            </a:endParaRPr>
          </a:p>
        </p:txBody>
      </p:sp>
      <p:sp>
        <p:nvSpPr>
          <p:cNvPr id="25" name="모서리가 둥근 직사각형 38">
            <a:extLst>
              <a:ext uri="{FF2B5EF4-FFF2-40B4-BE49-F238E27FC236}">
                <a16:creationId xmlns:a16="http://schemas.microsoft.com/office/drawing/2014/main" id="{E8C43A26-3A4B-4470-9238-57731472713A}"/>
              </a:ext>
            </a:extLst>
          </p:cNvPr>
          <p:cNvSpPr/>
          <p:nvPr/>
        </p:nvSpPr>
        <p:spPr bwMode="auto">
          <a:xfrm>
            <a:off x="560512" y="3870621"/>
            <a:ext cx="3203467" cy="404812"/>
          </a:xfrm>
          <a:prstGeom prst="roundRect">
            <a:avLst/>
          </a:prstGeom>
          <a:solidFill>
            <a:schemeClr val="accent2"/>
          </a:solidFill>
          <a:ln w="9525">
            <a:noFill/>
            <a:round/>
            <a:headEnd/>
            <a:tailEnd/>
          </a:ln>
        </p:spPr>
        <p:txBody>
          <a:bodyPr wrap="none" rtlCol="0" anchor="ctr"/>
          <a:lstStyle/>
          <a:p>
            <a:pPr algn="ctr"/>
            <a:r>
              <a:rPr lang="en-US" altLang="ko-KR" sz="1800" b="1" dirty="0" smtClean="0">
                <a:solidFill>
                  <a:schemeClr val="bg1"/>
                </a:solidFill>
                <a:latin typeface="+mn-ea"/>
                <a:ea typeface="+mn-ea"/>
              </a:rPr>
              <a:t>AI</a:t>
            </a:r>
            <a:r>
              <a:rPr lang="ko-KR" altLang="en-US" sz="1800" b="1" dirty="0" smtClean="0">
                <a:solidFill>
                  <a:schemeClr val="bg1"/>
                </a:solidFill>
                <a:latin typeface="+mn-ea"/>
                <a:ea typeface="+mn-ea"/>
              </a:rPr>
              <a:t>의 가치는 어디서 오는가</a:t>
            </a:r>
            <a:r>
              <a:rPr lang="en-US" altLang="ko-KR" sz="1800" b="1" dirty="0" smtClean="0">
                <a:solidFill>
                  <a:schemeClr val="bg1"/>
                </a:solidFill>
                <a:latin typeface="+mn-ea"/>
                <a:ea typeface="+mn-ea"/>
              </a:rPr>
              <a:t>?</a:t>
            </a:r>
            <a:endParaRPr lang="ko-KR" altLang="en-US" sz="1800" b="1" dirty="0">
              <a:solidFill>
                <a:schemeClr val="bg1"/>
              </a:solidFill>
              <a:latin typeface="+mn-ea"/>
              <a:ea typeface="+mn-ea"/>
            </a:endParaRPr>
          </a:p>
        </p:txBody>
      </p:sp>
      <p:pic>
        <p:nvPicPr>
          <p:cNvPr id="27" name="그림 26">
            <a:extLst>
              <a:ext uri="{FF2B5EF4-FFF2-40B4-BE49-F238E27FC236}">
                <a16:creationId xmlns:a16="http://schemas.microsoft.com/office/drawing/2014/main" id="{FA8526FC-F42E-41AA-9A37-CD064BD9726E}"/>
              </a:ext>
            </a:extLst>
          </p:cNvPr>
          <p:cNvPicPr>
            <a:picLocks noChangeAspect="1"/>
          </p:cNvPicPr>
          <p:nvPr/>
        </p:nvPicPr>
        <p:blipFill>
          <a:blip r:embed="rId7"/>
          <a:stretch>
            <a:fillRect/>
          </a:stretch>
        </p:blipFill>
        <p:spPr>
          <a:xfrm>
            <a:off x="1017257" y="1350551"/>
            <a:ext cx="2919853" cy="2123292"/>
          </a:xfrm>
          <a:prstGeom prst="rect">
            <a:avLst/>
          </a:prstGeom>
        </p:spPr>
      </p:pic>
      <p:sp>
        <p:nvSpPr>
          <p:cNvPr id="28" name="모서리가 둥근 직사각형 38">
            <a:extLst>
              <a:ext uri="{FF2B5EF4-FFF2-40B4-BE49-F238E27FC236}">
                <a16:creationId xmlns:a16="http://schemas.microsoft.com/office/drawing/2014/main" id="{BE008B84-3538-4355-B0A2-E2D03C1A408A}"/>
              </a:ext>
            </a:extLst>
          </p:cNvPr>
          <p:cNvSpPr/>
          <p:nvPr/>
        </p:nvSpPr>
        <p:spPr bwMode="auto">
          <a:xfrm>
            <a:off x="459012" y="942622"/>
            <a:ext cx="4036345" cy="407929"/>
          </a:xfrm>
          <a:prstGeom prst="roundRect">
            <a:avLst/>
          </a:prstGeom>
          <a:solidFill>
            <a:schemeClr val="accent2"/>
          </a:solidFill>
          <a:ln w="9525">
            <a:noFill/>
            <a:round/>
            <a:headEnd/>
            <a:tailEnd/>
          </a:ln>
        </p:spPr>
        <p:txBody>
          <a:bodyPr wrap="none" rtlCol="0" anchor="ctr"/>
          <a:lstStyle/>
          <a:p>
            <a:pPr algn="ctr"/>
            <a:r>
              <a:rPr lang="ko-KR" altLang="en-US" sz="1800" b="1" dirty="0">
                <a:solidFill>
                  <a:schemeClr val="bg1"/>
                </a:solidFill>
                <a:latin typeface="+mn-ea"/>
                <a:ea typeface="+mn-ea"/>
              </a:rPr>
              <a:t>기술에 의한 생산성 향상</a:t>
            </a:r>
          </a:p>
        </p:txBody>
      </p:sp>
    </p:spTree>
    <p:extLst>
      <p:ext uri="{BB962C8B-B14F-4D97-AF65-F5344CB8AC3E}">
        <p14:creationId xmlns:p14="http://schemas.microsoft.com/office/powerpoint/2010/main" val="2771579283"/>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제목 2"/>
          <p:cNvSpPr>
            <a:spLocks noGrp="1"/>
          </p:cNvSpPr>
          <p:nvPr>
            <p:ph type="title"/>
          </p:nvPr>
        </p:nvSpPr>
        <p:spPr>
          <a:xfrm>
            <a:off x="21365" y="0"/>
            <a:ext cx="9896667" cy="962729"/>
          </a:xfrm>
        </p:spPr>
        <p:txBody>
          <a:bodyPr/>
          <a:lstStyle/>
          <a:p>
            <a:r>
              <a:rPr lang="en-US" altLang="ko-KR" dirty="0"/>
              <a:t>Every Country on the AI Bandwagon</a:t>
            </a:r>
            <a:endParaRPr lang="ko-KR" altLang="en-US" dirty="0"/>
          </a:p>
        </p:txBody>
      </p:sp>
      <p:sp>
        <p:nvSpPr>
          <p:cNvPr id="4" name="텍스트 개체 틀 3"/>
          <p:cNvSpPr>
            <a:spLocks noGrp="1"/>
          </p:cNvSpPr>
          <p:nvPr>
            <p:ph type="body" sz="quarter" idx="10"/>
          </p:nvPr>
        </p:nvSpPr>
        <p:spPr/>
        <p:txBody>
          <a:bodyPr/>
          <a:lstStyle/>
          <a:p>
            <a:endParaRPr lang="ko-KR" altLang="en-US"/>
          </a:p>
        </p:txBody>
      </p:sp>
      <p:pic>
        <p:nvPicPr>
          <p:cNvPr id="5" name="그림 4"/>
          <p:cNvPicPr>
            <a:picLocks noChangeAspect="1"/>
          </p:cNvPicPr>
          <p:nvPr/>
        </p:nvPicPr>
        <p:blipFill>
          <a:blip r:embed="rId3"/>
          <a:stretch>
            <a:fillRect/>
          </a:stretch>
        </p:blipFill>
        <p:spPr>
          <a:xfrm>
            <a:off x="21365" y="1345924"/>
            <a:ext cx="9705528" cy="5045553"/>
          </a:xfrm>
          <a:prstGeom prst="rect">
            <a:avLst/>
          </a:prstGeom>
        </p:spPr>
      </p:pic>
      <p:pic>
        <p:nvPicPr>
          <p:cNvPr id="2" name="그림 1"/>
          <p:cNvPicPr>
            <a:picLocks noChangeAspect="1"/>
          </p:cNvPicPr>
          <p:nvPr/>
        </p:nvPicPr>
        <p:blipFill>
          <a:blip r:embed="rId4"/>
          <a:stretch>
            <a:fillRect/>
          </a:stretch>
        </p:blipFill>
        <p:spPr>
          <a:xfrm>
            <a:off x="498783" y="1490013"/>
            <a:ext cx="3760776" cy="2521074"/>
          </a:xfrm>
          <a:prstGeom prst="rect">
            <a:avLst/>
          </a:prstGeom>
          <a:ln>
            <a:noFill/>
          </a:ln>
          <a:effectLst>
            <a:outerShdw blurRad="292100" dist="139700" dir="2700000" algn="tl" rotWithShape="0">
              <a:srgbClr val="333333">
                <a:alpha val="65000"/>
              </a:srgbClr>
            </a:outerShdw>
          </a:effectLst>
        </p:spPr>
      </p:pic>
      <p:pic>
        <p:nvPicPr>
          <p:cNvPr id="6" name="그림 5"/>
          <p:cNvPicPr>
            <a:picLocks noChangeAspect="1"/>
          </p:cNvPicPr>
          <p:nvPr/>
        </p:nvPicPr>
        <p:blipFill>
          <a:blip r:embed="rId5"/>
          <a:stretch>
            <a:fillRect/>
          </a:stretch>
        </p:blipFill>
        <p:spPr>
          <a:xfrm>
            <a:off x="5601072" y="1586290"/>
            <a:ext cx="3678361" cy="2534882"/>
          </a:xfrm>
          <a:prstGeom prst="rect">
            <a:avLst/>
          </a:prstGeom>
          <a:ln>
            <a:noFill/>
          </a:ln>
          <a:effectLst>
            <a:outerShdw blurRad="292100" dist="139700" dir="2700000" algn="tl" rotWithShape="0">
              <a:srgbClr val="333333">
                <a:alpha val="65000"/>
              </a:srgbClr>
            </a:outerShdw>
          </a:effectLst>
        </p:spPr>
      </p:pic>
      <p:pic>
        <p:nvPicPr>
          <p:cNvPr id="7" name="그림 6"/>
          <p:cNvPicPr>
            <a:picLocks noChangeAspect="1"/>
          </p:cNvPicPr>
          <p:nvPr/>
        </p:nvPicPr>
        <p:blipFill>
          <a:blip r:embed="rId6"/>
          <a:stretch>
            <a:fillRect/>
          </a:stretch>
        </p:blipFill>
        <p:spPr>
          <a:xfrm>
            <a:off x="2718056" y="3842668"/>
            <a:ext cx="4312146" cy="287079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6918145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내용 개체 틀 1">
            <a:extLst>
              <a:ext uri="{FF2B5EF4-FFF2-40B4-BE49-F238E27FC236}">
                <a16:creationId xmlns:a16="http://schemas.microsoft.com/office/drawing/2014/main" id="{E73D1552-FD14-4B7C-891A-0B3043E2E9DD}"/>
              </a:ext>
            </a:extLst>
          </p:cNvPr>
          <p:cNvSpPr>
            <a:spLocks noGrp="1"/>
          </p:cNvSpPr>
          <p:nvPr>
            <p:ph idx="1"/>
          </p:nvPr>
        </p:nvSpPr>
        <p:spPr>
          <a:xfrm>
            <a:off x="388837" y="1130220"/>
            <a:ext cx="4780187" cy="4459019"/>
          </a:xfrm>
        </p:spPr>
        <p:txBody>
          <a:bodyPr>
            <a:normAutofit fontScale="92500" lnSpcReduction="10000"/>
          </a:bodyPr>
          <a:lstStyle/>
          <a:p>
            <a:r>
              <a:rPr lang="ko-KR" altLang="en-US" dirty="0"/>
              <a:t>미국</a:t>
            </a:r>
            <a:r>
              <a:rPr lang="en-US" altLang="ko-KR" dirty="0"/>
              <a:t>-</a:t>
            </a:r>
            <a:r>
              <a:rPr lang="ko-KR" altLang="en-US" dirty="0"/>
              <a:t>중국 간의 헤게모니 경쟁 심화</a:t>
            </a:r>
            <a:endParaRPr lang="en-US" altLang="ko-KR" dirty="0"/>
          </a:p>
          <a:p>
            <a:pPr lvl="1"/>
            <a:r>
              <a:rPr lang="ko-KR" altLang="en-US" dirty="0"/>
              <a:t>국제정치 위상에서 </a:t>
            </a:r>
            <a:r>
              <a:rPr lang="en-US" altLang="ko-KR" dirty="0"/>
              <a:t>AI</a:t>
            </a:r>
            <a:r>
              <a:rPr lang="ko-KR" altLang="en-US" dirty="0"/>
              <a:t>는 핵 이상의 가치</a:t>
            </a:r>
            <a:endParaRPr lang="en-US" altLang="ko-KR" dirty="0"/>
          </a:p>
          <a:p>
            <a:r>
              <a:rPr lang="ko-KR" altLang="en-US" dirty="0"/>
              <a:t>실리콘 밸리 엔지니어들</a:t>
            </a:r>
            <a:r>
              <a:rPr lang="en-US" altLang="ko-KR" dirty="0"/>
              <a:t>,</a:t>
            </a:r>
            <a:r>
              <a:rPr lang="ko-KR" altLang="en-US" dirty="0"/>
              <a:t> </a:t>
            </a:r>
            <a:r>
              <a:rPr lang="en-US" altLang="ko-KR" dirty="0"/>
              <a:t>AI</a:t>
            </a:r>
            <a:r>
              <a:rPr lang="ko-KR" altLang="en-US" dirty="0"/>
              <a:t>의</a:t>
            </a:r>
            <a:r>
              <a:rPr lang="en-US" altLang="ko-KR" dirty="0"/>
              <a:t> </a:t>
            </a:r>
            <a:r>
              <a:rPr lang="ko-KR" altLang="en-US" dirty="0"/>
              <a:t>무기 탑재 반대</a:t>
            </a:r>
            <a:endParaRPr lang="en-US" altLang="ko-KR" dirty="0"/>
          </a:p>
          <a:p>
            <a:pPr lvl="1"/>
            <a:r>
              <a:rPr lang="ko-KR" altLang="en-US" dirty="0"/>
              <a:t>미국 국수주의자들의 반발</a:t>
            </a:r>
            <a:endParaRPr lang="en-US" altLang="ko-KR" dirty="0"/>
          </a:p>
          <a:p>
            <a:r>
              <a:rPr lang="ko-KR" altLang="en-US" dirty="0"/>
              <a:t>트럼프 “구글 왜 중국군 돕나” </a:t>
            </a:r>
            <a:r>
              <a:rPr lang="en-US" altLang="ko-KR" dirty="0"/>
              <a:t>AI </a:t>
            </a:r>
            <a:r>
              <a:rPr lang="ko-KR" altLang="en-US" dirty="0"/>
              <a:t>패권 방어나선 미국  </a:t>
            </a:r>
            <a:r>
              <a:rPr lang="en-US" altLang="ko-KR" sz="1500" dirty="0"/>
              <a:t>[</a:t>
            </a:r>
            <a:r>
              <a:rPr lang="ko-KR" altLang="en-US" sz="1500" dirty="0"/>
              <a:t>출처</a:t>
            </a:r>
            <a:r>
              <a:rPr lang="en-US" altLang="ko-KR" sz="1500" dirty="0"/>
              <a:t>: </a:t>
            </a:r>
            <a:r>
              <a:rPr lang="ko-KR" altLang="en-US" sz="1500" dirty="0"/>
              <a:t>중앙일보</a:t>
            </a:r>
            <a:r>
              <a:rPr lang="en-US" altLang="ko-KR" sz="1500" dirty="0"/>
              <a:t>, 2019.04.01]</a:t>
            </a:r>
          </a:p>
          <a:p>
            <a:pPr marL="447675" indent="0">
              <a:buNone/>
            </a:pPr>
            <a:r>
              <a:rPr lang="ko-KR" altLang="en-US" sz="1900" b="0" i="1" dirty="0"/>
              <a:t>순다 피차이</a:t>
            </a:r>
            <a:r>
              <a:rPr lang="en-US" altLang="ko-KR" sz="1900" b="0" i="1" dirty="0"/>
              <a:t>(47) </a:t>
            </a:r>
            <a:r>
              <a:rPr lang="ko-KR" altLang="en-US" sz="1900" b="0" i="1" dirty="0"/>
              <a:t>구글 최고경영자</a:t>
            </a:r>
            <a:r>
              <a:rPr lang="en-US" altLang="ko-KR" sz="1900" b="0" i="1" dirty="0"/>
              <a:t>(CEO)</a:t>
            </a:r>
            <a:r>
              <a:rPr lang="ko-KR" altLang="en-US" sz="1900" b="0" i="1" dirty="0"/>
              <a:t>가 지난달 </a:t>
            </a:r>
            <a:r>
              <a:rPr lang="en-US" altLang="ko-KR" sz="1900" b="0" i="1" dirty="0"/>
              <a:t>27</a:t>
            </a:r>
            <a:r>
              <a:rPr lang="ko-KR" altLang="en-US" sz="1900" b="0" i="1" dirty="0"/>
              <a:t>일 워싱턴으로 갑자기 소환됐다</a:t>
            </a:r>
            <a:r>
              <a:rPr lang="en-US" altLang="ko-KR" sz="1900" b="0" i="1" dirty="0"/>
              <a:t>… “</a:t>
            </a:r>
            <a:r>
              <a:rPr lang="ko-KR" altLang="en-US" sz="1900" b="0" i="1" dirty="0"/>
              <a:t>구글의 중국 사업이 간접적으로 중국군을 돕고 있다”며 </a:t>
            </a:r>
            <a:r>
              <a:rPr lang="ko-KR" altLang="en-US" sz="1900" b="0" i="1" dirty="0" smtClean="0"/>
              <a:t>“ </a:t>
            </a:r>
            <a:r>
              <a:rPr lang="en-US" altLang="ko-KR" sz="1900" b="0" i="1" dirty="0" smtClean="0"/>
              <a:t>…</a:t>
            </a:r>
            <a:endParaRPr lang="en-US" altLang="ko-KR" sz="1900" b="0" i="1" dirty="0"/>
          </a:p>
        </p:txBody>
      </p:sp>
      <p:sp>
        <p:nvSpPr>
          <p:cNvPr id="3" name="제목 2">
            <a:extLst>
              <a:ext uri="{FF2B5EF4-FFF2-40B4-BE49-F238E27FC236}">
                <a16:creationId xmlns:a16="http://schemas.microsoft.com/office/drawing/2014/main" id="{1629B583-F42E-4436-AD06-6E163F3FE13B}"/>
              </a:ext>
            </a:extLst>
          </p:cNvPr>
          <p:cNvSpPr>
            <a:spLocks noGrp="1"/>
          </p:cNvSpPr>
          <p:nvPr>
            <p:ph type="title"/>
          </p:nvPr>
        </p:nvSpPr>
        <p:spPr/>
        <p:txBody>
          <a:bodyPr/>
          <a:lstStyle/>
          <a:p>
            <a:r>
              <a:rPr lang="en-US" altLang="ko-KR" dirty="0"/>
              <a:t>AI Nationalism</a:t>
            </a:r>
            <a:r>
              <a:rPr lang="ko-KR" altLang="en-US" dirty="0"/>
              <a:t>의 부상</a:t>
            </a:r>
          </a:p>
        </p:txBody>
      </p:sp>
      <p:sp>
        <p:nvSpPr>
          <p:cNvPr id="10" name="텍스트 개체 틀 9">
            <a:extLst>
              <a:ext uri="{FF2B5EF4-FFF2-40B4-BE49-F238E27FC236}">
                <a16:creationId xmlns:a16="http://schemas.microsoft.com/office/drawing/2014/main" id="{A46E3089-E5F2-4EF4-B75C-2490AFCB8642}"/>
              </a:ext>
            </a:extLst>
          </p:cNvPr>
          <p:cNvSpPr>
            <a:spLocks noGrp="1"/>
          </p:cNvSpPr>
          <p:nvPr>
            <p:ph type="body" sz="quarter" idx="10"/>
          </p:nvPr>
        </p:nvSpPr>
        <p:spPr/>
        <p:txBody>
          <a:bodyPr/>
          <a:lstStyle/>
          <a:p>
            <a:r>
              <a:rPr lang="en-US" altLang="ko-KR" dirty="0"/>
              <a:t>*How China could beat the West in the deadly race for AI weapons</a:t>
            </a:r>
          </a:p>
        </p:txBody>
      </p:sp>
      <p:sp>
        <p:nvSpPr>
          <p:cNvPr id="7" name="제목 2">
            <a:extLst>
              <a:ext uri="{FF2B5EF4-FFF2-40B4-BE49-F238E27FC236}">
                <a16:creationId xmlns:a16="http://schemas.microsoft.com/office/drawing/2014/main" id="{8461401B-21B6-482E-ACED-26E76EECF4F8}"/>
              </a:ext>
            </a:extLst>
          </p:cNvPr>
          <p:cNvSpPr txBox="1">
            <a:spLocks/>
          </p:cNvSpPr>
          <p:nvPr/>
        </p:nvSpPr>
        <p:spPr>
          <a:xfrm>
            <a:off x="33197" y="-1400"/>
            <a:ext cx="9896667" cy="962729"/>
          </a:xfrm>
          <a:prstGeom prst="rect">
            <a:avLst/>
          </a:prstGeom>
          <a:ln>
            <a:noFill/>
          </a:ln>
        </p:spPr>
        <p:txBody>
          <a:bodyPr wrap="none" lIns="107275" tIns="53637" rIns="107275" bIns="53637" anchor="b">
            <a:noAutofit/>
          </a:bodyPr>
          <a:lstStyle>
            <a:lvl1pPr marL="0" indent="0" algn="ctr" defTabSz="1072743" rtl="0" eaLnBrk="1" fontAlgn="base" latinLnBrk="0" hangingPunct="1">
              <a:lnSpc>
                <a:spcPct val="100000"/>
              </a:lnSpc>
              <a:spcBef>
                <a:spcPct val="0"/>
              </a:spcBef>
              <a:spcAft>
                <a:spcPct val="0"/>
              </a:spcAft>
              <a:buNone/>
              <a:defRPr lang="ko-KR" altLang="en-US" sz="3600" b="1" kern="1200" cap="none" baseline="0" dirty="0">
                <a:solidFill>
                  <a:srgbClr val="E41955"/>
                </a:solidFill>
                <a:effectLst>
                  <a:glow rad="101600">
                    <a:schemeClr val="bg1"/>
                  </a:glow>
                  <a:outerShdw blurRad="38100" dist="38100" dir="2700000" algn="tl">
                    <a:srgbClr val="000000">
                      <a:alpha val="43137"/>
                    </a:srgbClr>
                  </a:outerShdw>
                </a:effectLst>
                <a:latin typeface="맑은 고딕" panose="020B0503020000020004" pitchFamily="50" charset="-127"/>
                <a:ea typeface="맑은 고딕" panose="020B0503020000020004" pitchFamily="50" charset="-127"/>
                <a:cs typeface="+mj-cs"/>
              </a:defRPr>
            </a:lvl1pPr>
            <a:lvl2pPr algn="l" rtl="0" eaLnBrk="1" fontAlgn="base" latinLnBrk="1" hangingPunct="1">
              <a:spcBef>
                <a:spcPct val="0"/>
              </a:spcBef>
              <a:spcAft>
                <a:spcPct val="0"/>
              </a:spcAft>
              <a:defRPr sz="3800" b="1">
                <a:solidFill>
                  <a:schemeClr val="tx2"/>
                </a:solidFill>
                <a:latin typeface="맑은 고딕" pitchFamily="50" charset="-127"/>
                <a:ea typeface="맑은 고딕" pitchFamily="50" charset="-127"/>
              </a:defRPr>
            </a:lvl2pPr>
            <a:lvl3pPr algn="l" rtl="0" eaLnBrk="1" fontAlgn="base" latinLnBrk="1" hangingPunct="1">
              <a:spcBef>
                <a:spcPct val="0"/>
              </a:spcBef>
              <a:spcAft>
                <a:spcPct val="0"/>
              </a:spcAft>
              <a:defRPr sz="3800" b="1">
                <a:solidFill>
                  <a:schemeClr val="tx2"/>
                </a:solidFill>
                <a:latin typeface="맑은 고딕" pitchFamily="50" charset="-127"/>
                <a:ea typeface="맑은 고딕" pitchFamily="50" charset="-127"/>
              </a:defRPr>
            </a:lvl3pPr>
            <a:lvl4pPr algn="l" rtl="0" eaLnBrk="1" fontAlgn="base" latinLnBrk="1" hangingPunct="1">
              <a:spcBef>
                <a:spcPct val="0"/>
              </a:spcBef>
              <a:spcAft>
                <a:spcPct val="0"/>
              </a:spcAft>
              <a:defRPr sz="3800" b="1">
                <a:solidFill>
                  <a:schemeClr val="tx2"/>
                </a:solidFill>
                <a:latin typeface="맑은 고딕" pitchFamily="50" charset="-127"/>
                <a:ea typeface="맑은 고딕" pitchFamily="50" charset="-127"/>
              </a:defRPr>
            </a:lvl4pPr>
            <a:lvl5pPr algn="l" rtl="0" eaLnBrk="1" fontAlgn="base" latinLnBrk="1" hangingPunct="1">
              <a:spcBef>
                <a:spcPct val="0"/>
              </a:spcBef>
              <a:spcAft>
                <a:spcPct val="0"/>
              </a:spcAft>
              <a:defRPr sz="3800" b="1">
                <a:solidFill>
                  <a:schemeClr val="tx2"/>
                </a:solidFill>
                <a:latin typeface="맑은 고딕" pitchFamily="50" charset="-127"/>
                <a:ea typeface="맑은 고딕" pitchFamily="50" charset="-127"/>
              </a:defRPr>
            </a:lvl5pPr>
            <a:lvl6pPr marL="536372" algn="l" rtl="0" eaLnBrk="1" fontAlgn="base" latinLnBrk="1" hangingPunct="1">
              <a:spcBef>
                <a:spcPct val="0"/>
              </a:spcBef>
              <a:spcAft>
                <a:spcPct val="0"/>
              </a:spcAft>
              <a:defRPr sz="3800" b="1">
                <a:solidFill>
                  <a:schemeClr val="tx2"/>
                </a:solidFill>
                <a:latin typeface="맑은 고딕" pitchFamily="50" charset="-127"/>
                <a:ea typeface="맑은 고딕" pitchFamily="50" charset="-127"/>
              </a:defRPr>
            </a:lvl6pPr>
            <a:lvl7pPr marL="1072743" algn="l" rtl="0" eaLnBrk="1" fontAlgn="base" latinLnBrk="1" hangingPunct="1">
              <a:spcBef>
                <a:spcPct val="0"/>
              </a:spcBef>
              <a:spcAft>
                <a:spcPct val="0"/>
              </a:spcAft>
              <a:defRPr sz="3800" b="1">
                <a:solidFill>
                  <a:schemeClr val="tx2"/>
                </a:solidFill>
                <a:latin typeface="맑은 고딕" pitchFamily="50" charset="-127"/>
                <a:ea typeface="맑은 고딕" pitchFamily="50" charset="-127"/>
              </a:defRPr>
            </a:lvl7pPr>
            <a:lvl8pPr marL="1609115" algn="l" rtl="0" eaLnBrk="1" fontAlgn="base" latinLnBrk="1" hangingPunct="1">
              <a:spcBef>
                <a:spcPct val="0"/>
              </a:spcBef>
              <a:spcAft>
                <a:spcPct val="0"/>
              </a:spcAft>
              <a:defRPr sz="3800" b="1">
                <a:solidFill>
                  <a:schemeClr val="tx2"/>
                </a:solidFill>
                <a:latin typeface="맑은 고딕" pitchFamily="50" charset="-127"/>
                <a:ea typeface="맑은 고딕" pitchFamily="50" charset="-127"/>
              </a:defRPr>
            </a:lvl8pPr>
            <a:lvl9pPr marL="2145487" algn="l" rtl="0" eaLnBrk="1" fontAlgn="base" latinLnBrk="1" hangingPunct="1">
              <a:spcBef>
                <a:spcPct val="0"/>
              </a:spcBef>
              <a:spcAft>
                <a:spcPct val="0"/>
              </a:spcAft>
              <a:defRPr sz="3800" b="1">
                <a:solidFill>
                  <a:schemeClr val="tx2"/>
                </a:solidFill>
                <a:latin typeface="맑은 고딕" pitchFamily="50" charset="-127"/>
                <a:ea typeface="맑은 고딕" pitchFamily="50" charset="-127"/>
              </a:defRPr>
            </a:lvl9pPr>
          </a:lstStyle>
          <a:p>
            <a:endParaRPr kumimoji="0" lang="ko-KR" altLang="en-US" dirty="0"/>
          </a:p>
        </p:txBody>
      </p:sp>
      <p:sp>
        <p:nvSpPr>
          <p:cNvPr id="13" name="내용 개체 틀 1">
            <a:extLst>
              <a:ext uri="{FF2B5EF4-FFF2-40B4-BE49-F238E27FC236}">
                <a16:creationId xmlns:a16="http://schemas.microsoft.com/office/drawing/2014/main" id="{D075A7F1-2507-4DC2-87E7-A8049D47C63A}"/>
              </a:ext>
            </a:extLst>
          </p:cNvPr>
          <p:cNvSpPr txBox="1">
            <a:spLocks/>
          </p:cNvSpPr>
          <p:nvPr/>
        </p:nvSpPr>
        <p:spPr>
          <a:xfrm>
            <a:off x="140755" y="5589239"/>
            <a:ext cx="5908135" cy="731963"/>
          </a:xfrm>
          <a:prstGeom prst="rect">
            <a:avLst/>
          </a:prstGeom>
          <a:ln>
            <a:noFill/>
          </a:ln>
        </p:spPr>
        <p:txBody>
          <a:bodyPr wrap="square" lIns="107275" tIns="144000" rIns="107275" bIns="53637">
            <a:normAutofit fontScale="62500" lnSpcReduction="20000"/>
          </a:bodyPr>
          <a:lstStyle>
            <a:lvl1pPr marL="449263" indent="-355600" algn="l" rtl="0" eaLnBrk="1" fontAlgn="base" latinLnBrk="1" hangingPunct="1">
              <a:lnSpc>
                <a:spcPct val="120000"/>
              </a:lnSpc>
              <a:spcBef>
                <a:spcPts val="704"/>
              </a:spcBef>
              <a:spcAft>
                <a:spcPct val="0"/>
              </a:spcAft>
              <a:buClr>
                <a:srgbClr val="E41955"/>
              </a:buClr>
              <a:buSzPct val="90000"/>
              <a:buFont typeface="Wingdings" panose="05000000000000000000" pitchFamily="2" charset="2"/>
              <a:buChar char="l"/>
              <a:defRPr sz="2200" b="1" baseline="0">
                <a:solidFill>
                  <a:srgbClr val="002563"/>
                </a:solidFill>
                <a:latin typeface="맑은 고딕" panose="020B0503020000020004" pitchFamily="50" charset="-127"/>
                <a:ea typeface="맑은 고딕" panose="020B0503020000020004" pitchFamily="50" charset="-127"/>
                <a:cs typeface="+mn-cs"/>
              </a:defRPr>
            </a:lvl1pPr>
            <a:lvl2pPr marL="449263" indent="-177800" algn="l" rtl="0" eaLnBrk="1" fontAlgn="base" latinLnBrk="1" hangingPunct="1">
              <a:lnSpc>
                <a:spcPct val="120000"/>
              </a:lnSpc>
              <a:spcBef>
                <a:spcPts val="587"/>
              </a:spcBef>
              <a:spcAft>
                <a:spcPct val="0"/>
              </a:spcAft>
              <a:buClr>
                <a:schemeClr val="tx1"/>
              </a:buClr>
              <a:buSzPct val="75000"/>
              <a:buFont typeface="Arial" pitchFamily="34" charset="0"/>
              <a:buChar char="•"/>
              <a:defRPr sz="1800" b="1">
                <a:solidFill>
                  <a:schemeClr val="tx1"/>
                </a:solidFill>
                <a:latin typeface="맑은 고딕" panose="020B0503020000020004" pitchFamily="50" charset="-127"/>
                <a:ea typeface="맑은 고딕" panose="020B0503020000020004" pitchFamily="50" charset="-127"/>
              </a:defRPr>
            </a:lvl2pPr>
            <a:lvl3pPr marL="625475" indent="-177800" algn="l" rtl="0" eaLnBrk="1" fontAlgn="base" latinLnBrk="1" hangingPunct="1">
              <a:lnSpc>
                <a:spcPct val="120000"/>
              </a:lnSpc>
              <a:spcBef>
                <a:spcPts val="587"/>
              </a:spcBef>
              <a:spcAft>
                <a:spcPct val="0"/>
              </a:spcAft>
              <a:buClr>
                <a:schemeClr val="tx1"/>
              </a:buClr>
              <a:buSzPct val="76000"/>
              <a:buFont typeface="Arial" pitchFamily="34" charset="0"/>
              <a:buChar char="•"/>
              <a:defRPr sz="1600" b="1">
                <a:solidFill>
                  <a:srgbClr val="464646"/>
                </a:solidFill>
                <a:latin typeface="맑은 고딕" panose="020B0503020000020004" pitchFamily="50" charset="-127"/>
                <a:ea typeface="맑은 고딕" panose="020B0503020000020004" pitchFamily="50" charset="-127"/>
              </a:defRPr>
            </a:lvl3pPr>
            <a:lvl4pPr marL="801688" indent="-176213" algn="l" rtl="0" eaLnBrk="1" fontAlgn="base" latinLnBrk="1" hangingPunct="1">
              <a:lnSpc>
                <a:spcPct val="120000"/>
              </a:lnSpc>
              <a:spcBef>
                <a:spcPts val="469"/>
              </a:spcBef>
              <a:spcAft>
                <a:spcPct val="0"/>
              </a:spcAft>
              <a:buClr>
                <a:schemeClr val="tx1"/>
              </a:buClr>
              <a:buSzPct val="70000"/>
              <a:buFont typeface="Arial" pitchFamily="34" charset="0"/>
              <a:buChar char="•"/>
              <a:defRPr sz="1400" b="1">
                <a:solidFill>
                  <a:srgbClr val="464646"/>
                </a:solidFill>
                <a:latin typeface="맑은 고딕" panose="020B0503020000020004" pitchFamily="50" charset="-127"/>
                <a:ea typeface="맑은 고딕" panose="020B0503020000020004" pitchFamily="50" charset="-127"/>
              </a:defRPr>
            </a:lvl4pPr>
            <a:lvl5pPr marL="989013" indent="-187325" algn="l" rtl="0" eaLnBrk="1" fontAlgn="base" latinLnBrk="1" hangingPunct="1">
              <a:lnSpc>
                <a:spcPct val="120000"/>
              </a:lnSpc>
              <a:spcBef>
                <a:spcPts val="352"/>
              </a:spcBef>
              <a:spcAft>
                <a:spcPct val="0"/>
              </a:spcAft>
              <a:buClr>
                <a:schemeClr val="tx1"/>
              </a:buClr>
              <a:buSzPct val="70000"/>
              <a:buFont typeface="Arial" pitchFamily="34" charset="0"/>
              <a:buChar char="•"/>
              <a:defRPr sz="1200" b="1">
                <a:solidFill>
                  <a:srgbClr val="464646"/>
                </a:solidFill>
                <a:latin typeface="맑은 고딕" panose="020B0503020000020004" pitchFamily="50" charset="-127"/>
                <a:ea typeface="맑은 고딕" panose="020B0503020000020004" pitchFamily="50" charset="-127"/>
              </a:defRPr>
            </a:lvl5pPr>
            <a:lvl6pPr marL="2145487" indent="-268186" algn="l" rtl="0" eaLnBrk="1" fontAlgn="base" latinLnBrk="1" hangingPunct="1">
              <a:spcBef>
                <a:spcPts val="352"/>
              </a:spcBef>
              <a:spcAft>
                <a:spcPct val="0"/>
              </a:spcAft>
              <a:buClr>
                <a:schemeClr val="accent2"/>
              </a:buClr>
              <a:buSzPct val="70000"/>
              <a:buFont typeface="Wingdings" pitchFamily="2" charset="2"/>
              <a:buChar char=""/>
              <a:defRPr sz="1900" b="1">
                <a:solidFill>
                  <a:schemeClr val="tx1"/>
                </a:solidFill>
                <a:latin typeface="+mn-lt"/>
                <a:ea typeface="+mn-ea"/>
              </a:defRPr>
            </a:lvl6pPr>
            <a:lvl7pPr marL="2681859" indent="-268186" algn="l" rtl="0" eaLnBrk="1" fontAlgn="base" latinLnBrk="1" hangingPunct="1">
              <a:spcBef>
                <a:spcPts val="352"/>
              </a:spcBef>
              <a:spcAft>
                <a:spcPct val="0"/>
              </a:spcAft>
              <a:buClr>
                <a:schemeClr val="accent2"/>
              </a:buClr>
              <a:buSzPct val="70000"/>
              <a:buFont typeface="Wingdings" pitchFamily="2" charset="2"/>
              <a:buChar char=""/>
              <a:defRPr sz="1900" b="1">
                <a:solidFill>
                  <a:schemeClr val="tx1"/>
                </a:solidFill>
                <a:latin typeface="+mn-lt"/>
                <a:ea typeface="+mn-ea"/>
              </a:defRPr>
            </a:lvl7pPr>
            <a:lvl8pPr marL="3218230" indent="-268186" algn="l" rtl="0" eaLnBrk="1" fontAlgn="base" latinLnBrk="1" hangingPunct="1">
              <a:spcBef>
                <a:spcPts val="352"/>
              </a:spcBef>
              <a:spcAft>
                <a:spcPct val="0"/>
              </a:spcAft>
              <a:buClr>
                <a:schemeClr val="accent2"/>
              </a:buClr>
              <a:buSzPct val="70000"/>
              <a:buFont typeface="Wingdings" pitchFamily="2" charset="2"/>
              <a:buChar char=""/>
              <a:defRPr sz="1900" b="1">
                <a:solidFill>
                  <a:schemeClr val="tx1"/>
                </a:solidFill>
                <a:latin typeface="+mn-lt"/>
                <a:ea typeface="+mn-ea"/>
              </a:defRPr>
            </a:lvl8pPr>
            <a:lvl9pPr marL="3754602" indent="-268186" algn="l" rtl="0" eaLnBrk="1" fontAlgn="base" latinLnBrk="1" hangingPunct="1">
              <a:spcBef>
                <a:spcPts val="352"/>
              </a:spcBef>
              <a:spcAft>
                <a:spcPct val="0"/>
              </a:spcAft>
              <a:buClr>
                <a:schemeClr val="accent2"/>
              </a:buClr>
              <a:buSzPct val="70000"/>
              <a:buFont typeface="Wingdings" pitchFamily="2" charset="2"/>
              <a:buChar char=""/>
              <a:defRPr sz="1900" b="1">
                <a:solidFill>
                  <a:schemeClr val="tx1"/>
                </a:solidFill>
                <a:latin typeface="+mn-lt"/>
                <a:ea typeface="+mn-ea"/>
              </a:defRPr>
            </a:lvl9pPr>
          </a:lstStyle>
          <a:p>
            <a:pPr marL="93663" indent="0">
              <a:buFont typeface="Wingdings" panose="05000000000000000000" pitchFamily="2" charset="2"/>
              <a:buNone/>
            </a:pPr>
            <a:r>
              <a:rPr kumimoji="0" lang="en-US" altLang="ko-KR" sz="2600" kern="0" dirty="0">
                <a:solidFill>
                  <a:srgbClr val="C00000"/>
                </a:solidFill>
              </a:rPr>
              <a:t>“AI</a:t>
            </a:r>
            <a:r>
              <a:rPr kumimoji="0" lang="ko-KR" altLang="en-US" sz="2600" kern="0" dirty="0">
                <a:solidFill>
                  <a:srgbClr val="C00000"/>
                </a:solidFill>
              </a:rPr>
              <a:t> 주도권 유지가 미국 경제와 국가 안보에서 최상의 과제＂ </a:t>
            </a:r>
            <a:endParaRPr kumimoji="0" lang="en-US" altLang="ko-KR" sz="2600" kern="0" dirty="0">
              <a:solidFill>
                <a:srgbClr val="C00000"/>
              </a:solidFill>
            </a:endParaRPr>
          </a:p>
          <a:p>
            <a:pPr marL="93663" indent="0">
              <a:buFont typeface="Wingdings" panose="05000000000000000000" pitchFamily="2" charset="2"/>
              <a:buNone/>
            </a:pPr>
            <a:r>
              <a:rPr kumimoji="0" lang="en-US" altLang="ko-KR" sz="1800" kern="0" dirty="0">
                <a:solidFill>
                  <a:srgbClr val="C00000"/>
                </a:solidFill>
              </a:rPr>
              <a:t>  - </a:t>
            </a:r>
            <a:r>
              <a:rPr kumimoji="0" lang="ko-KR" altLang="en-US" sz="1800" kern="0" dirty="0">
                <a:solidFill>
                  <a:srgbClr val="C00000"/>
                </a:solidFill>
              </a:rPr>
              <a:t>트럼프 미합중국 대통령</a:t>
            </a:r>
            <a:r>
              <a:rPr kumimoji="0" lang="en-US" altLang="ko-KR" sz="1800" kern="0" dirty="0">
                <a:solidFill>
                  <a:srgbClr val="C00000"/>
                </a:solidFill>
              </a:rPr>
              <a:t>, 2019</a:t>
            </a:r>
            <a:r>
              <a:rPr kumimoji="0" lang="ko-KR" altLang="en-US" sz="1800" kern="0" dirty="0">
                <a:solidFill>
                  <a:srgbClr val="C00000"/>
                </a:solidFill>
              </a:rPr>
              <a:t>년 </a:t>
            </a:r>
            <a:r>
              <a:rPr kumimoji="0" lang="en-US" altLang="ko-KR" sz="1800" kern="0" dirty="0">
                <a:solidFill>
                  <a:srgbClr val="C00000"/>
                </a:solidFill>
              </a:rPr>
              <a:t>2</a:t>
            </a:r>
            <a:r>
              <a:rPr kumimoji="0" lang="ko-KR" altLang="en-US" sz="1800" kern="0" dirty="0">
                <a:solidFill>
                  <a:srgbClr val="C00000"/>
                </a:solidFill>
              </a:rPr>
              <a:t>월</a:t>
            </a:r>
            <a:r>
              <a:rPr kumimoji="0" lang="en-US" altLang="ko-KR" sz="1800" kern="0" dirty="0">
                <a:solidFill>
                  <a:srgbClr val="C00000"/>
                </a:solidFill>
              </a:rPr>
              <a:t>, AI Initiative </a:t>
            </a:r>
            <a:r>
              <a:rPr kumimoji="0" lang="ko-KR" altLang="en-US" sz="1800" kern="0" dirty="0">
                <a:solidFill>
                  <a:srgbClr val="C00000"/>
                </a:solidFill>
              </a:rPr>
              <a:t>행정명령을 발표하면서</a:t>
            </a:r>
            <a:endParaRPr kumimoji="0" lang="en-US" altLang="ko-KR" sz="1800" kern="0" dirty="0">
              <a:solidFill>
                <a:srgbClr val="C00000"/>
              </a:solidFill>
            </a:endParaRPr>
          </a:p>
        </p:txBody>
      </p:sp>
      <p:pic>
        <p:nvPicPr>
          <p:cNvPr id="14" name="그림 13">
            <a:extLst>
              <a:ext uri="{FF2B5EF4-FFF2-40B4-BE49-F238E27FC236}">
                <a16:creationId xmlns:a16="http://schemas.microsoft.com/office/drawing/2014/main" id="{539D7F3E-C248-4599-A492-EE2EEE445D4E}"/>
              </a:ext>
            </a:extLst>
          </p:cNvPr>
          <p:cNvPicPr>
            <a:picLocks noChangeAspect="1"/>
          </p:cNvPicPr>
          <p:nvPr/>
        </p:nvPicPr>
        <p:blipFill>
          <a:blip r:embed="rId2"/>
          <a:stretch>
            <a:fillRect/>
          </a:stretch>
        </p:blipFill>
        <p:spPr>
          <a:xfrm>
            <a:off x="5745088" y="2697459"/>
            <a:ext cx="3965222" cy="3257761"/>
          </a:xfrm>
          <a:prstGeom prst="rect">
            <a:avLst/>
          </a:prstGeom>
        </p:spPr>
      </p:pic>
      <p:sp>
        <p:nvSpPr>
          <p:cNvPr id="15" name="제목 2">
            <a:extLst>
              <a:ext uri="{FF2B5EF4-FFF2-40B4-BE49-F238E27FC236}">
                <a16:creationId xmlns:a16="http://schemas.microsoft.com/office/drawing/2014/main" id="{1629B583-F42E-4436-AD06-6E163F3FE13B}"/>
              </a:ext>
            </a:extLst>
          </p:cNvPr>
          <p:cNvSpPr txBox="1">
            <a:spLocks/>
          </p:cNvSpPr>
          <p:nvPr/>
        </p:nvSpPr>
        <p:spPr>
          <a:xfrm>
            <a:off x="5417106" y="1276263"/>
            <a:ext cx="4102411" cy="1207211"/>
          </a:xfrm>
          <a:prstGeom prst="rect">
            <a:avLst/>
          </a:prstGeom>
          <a:ln>
            <a:noFill/>
          </a:ln>
        </p:spPr>
        <p:txBody>
          <a:bodyPr wrap="none" lIns="107275" tIns="53637" rIns="107275" bIns="53637" anchor="b">
            <a:noAutofit/>
          </a:bodyPr>
          <a:lstStyle>
            <a:lvl1pPr marL="0" indent="0" algn="ctr" defTabSz="1072743" rtl="0" eaLnBrk="1" fontAlgn="base" latinLnBrk="0" hangingPunct="1">
              <a:lnSpc>
                <a:spcPct val="100000"/>
              </a:lnSpc>
              <a:spcBef>
                <a:spcPct val="0"/>
              </a:spcBef>
              <a:spcAft>
                <a:spcPct val="0"/>
              </a:spcAft>
              <a:buNone/>
              <a:defRPr lang="ko-KR" altLang="en-US" sz="3600" b="1" kern="1200" cap="none" baseline="0" dirty="0">
                <a:solidFill>
                  <a:srgbClr val="E41955"/>
                </a:solidFill>
                <a:effectLst>
                  <a:glow rad="101600">
                    <a:schemeClr val="bg1"/>
                  </a:glow>
                  <a:outerShdw blurRad="38100" dist="38100" dir="2700000" algn="tl">
                    <a:srgbClr val="000000">
                      <a:alpha val="43137"/>
                    </a:srgbClr>
                  </a:outerShdw>
                </a:effectLst>
                <a:latin typeface="맑은 고딕" panose="020B0503020000020004" pitchFamily="50" charset="-127"/>
                <a:ea typeface="맑은 고딕" panose="020B0503020000020004" pitchFamily="50" charset="-127"/>
                <a:cs typeface="+mj-cs"/>
              </a:defRPr>
            </a:lvl1pPr>
            <a:lvl2pPr algn="l" rtl="0" eaLnBrk="1" fontAlgn="base" latinLnBrk="1" hangingPunct="1">
              <a:spcBef>
                <a:spcPct val="0"/>
              </a:spcBef>
              <a:spcAft>
                <a:spcPct val="0"/>
              </a:spcAft>
              <a:defRPr sz="3800" b="1">
                <a:solidFill>
                  <a:schemeClr val="tx2"/>
                </a:solidFill>
                <a:latin typeface="맑은 고딕" pitchFamily="50" charset="-127"/>
                <a:ea typeface="맑은 고딕" pitchFamily="50" charset="-127"/>
              </a:defRPr>
            </a:lvl2pPr>
            <a:lvl3pPr algn="l" rtl="0" eaLnBrk="1" fontAlgn="base" latinLnBrk="1" hangingPunct="1">
              <a:spcBef>
                <a:spcPct val="0"/>
              </a:spcBef>
              <a:spcAft>
                <a:spcPct val="0"/>
              </a:spcAft>
              <a:defRPr sz="3800" b="1">
                <a:solidFill>
                  <a:schemeClr val="tx2"/>
                </a:solidFill>
                <a:latin typeface="맑은 고딕" pitchFamily="50" charset="-127"/>
                <a:ea typeface="맑은 고딕" pitchFamily="50" charset="-127"/>
              </a:defRPr>
            </a:lvl3pPr>
            <a:lvl4pPr algn="l" rtl="0" eaLnBrk="1" fontAlgn="base" latinLnBrk="1" hangingPunct="1">
              <a:spcBef>
                <a:spcPct val="0"/>
              </a:spcBef>
              <a:spcAft>
                <a:spcPct val="0"/>
              </a:spcAft>
              <a:defRPr sz="3800" b="1">
                <a:solidFill>
                  <a:schemeClr val="tx2"/>
                </a:solidFill>
                <a:latin typeface="맑은 고딕" pitchFamily="50" charset="-127"/>
                <a:ea typeface="맑은 고딕" pitchFamily="50" charset="-127"/>
              </a:defRPr>
            </a:lvl4pPr>
            <a:lvl5pPr algn="l" rtl="0" eaLnBrk="1" fontAlgn="base" latinLnBrk="1" hangingPunct="1">
              <a:spcBef>
                <a:spcPct val="0"/>
              </a:spcBef>
              <a:spcAft>
                <a:spcPct val="0"/>
              </a:spcAft>
              <a:defRPr sz="3800" b="1">
                <a:solidFill>
                  <a:schemeClr val="tx2"/>
                </a:solidFill>
                <a:latin typeface="맑은 고딕" pitchFamily="50" charset="-127"/>
                <a:ea typeface="맑은 고딕" pitchFamily="50" charset="-127"/>
              </a:defRPr>
            </a:lvl5pPr>
            <a:lvl6pPr marL="536372" algn="l" rtl="0" eaLnBrk="1" fontAlgn="base" latinLnBrk="1" hangingPunct="1">
              <a:spcBef>
                <a:spcPct val="0"/>
              </a:spcBef>
              <a:spcAft>
                <a:spcPct val="0"/>
              </a:spcAft>
              <a:defRPr sz="3800" b="1">
                <a:solidFill>
                  <a:schemeClr val="tx2"/>
                </a:solidFill>
                <a:latin typeface="맑은 고딕" pitchFamily="50" charset="-127"/>
                <a:ea typeface="맑은 고딕" pitchFamily="50" charset="-127"/>
              </a:defRPr>
            </a:lvl6pPr>
            <a:lvl7pPr marL="1072743" algn="l" rtl="0" eaLnBrk="1" fontAlgn="base" latinLnBrk="1" hangingPunct="1">
              <a:spcBef>
                <a:spcPct val="0"/>
              </a:spcBef>
              <a:spcAft>
                <a:spcPct val="0"/>
              </a:spcAft>
              <a:defRPr sz="3800" b="1">
                <a:solidFill>
                  <a:schemeClr val="tx2"/>
                </a:solidFill>
                <a:latin typeface="맑은 고딕" pitchFamily="50" charset="-127"/>
                <a:ea typeface="맑은 고딕" pitchFamily="50" charset="-127"/>
              </a:defRPr>
            </a:lvl7pPr>
            <a:lvl8pPr marL="1609115" algn="l" rtl="0" eaLnBrk="1" fontAlgn="base" latinLnBrk="1" hangingPunct="1">
              <a:spcBef>
                <a:spcPct val="0"/>
              </a:spcBef>
              <a:spcAft>
                <a:spcPct val="0"/>
              </a:spcAft>
              <a:defRPr sz="3800" b="1">
                <a:solidFill>
                  <a:schemeClr val="tx2"/>
                </a:solidFill>
                <a:latin typeface="맑은 고딕" pitchFamily="50" charset="-127"/>
                <a:ea typeface="맑은 고딕" pitchFamily="50" charset="-127"/>
              </a:defRPr>
            </a:lvl8pPr>
            <a:lvl9pPr marL="2145487" algn="l" rtl="0" eaLnBrk="1" fontAlgn="base" latinLnBrk="1" hangingPunct="1">
              <a:spcBef>
                <a:spcPct val="0"/>
              </a:spcBef>
              <a:spcAft>
                <a:spcPct val="0"/>
              </a:spcAft>
              <a:defRPr sz="3800" b="1">
                <a:solidFill>
                  <a:schemeClr val="tx2"/>
                </a:solidFill>
                <a:latin typeface="맑은 고딕" pitchFamily="50" charset="-127"/>
                <a:ea typeface="맑은 고딕" pitchFamily="50" charset="-127"/>
              </a:defRPr>
            </a:lvl9pPr>
          </a:lstStyle>
          <a:p>
            <a:r>
              <a:rPr lang="en-US" altLang="ko-KR" sz="2000" dirty="0" smtClean="0">
                <a:solidFill>
                  <a:srgbClr val="0070C0"/>
                </a:solidFill>
              </a:rPr>
              <a:t>AI Nationalism</a:t>
            </a:r>
            <a:r>
              <a:rPr lang="ko-KR" altLang="en-US" sz="2000" dirty="0" smtClean="0">
                <a:solidFill>
                  <a:srgbClr val="0070C0"/>
                </a:solidFill>
              </a:rPr>
              <a:t>은</a:t>
            </a:r>
            <a:endParaRPr lang="en-US" altLang="ko-KR" sz="2000" dirty="0" smtClean="0">
              <a:solidFill>
                <a:srgbClr val="0070C0"/>
              </a:solidFill>
            </a:endParaRPr>
          </a:p>
          <a:p>
            <a:r>
              <a:rPr kumimoji="0" lang="ko-KR" altLang="en-US" sz="2000" dirty="0" err="1" smtClean="0">
                <a:solidFill>
                  <a:srgbClr val="0070C0"/>
                </a:solidFill>
              </a:rPr>
              <a:t>개방</a:t>
            </a:r>
            <a:r>
              <a:rPr kumimoji="0" lang="ko-KR" altLang="en-US" sz="2000" dirty="0" err="1" smtClean="0">
                <a:solidFill>
                  <a:srgbClr val="0070C0"/>
                </a:solidFill>
                <a:sym typeface="Wingdings" panose="05000000000000000000" pitchFamily="2" charset="2"/>
              </a:rPr>
              <a:t></a:t>
            </a:r>
            <a:r>
              <a:rPr kumimoji="0" lang="ko-KR" altLang="en-US" sz="2000" dirty="0" err="1" smtClean="0">
                <a:solidFill>
                  <a:srgbClr val="0070C0"/>
                </a:solidFill>
              </a:rPr>
              <a:t>공유의</a:t>
            </a:r>
            <a:r>
              <a:rPr kumimoji="0" lang="ko-KR" altLang="en-US" sz="2000" dirty="0" smtClean="0">
                <a:solidFill>
                  <a:srgbClr val="0070C0"/>
                </a:solidFill>
              </a:rPr>
              <a:t> </a:t>
            </a:r>
            <a:r>
              <a:rPr kumimoji="0" lang="en-US" altLang="ko-KR" sz="2000" dirty="0" smtClean="0">
                <a:solidFill>
                  <a:srgbClr val="0070C0"/>
                </a:solidFill>
              </a:rPr>
              <a:t>AI</a:t>
            </a:r>
            <a:r>
              <a:rPr kumimoji="0" lang="ko-KR" altLang="en-US" sz="2000" dirty="0" smtClean="0">
                <a:solidFill>
                  <a:srgbClr val="0070C0"/>
                </a:solidFill>
              </a:rPr>
              <a:t>생태계를 </a:t>
            </a:r>
            <a:endParaRPr kumimoji="0" lang="en-US" altLang="ko-KR" sz="2000" dirty="0" smtClean="0">
              <a:solidFill>
                <a:srgbClr val="0070C0"/>
              </a:solidFill>
            </a:endParaRPr>
          </a:p>
          <a:p>
            <a:r>
              <a:rPr kumimoji="0" lang="ko-KR" altLang="en-US" sz="2000" dirty="0" smtClean="0">
                <a:solidFill>
                  <a:srgbClr val="0070C0"/>
                </a:solidFill>
              </a:rPr>
              <a:t>훼손할 위험이 있는가 </a:t>
            </a:r>
            <a:r>
              <a:rPr kumimoji="0" lang="en-US" altLang="ko-KR" sz="2000" dirty="0" smtClean="0">
                <a:solidFill>
                  <a:srgbClr val="0070C0"/>
                </a:solidFill>
              </a:rPr>
              <a:t>?</a:t>
            </a:r>
            <a:endParaRPr kumimoji="0" lang="ko-KR" altLang="en-US" sz="2000" dirty="0">
              <a:solidFill>
                <a:srgbClr val="0070C0"/>
              </a:solidFill>
            </a:endParaRPr>
          </a:p>
        </p:txBody>
      </p:sp>
    </p:spTree>
    <p:extLst>
      <p:ext uri="{BB962C8B-B14F-4D97-AF65-F5344CB8AC3E}">
        <p14:creationId xmlns:p14="http://schemas.microsoft.com/office/powerpoint/2010/main" val="908665841"/>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직사각형 4"/>
          <p:cNvSpPr/>
          <p:nvPr/>
        </p:nvSpPr>
        <p:spPr bwMode="auto">
          <a:xfrm>
            <a:off x="200472" y="1204405"/>
            <a:ext cx="4620955" cy="2152587"/>
          </a:xfrm>
          <a:prstGeom prst="rect">
            <a:avLst/>
          </a:prstGeom>
          <a:solidFill>
            <a:schemeClr val="accent3">
              <a:lumMod val="20000"/>
              <a:lumOff val="80000"/>
            </a:schemeClr>
          </a:solidFill>
          <a:ln w="9525">
            <a:noFill/>
            <a:round/>
            <a:headEnd/>
            <a:tailEnd/>
          </a:ln>
        </p:spPr>
        <p:txBody>
          <a:bodyPr wrap="none" rtlCol="0" anchor="ctr"/>
          <a:lstStyle/>
          <a:p>
            <a:pPr algn="ctr"/>
            <a:endParaRPr lang="ko-KR" altLang="en-US" sz="1800"/>
          </a:p>
        </p:txBody>
      </p:sp>
      <p:sp>
        <p:nvSpPr>
          <p:cNvPr id="2" name="내용 개체 틀 1">
            <a:extLst>
              <a:ext uri="{FF2B5EF4-FFF2-40B4-BE49-F238E27FC236}">
                <a16:creationId xmlns:a16="http://schemas.microsoft.com/office/drawing/2014/main" id="{AA224655-E47A-47F8-9603-637C5397C121}"/>
              </a:ext>
            </a:extLst>
          </p:cNvPr>
          <p:cNvSpPr>
            <a:spLocks noGrp="1"/>
          </p:cNvSpPr>
          <p:nvPr>
            <p:ph idx="1"/>
          </p:nvPr>
        </p:nvSpPr>
        <p:spPr>
          <a:xfrm>
            <a:off x="200472" y="1204405"/>
            <a:ext cx="4620955" cy="2080579"/>
          </a:xfrm>
        </p:spPr>
        <p:txBody>
          <a:bodyPr>
            <a:normAutofit fontScale="92500"/>
          </a:bodyPr>
          <a:lstStyle/>
          <a:p>
            <a:pPr marL="93663" indent="0">
              <a:buNone/>
            </a:pPr>
            <a:r>
              <a:rPr lang="en-US" altLang="ko-KR" dirty="0" smtClean="0"/>
              <a:t>Base</a:t>
            </a:r>
            <a:r>
              <a:rPr lang="ko-KR" altLang="en-US" dirty="0" smtClean="0"/>
              <a:t> </a:t>
            </a:r>
            <a:r>
              <a:rPr lang="en-US" altLang="ko-KR" dirty="0" smtClean="0"/>
              <a:t>Model </a:t>
            </a:r>
            <a:r>
              <a:rPr lang="ko-KR" altLang="en-US" dirty="0" smtClean="0"/>
              <a:t>이란</a:t>
            </a:r>
            <a:r>
              <a:rPr lang="en-US" altLang="ko-KR" dirty="0" smtClean="0"/>
              <a:t>?</a:t>
            </a:r>
          </a:p>
          <a:p>
            <a:pPr lvl="1"/>
            <a:r>
              <a:rPr lang="ko-KR" altLang="en-US" dirty="0" smtClean="0"/>
              <a:t>많은 </a:t>
            </a:r>
            <a:r>
              <a:rPr lang="ko-KR" altLang="en-US" dirty="0"/>
              <a:t>데이터를 </a:t>
            </a:r>
            <a:r>
              <a:rPr lang="ko-KR" altLang="en-US" dirty="0" smtClean="0"/>
              <a:t>강력한 컴퓨팅으로 학습시킨 </a:t>
            </a:r>
            <a:r>
              <a:rPr lang="en-US" altLang="ko-KR" dirty="0" smtClean="0"/>
              <a:t>Model</a:t>
            </a:r>
            <a:r>
              <a:rPr lang="ko-KR" altLang="en-US" dirty="0" smtClean="0"/>
              <a:t> </a:t>
            </a:r>
            <a:endParaRPr lang="en-US" altLang="ko-KR" dirty="0" smtClean="0"/>
          </a:p>
          <a:p>
            <a:pPr lvl="1"/>
            <a:r>
              <a:rPr lang="en-US" altLang="ko-KR" dirty="0" smtClean="0"/>
              <a:t>Base </a:t>
            </a:r>
            <a:r>
              <a:rPr lang="en-US" altLang="ko-KR" dirty="0"/>
              <a:t>Model</a:t>
            </a:r>
            <a:r>
              <a:rPr lang="ko-KR" altLang="en-US" dirty="0"/>
              <a:t>로부터 </a:t>
            </a:r>
            <a:r>
              <a:rPr lang="en-US" altLang="ko-KR" dirty="0"/>
              <a:t>Transfer</a:t>
            </a:r>
            <a:r>
              <a:rPr lang="ko-KR" altLang="en-US" dirty="0"/>
              <a:t> </a:t>
            </a:r>
            <a:r>
              <a:rPr lang="en-US" altLang="ko-KR" dirty="0" smtClean="0"/>
              <a:t>Learning</a:t>
            </a:r>
            <a:r>
              <a:rPr lang="ko-KR" altLang="en-US" dirty="0" smtClean="0"/>
              <a:t>으로 </a:t>
            </a:r>
            <a:r>
              <a:rPr lang="ko-KR" altLang="en-US" dirty="0"/>
              <a:t>쉽게 특수목적 앱 개발 가능</a:t>
            </a:r>
            <a:endParaRPr lang="en-US" altLang="ko-KR" dirty="0"/>
          </a:p>
          <a:p>
            <a:pPr marL="271463" lvl="1" indent="0">
              <a:buNone/>
            </a:pPr>
            <a:endParaRPr lang="en-US" altLang="ko-KR" dirty="0">
              <a:sym typeface="Wingdings" panose="05000000000000000000" pitchFamily="2" charset="2"/>
            </a:endParaRPr>
          </a:p>
          <a:p>
            <a:pPr lvl="1"/>
            <a:endParaRPr lang="en-US" altLang="ko-KR" dirty="0">
              <a:sym typeface="Wingdings" panose="05000000000000000000" pitchFamily="2" charset="2"/>
            </a:endParaRPr>
          </a:p>
          <a:p>
            <a:pPr marL="271463" lvl="1" indent="0">
              <a:buNone/>
            </a:pPr>
            <a:endParaRPr lang="en-US" altLang="ko-KR" dirty="0"/>
          </a:p>
          <a:p>
            <a:endParaRPr lang="en-US" altLang="ko-KR" dirty="0"/>
          </a:p>
        </p:txBody>
      </p:sp>
      <p:sp>
        <p:nvSpPr>
          <p:cNvPr id="3" name="제목 2">
            <a:extLst>
              <a:ext uri="{FF2B5EF4-FFF2-40B4-BE49-F238E27FC236}">
                <a16:creationId xmlns:a16="http://schemas.microsoft.com/office/drawing/2014/main" id="{3A5B9003-C518-48B4-BCC2-1A664D7B2ABC}"/>
              </a:ext>
            </a:extLst>
          </p:cNvPr>
          <p:cNvSpPr>
            <a:spLocks noGrp="1"/>
          </p:cNvSpPr>
          <p:nvPr>
            <p:ph type="title"/>
          </p:nvPr>
        </p:nvSpPr>
        <p:spPr/>
        <p:txBody>
          <a:bodyPr/>
          <a:lstStyle/>
          <a:p>
            <a:r>
              <a:rPr lang="en-US" altLang="ko-KR" dirty="0" smtClean="0"/>
              <a:t>Base </a:t>
            </a:r>
            <a:r>
              <a:rPr lang="en-US" altLang="ko-KR" dirty="0"/>
              <a:t>Model </a:t>
            </a:r>
            <a:r>
              <a:rPr lang="ko-KR" altLang="en-US" dirty="0"/>
              <a:t>확보 </a:t>
            </a:r>
            <a:r>
              <a:rPr lang="ko-KR" altLang="en-US" dirty="0" smtClean="0"/>
              <a:t>경쟁 심화</a:t>
            </a:r>
            <a:endParaRPr lang="ko-KR" altLang="en-US" dirty="0"/>
          </a:p>
        </p:txBody>
      </p:sp>
      <p:sp>
        <p:nvSpPr>
          <p:cNvPr id="7" name="텍스트 개체 틀 6">
            <a:extLst>
              <a:ext uri="{FF2B5EF4-FFF2-40B4-BE49-F238E27FC236}">
                <a16:creationId xmlns:a16="http://schemas.microsoft.com/office/drawing/2014/main" id="{8C913BC0-D774-4B0E-8C23-4C134435C14C}"/>
              </a:ext>
            </a:extLst>
          </p:cNvPr>
          <p:cNvSpPr>
            <a:spLocks noGrp="1"/>
          </p:cNvSpPr>
          <p:nvPr>
            <p:ph type="body" sz="quarter" idx="10"/>
          </p:nvPr>
        </p:nvSpPr>
        <p:spPr/>
        <p:txBody>
          <a:bodyPr/>
          <a:lstStyle/>
          <a:p>
            <a:endParaRPr lang="ko-KR" altLang="en-US"/>
          </a:p>
        </p:txBody>
      </p:sp>
      <p:pic>
        <p:nvPicPr>
          <p:cNvPr id="26" name="그림 25">
            <a:extLst>
              <a:ext uri="{FF2B5EF4-FFF2-40B4-BE49-F238E27FC236}">
                <a16:creationId xmlns:a16="http://schemas.microsoft.com/office/drawing/2014/main" id="{4BB43438-5337-4800-B8E7-2A260353494F}"/>
              </a:ext>
            </a:extLst>
          </p:cNvPr>
          <p:cNvPicPr>
            <a:picLocks noChangeAspect="1"/>
          </p:cNvPicPr>
          <p:nvPr/>
        </p:nvPicPr>
        <p:blipFill rotWithShape="1">
          <a:blip r:embed="rId2"/>
          <a:srcRect r="7146"/>
          <a:stretch/>
        </p:blipFill>
        <p:spPr>
          <a:xfrm>
            <a:off x="4685876" y="4124210"/>
            <a:ext cx="5160608" cy="1812840"/>
          </a:xfrm>
          <a:prstGeom prst="rect">
            <a:avLst/>
          </a:prstGeom>
        </p:spPr>
      </p:pic>
      <p:sp>
        <p:nvSpPr>
          <p:cNvPr id="28" name="내용 개체 틀 1">
            <a:extLst>
              <a:ext uri="{FF2B5EF4-FFF2-40B4-BE49-F238E27FC236}">
                <a16:creationId xmlns:a16="http://schemas.microsoft.com/office/drawing/2014/main" id="{CBA96F46-F8CF-4466-9411-8D84200085B5}"/>
              </a:ext>
            </a:extLst>
          </p:cNvPr>
          <p:cNvSpPr txBox="1">
            <a:spLocks/>
          </p:cNvSpPr>
          <p:nvPr/>
        </p:nvSpPr>
        <p:spPr>
          <a:xfrm>
            <a:off x="5129188" y="3438831"/>
            <a:ext cx="4311925" cy="482349"/>
          </a:xfrm>
          <a:prstGeom prst="rect">
            <a:avLst/>
          </a:prstGeom>
          <a:ln>
            <a:noFill/>
          </a:ln>
        </p:spPr>
        <p:txBody>
          <a:bodyPr wrap="square" lIns="107275" tIns="144000" rIns="107275" bIns="53637">
            <a:normAutofit fontScale="70000" lnSpcReduction="20000"/>
          </a:bodyPr>
          <a:lstStyle>
            <a:lvl1pPr marL="449263" indent="-355600" algn="l" rtl="0" eaLnBrk="1" fontAlgn="base" latinLnBrk="1" hangingPunct="1">
              <a:lnSpc>
                <a:spcPct val="120000"/>
              </a:lnSpc>
              <a:spcBef>
                <a:spcPts val="704"/>
              </a:spcBef>
              <a:spcAft>
                <a:spcPct val="0"/>
              </a:spcAft>
              <a:buClr>
                <a:srgbClr val="E41955"/>
              </a:buClr>
              <a:buSzPct val="90000"/>
              <a:buFont typeface="Wingdings" panose="05000000000000000000" pitchFamily="2" charset="2"/>
              <a:buChar char="l"/>
              <a:defRPr sz="2200" b="1" baseline="0">
                <a:solidFill>
                  <a:srgbClr val="002563"/>
                </a:solidFill>
                <a:latin typeface="맑은 고딕" panose="020B0503020000020004" pitchFamily="50" charset="-127"/>
                <a:ea typeface="맑은 고딕" panose="020B0503020000020004" pitchFamily="50" charset="-127"/>
                <a:cs typeface="+mn-cs"/>
              </a:defRPr>
            </a:lvl1pPr>
            <a:lvl2pPr marL="449263" indent="-177800" algn="l" rtl="0" eaLnBrk="1" fontAlgn="base" latinLnBrk="1" hangingPunct="1">
              <a:lnSpc>
                <a:spcPct val="120000"/>
              </a:lnSpc>
              <a:spcBef>
                <a:spcPts val="587"/>
              </a:spcBef>
              <a:spcAft>
                <a:spcPct val="0"/>
              </a:spcAft>
              <a:buClr>
                <a:schemeClr val="tx1"/>
              </a:buClr>
              <a:buSzPct val="75000"/>
              <a:buFont typeface="Arial" pitchFamily="34" charset="0"/>
              <a:buChar char="•"/>
              <a:defRPr sz="1800" b="1">
                <a:solidFill>
                  <a:schemeClr val="tx1"/>
                </a:solidFill>
                <a:latin typeface="맑은 고딕" panose="020B0503020000020004" pitchFamily="50" charset="-127"/>
                <a:ea typeface="맑은 고딕" panose="020B0503020000020004" pitchFamily="50" charset="-127"/>
              </a:defRPr>
            </a:lvl2pPr>
            <a:lvl3pPr marL="625475" indent="-177800" algn="l" rtl="0" eaLnBrk="1" fontAlgn="base" latinLnBrk="1" hangingPunct="1">
              <a:lnSpc>
                <a:spcPct val="120000"/>
              </a:lnSpc>
              <a:spcBef>
                <a:spcPts val="587"/>
              </a:spcBef>
              <a:spcAft>
                <a:spcPct val="0"/>
              </a:spcAft>
              <a:buClr>
                <a:schemeClr val="tx1"/>
              </a:buClr>
              <a:buSzPct val="76000"/>
              <a:buFont typeface="Arial" pitchFamily="34" charset="0"/>
              <a:buChar char="•"/>
              <a:defRPr sz="1600" b="1">
                <a:solidFill>
                  <a:srgbClr val="464646"/>
                </a:solidFill>
                <a:latin typeface="맑은 고딕" panose="020B0503020000020004" pitchFamily="50" charset="-127"/>
                <a:ea typeface="맑은 고딕" panose="020B0503020000020004" pitchFamily="50" charset="-127"/>
              </a:defRPr>
            </a:lvl3pPr>
            <a:lvl4pPr marL="801688" indent="-176213" algn="l" rtl="0" eaLnBrk="1" fontAlgn="base" latinLnBrk="1" hangingPunct="1">
              <a:lnSpc>
                <a:spcPct val="120000"/>
              </a:lnSpc>
              <a:spcBef>
                <a:spcPts val="469"/>
              </a:spcBef>
              <a:spcAft>
                <a:spcPct val="0"/>
              </a:spcAft>
              <a:buClr>
                <a:schemeClr val="tx1"/>
              </a:buClr>
              <a:buSzPct val="70000"/>
              <a:buFont typeface="Arial" pitchFamily="34" charset="0"/>
              <a:buChar char="•"/>
              <a:defRPr sz="1400" b="1">
                <a:solidFill>
                  <a:srgbClr val="464646"/>
                </a:solidFill>
                <a:latin typeface="맑은 고딕" panose="020B0503020000020004" pitchFamily="50" charset="-127"/>
                <a:ea typeface="맑은 고딕" panose="020B0503020000020004" pitchFamily="50" charset="-127"/>
              </a:defRPr>
            </a:lvl4pPr>
            <a:lvl5pPr marL="989013" indent="-187325" algn="l" rtl="0" eaLnBrk="1" fontAlgn="base" latinLnBrk="1" hangingPunct="1">
              <a:lnSpc>
                <a:spcPct val="120000"/>
              </a:lnSpc>
              <a:spcBef>
                <a:spcPts val="352"/>
              </a:spcBef>
              <a:spcAft>
                <a:spcPct val="0"/>
              </a:spcAft>
              <a:buClr>
                <a:schemeClr val="tx1"/>
              </a:buClr>
              <a:buSzPct val="70000"/>
              <a:buFont typeface="Arial" pitchFamily="34" charset="0"/>
              <a:buChar char="•"/>
              <a:defRPr sz="1200" b="1">
                <a:solidFill>
                  <a:srgbClr val="464646"/>
                </a:solidFill>
                <a:latin typeface="맑은 고딕" panose="020B0503020000020004" pitchFamily="50" charset="-127"/>
                <a:ea typeface="맑은 고딕" panose="020B0503020000020004" pitchFamily="50" charset="-127"/>
              </a:defRPr>
            </a:lvl5pPr>
            <a:lvl6pPr marL="2145487" indent="-268186" algn="l" rtl="0" eaLnBrk="1" fontAlgn="base" latinLnBrk="1" hangingPunct="1">
              <a:spcBef>
                <a:spcPts val="352"/>
              </a:spcBef>
              <a:spcAft>
                <a:spcPct val="0"/>
              </a:spcAft>
              <a:buClr>
                <a:schemeClr val="accent2"/>
              </a:buClr>
              <a:buSzPct val="70000"/>
              <a:buFont typeface="Wingdings" pitchFamily="2" charset="2"/>
              <a:buChar char=""/>
              <a:defRPr sz="1900" b="1">
                <a:solidFill>
                  <a:schemeClr val="tx1"/>
                </a:solidFill>
                <a:latin typeface="+mn-lt"/>
                <a:ea typeface="+mn-ea"/>
              </a:defRPr>
            </a:lvl6pPr>
            <a:lvl7pPr marL="2681859" indent="-268186" algn="l" rtl="0" eaLnBrk="1" fontAlgn="base" latinLnBrk="1" hangingPunct="1">
              <a:spcBef>
                <a:spcPts val="352"/>
              </a:spcBef>
              <a:spcAft>
                <a:spcPct val="0"/>
              </a:spcAft>
              <a:buClr>
                <a:schemeClr val="accent2"/>
              </a:buClr>
              <a:buSzPct val="70000"/>
              <a:buFont typeface="Wingdings" pitchFamily="2" charset="2"/>
              <a:buChar char=""/>
              <a:defRPr sz="1900" b="1">
                <a:solidFill>
                  <a:schemeClr val="tx1"/>
                </a:solidFill>
                <a:latin typeface="+mn-lt"/>
                <a:ea typeface="+mn-ea"/>
              </a:defRPr>
            </a:lvl7pPr>
            <a:lvl8pPr marL="3218230" indent="-268186" algn="l" rtl="0" eaLnBrk="1" fontAlgn="base" latinLnBrk="1" hangingPunct="1">
              <a:spcBef>
                <a:spcPts val="352"/>
              </a:spcBef>
              <a:spcAft>
                <a:spcPct val="0"/>
              </a:spcAft>
              <a:buClr>
                <a:schemeClr val="accent2"/>
              </a:buClr>
              <a:buSzPct val="70000"/>
              <a:buFont typeface="Wingdings" pitchFamily="2" charset="2"/>
              <a:buChar char=""/>
              <a:defRPr sz="1900" b="1">
                <a:solidFill>
                  <a:schemeClr val="tx1"/>
                </a:solidFill>
                <a:latin typeface="+mn-lt"/>
                <a:ea typeface="+mn-ea"/>
              </a:defRPr>
            </a:lvl8pPr>
            <a:lvl9pPr marL="3754602" indent="-268186" algn="l" rtl="0" eaLnBrk="1" fontAlgn="base" latinLnBrk="1" hangingPunct="1">
              <a:spcBef>
                <a:spcPts val="352"/>
              </a:spcBef>
              <a:spcAft>
                <a:spcPct val="0"/>
              </a:spcAft>
              <a:buClr>
                <a:schemeClr val="accent2"/>
              </a:buClr>
              <a:buSzPct val="70000"/>
              <a:buFont typeface="Wingdings" pitchFamily="2" charset="2"/>
              <a:buChar char=""/>
              <a:defRPr sz="1900" b="1">
                <a:solidFill>
                  <a:schemeClr val="tx1"/>
                </a:solidFill>
                <a:latin typeface="+mn-lt"/>
                <a:ea typeface="+mn-ea"/>
              </a:defRPr>
            </a:lvl9pPr>
          </a:lstStyle>
          <a:p>
            <a:pPr marL="93663" indent="0" algn="ctr">
              <a:buFont typeface="Wingdings" panose="05000000000000000000" pitchFamily="2" charset="2"/>
              <a:buNone/>
            </a:pPr>
            <a:r>
              <a:rPr kumimoji="0" lang="ko-KR" altLang="en-US" sz="2600" kern="0" dirty="0">
                <a:solidFill>
                  <a:schemeClr val="accent2">
                    <a:lumMod val="60000"/>
                    <a:lumOff val="40000"/>
                  </a:schemeClr>
                </a:solidFill>
              </a:rPr>
              <a:t>기능별 </a:t>
            </a:r>
            <a:r>
              <a:rPr kumimoji="0" lang="en-US" altLang="ko-KR" sz="2600" kern="0" dirty="0">
                <a:solidFill>
                  <a:schemeClr val="accent2">
                    <a:lumMod val="60000"/>
                    <a:lumOff val="40000"/>
                  </a:schemeClr>
                </a:solidFill>
              </a:rPr>
              <a:t>Base</a:t>
            </a:r>
            <a:r>
              <a:rPr kumimoji="0" lang="ko-KR" altLang="en-US" sz="2600" kern="0" dirty="0">
                <a:solidFill>
                  <a:schemeClr val="accent2">
                    <a:lumMod val="60000"/>
                    <a:lumOff val="40000"/>
                  </a:schemeClr>
                </a:solidFill>
              </a:rPr>
              <a:t> </a:t>
            </a:r>
            <a:r>
              <a:rPr kumimoji="0" lang="en-US" altLang="ko-KR" sz="2600" kern="0" dirty="0">
                <a:solidFill>
                  <a:schemeClr val="accent2">
                    <a:lumMod val="60000"/>
                    <a:lumOff val="40000"/>
                  </a:schemeClr>
                </a:solidFill>
              </a:rPr>
              <a:t>Model</a:t>
            </a:r>
            <a:r>
              <a:rPr kumimoji="0" lang="ko-KR" altLang="en-US" sz="2600" kern="0" dirty="0">
                <a:solidFill>
                  <a:schemeClr val="accent2">
                    <a:lumMod val="60000"/>
                    <a:lumOff val="40000"/>
                  </a:schemeClr>
                </a:solidFill>
              </a:rPr>
              <a:t> 구축 사례</a:t>
            </a:r>
            <a:endParaRPr kumimoji="0" lang="en-US" altLang="ko-KR" sz="1800" kern="0" dirty="0">
              <a:solidFill>
                <a:schemeClr val="accent2">
                  <a:lumMod val="60000"/>
                  <a:lumOff val="40000"/>
                </a:schemeClr>
              </a:solidFill>
            </a:endParaRPr>
          </a:p>
        </p:txBody>
      </p:sp>
      <p:pic>
        <p:nvPicPr>
          <p:cNvPr id="4" name="그림 3">
            <a:extLst>
              <a:ext uri="{FF2B5EF4-FFF2-40B4-BE49-F238E27FC236}">
                <a16:creationId xmlns:a16="http://schemas.microsoft.com/office/drawing/2014/main" id="{321C3101-E282-4A6D-B3E1-5F91317BCC20}"/>
              </a:ext>
            </a:extLst>
          </p:cNvPr>
          <p:cNvPicPr>
            <a:picLocks noChangeAspect="1"/>
          </p:cNvPicPr>
          <p:nvPr/>
        </p:nvPicPr>
        <p:blipFill>
          <a:blip r:embed="rId3"/>
          <a:stretch>
            <a:fillRect/>
          </a:stretch>
        </p:blipFill>
        <p:spPr>
          <a:xfrm>
            <a:off x="569986" y="3813114"/>
            <a:ext cx="3881925" cy="2267064"/>
          </a:xfrm>
          <a:prstGeom prst="rect">
            <a:avLst/>
          </a:prstGeom>
        </p:spPr>
      </p:pic>
      <p:sp>
        <p:nvSpPr>
          <p:cNvPr id="9" name="내용 개체 틀 1">
            <a:extLst>
              <a:ext uri="{FF2B5EF4-FFF2-40B4-BE49-F238E27FC236}">
                <a16:creationId xmlns:a16="http://schemas.microsoft.com/office/drawing/2014/main" id="{AA224655-E47A-47F8-9603-637C5397C121}"/>
              </a:ext>
            </a:extLst>
          </p:cNvPr>
          <p:cNvSpPr txBox="1">
            <a:spLocks/>
          </p:cNvSpPr>
          <p:nvPr/>
        </p:nvSpPr>
        <p:spPr>
          <a:xfrm>
            <a:off x="4974674" y="1406372"/>
            <a:ext cx="4620955" cy="1529700"/>
          </a:xfrm>
          <a:prstGeom prst="rect">
            <a:avLst/>
          </a:prstGeom>
          <a:ln>
            <a:noFill/>
          </a:ln>
        </p:spPr>
        <p:txBody>
          <a:bodyPr wrap="square" lIns="107275" tIns="144000" rIns="107275" bIns="53637">
            <a:normAutofit fontScale="92500" lnSpcReduction="20000"/>
          </a:bodyPr>
          <a:lstStyle>
            <a:lvl1pPr marL="449263" indent="-355600" algn="l" rtl="0" eaLnBrk="1" fontAlgn="base" latinLnBrk="1" hangingPunct="1">
              <a:lnSpc>
                <a:spcPct val="120000"/>
              </a:lnSpc>
              <a:spcBef>
                <a:spcPts val="704"/>
              </a:spcBef>
              <a:spcAft>
                <a:spcPct val="0"/>
              </a:spcAft>
              <a:buClr>
                <a:srgbClr val="E41955"/>
              </a:buClr>
              <a:buSzPct val="90000"/>
              <a:buFont typeface="Wingdings" panose="05000000000000000000" pitchFamily="2" charset="2"/>
              <a:buChar char="l"/>
              <a:defRPr sz="2200" b="1" baseline="0">
                <a:solidFill>
                  <a:srgbClr val="002563"/>
                </a:solidFill>
                <a:latin typeface="맑은 고딕" panose="020B0503020000020004" pitchFamily="50" charset="-127"/>
                <a:ea typeface="맑은 고딕" panose="020B0503020000020004" pitchFamily="50" charset="-127"/>
                <a:cs typeface="+mn-cs"/>
              </a:defRPr>
            </a:lvl1pPr>
            <a:lvl2pPr marL="449263" indent="-177800" algn="l" rtl="0" eaLnBrk="1" fontAlgn="base" latinLnBrk="1" hangingPunct="1">
              <a:lnSpc>
                <a:spcPct val="120000"/>
              </a:lnSpc>
              <a:spcBef>
                <a:spcPts val="587"/>
              </a:spcBef>
              <a:spcAft>
                <a:spcPct val="0"/>
              </a:spcAft>
              <a:buClr>
                <a:schemeClr val="tx1"/>
              </a:buClr>
              <a:buSzPct val="75000"/>
              <a:buFont typeface="Arial" pitchFamily="34" charset="0"/>
              <a:buChar char="•"/>
              <a:defRPr sz="1800" b="1">
                <a:solidFill>
                  <a:schemeClr val="tx1"/>
                </a:solidFill>
                <a:latin typeface="맑은 고딕" panose="020B0503020000020004" pitchFamily="50" charset="-127"/>
                <a:ea typeface="맑은 고딕" panose="020B0503020000020004" pitchFamily="50" charset="-127"/>
              </a:defRPr>
            </a:lvl2pPr>
            <a:lvl3pPr marL="625475" indent="-177800" algn="l" rtl="0" eaLnBrk="1" fontAlgn="base" latinLnBrk="1" hangingPunct="1">
              <a:lnSpc>
                <a:spcPct val="120000"/>
              </a:lnSpc>
              <a:spcBef>
                <a:spcPts val="587"/>
              </a:spcBef>
              <a:spcAft>
                <a:spcPct val="0"/>
              </a:spcAft>
              <a:buClr>
                <a:schemeClr val="tx1"/>
              </a:buClr>
              <a:buSzPct val="76000"/>
              <a:buFont typeface="Arial" pitchFamily="34" charset="0"/>
              <a:buChar char="•"/>
              <a:defRPr sz="1600" b="1">
                <a:solidFill>
                  <a:srgbClr val="464646"/>
                </a:solidFill>
                <a:latin typeface="맑은 고딕" panose="020B0503020000020004" pitchFamily="50" charset="-127"/>
                <a:ea typeface="맑은 고딕" panose="020B0503020000020004" pitchFamily="50" charset="-127"/>
              </a:defRPr>
            </a:lvl3pPr>
            <a:lvl4pPr marL="801688" indent="-176213" algn="l" rtl="0" eaLnBrk="1" fontAlgn="base" latinLnBrk="1" hangingPunct="1">
              <a:lnSpc>
                <a:spcPct val="120000"/>
              </a:lnSpc>
              <a:spcBef>
                <a:spcPts val="469"/>
              </a:spcBef>
              <a:spcAft>
                <a:spcPct val="0"/>
              </a:spcAft>
              <a:buClr>
                <a:schemeClr val="tx1"/>
              </a:buClr>
              <a:buSzPct val="70000"/>
              <a:buFont typeface="Arial" pitchFamily="34" charset="0"/>
              <a:buChar char="•"/>
              <a:defRPr sz="1400" b="1">
                <a:solidFill>
                  <a:srgbClr val="464646"/>
                </a:solidFill>
                <a:latin typeface="맑은 고딕" panose="020B0503020000020004" pitchFamily="50" charset="-127"/>
                <a:ea typeface="맑은 고딕" panose="020B0503020000020004" pitchFamily="50" charset="-127"/>
              </a:defRPr>
            </a:lvl4pPr>
            <a:lvl5pPr marL="989013" indent="-187325" algn="l" rtl="0" eaLnBrk="1" fontAlgn="base" latinLnBrk="1" hangingPunct="1">
              <a:lnSpc>
                <a:spcPct val="120000"/>
              </a:lnSpc>
              <a:spcBef>
                <a:spcPts val="352"/>
              </a:spcBef>
              <a:spcAft>
                <a:spcPct val="0"/>
              </a:spcAft>
              <a:buClr>
                <a:schemeClr val="tx1"/>
              </a:buClr>
              <a:buSzPct val="70000"/>
              <a:buFont typeface="Arial" pitchFamily="34" charset="0"/>
              <a:buChar char="•"/>
              <a:defRPr sz="1200" b="1">
                <a:solidFill>
                  <a:srgbClr val="464646"/>
                </a:solidFill>
                <a:latin typeface="맑은 고딕" panose="020B0503020000020004" pitchFamily="50" charset="-127"/>
                <a:ea typeface="맑은 고딕" panose="020B0503020000020004" pitchFamily="50" charset="-127"/>
              </a:defRPr>
            </a:lvl5pPr>
            <a:lvl6pPr marL="2145487" indent="-268186" algn="l" rtl="0" eaLnBrk="1" fontAlgn="base" latinLnBrk="1" hangingPunct="1">
              <a:spcBef>
                <a:spcPts val="352"/>
              </a:spcBef>
              <a:spcAft>
                <a:spcPct val="0"/>
              </a:spcAft>
              <a:buClr>
                <a:schemeClr val="accent2"/>
              </a:buClr>
              <a:buSzPct val="70000"/>
              <a:buFont typeface="Wingdings" pitchFamily="2" charset="2"/>
              <a:buChar char=""/>
              <a:defRPr sz="1900" b="1">
                <a:solidFill>
                  <a:schemeClr val="tx1"/>
                </a:solidFill>
                <a:latin typeface="+mn-lt"/>
                <a:ea typeface="+mn-ea"/>
              </a:defRPr>
            </a:lvl6pPr>
            <a:lvl7pPr marL="2681859" indent="-268186" algn="l" rtl="0" eaLnBrk="1" fontAlgn="base" latinLnBrk="1" hangingPunct="1">
              <a:spcBef>
                <a:spcPts val="352"/>
              </a:spcBef>
              <a:spcAft>
                <a:spcPct val="0"/>
              </a:spcAft>
              <a:buClr>
                <a:schemeClr val="accent2"/>
              </a:buClr>
              <a:buSzPct val="70000"/>
              <a:buFont typeface="Wingdings" pitchFamily="2" charset="2"/>
              <a:buChar char=""/>
              <a:defRPr sz="1900" b="1">
                <a:solidFill>
                  <a:schemeClr val="tx1"/>
                </a:solidFill>
                <a:latin typeface="+mn-lt"/>
                <a:ea typeface="+mn-ea"/>
              </a:defRPr>
            </a:lvl7pPr>
            <a:lvl8pPr marL="3218230" indent="-268186" algn="l" rtl="0" eaLnBrk="1" fontAlgn="base" latinLnBrk="1" hangingPunct="1">
              <a:spcBef>
                <a:spcPts val="352"/>
              </a:spcBef>
              <a:spcAft>
                <a:spcPct val="0"/>
              </a:spcAft>
              <a:buClr>
                <a:schemeClr val="accent2"/>
              </a:buClr>
              <a:buSzPct val="70000"/>
              <a:buFont typeface="Wingdings" pitchFamily="2" charset="2"/>
              <a:buChar char=""/>
              <a:defRPr sz="1900" b="1">
                <a:solidFill>
                  <a:schemeClr val="tx1"/>
                </a:solidFill>
                <a:latin typeface="+mn-lt"/>
                <a:ea typeface="+mn-ea"/>
              </a:defRPr>
            </a:lvl8pPr>
            <a:lvl9pPr marL="3754602" indent="-268186" algn="l" rtl="0" eaLnBrk="1" fontAlgn="base" latinLnBrk="1" hangingPunct="1">
              <a:spcBef>
                <a:spcPts val="352"/>
              </a:spcBef>
              <a:spcAft>
                <a:spcPct val="0"/>
              </a:spcAft>
              <a:buClr>
                <a:schemeClr val="accent2"/>
              </a:buClr>
              <a:buSzPct val="70000"/>
              <a:buFont typeface="Wingdings" pitchFamily="2" charset="2"/>
              <a:buChar char=""/>
              <a:defRPr sz="1900" b="1">
                <a:solidFill>
                  <a:schemeClr val="tx1"/>
                </a:solidFill>
                <a:latin typeface="+mn-lt"/>
                <a:ea typeface="+mn-ea"/>
              </a:defRPr>
            </a:lvl9pPr>
          </a:lstStyle>
          <a:p>
            <a:r>
              <a:rPr kumimoji="0" lang="ko-KR" altLang="en-US" kern="0" dirty="0" smtClean="0"/>
              <a:t>일반적으로 알고리즘은 공개</a:t>
            </a:r>
            <a:r>
              <a:rPr kumimoji="0" lang="en-US" altLang="ko-KR" kern="0" dirty="0" smtClean="0"/>
              <a:t>, </a:t>
            </a:r>
            <a:r>
              <a:rPr kumimoji="0" lang="ko-KR" altLang="en-US" kern="0" dirty="0" smtClean="0"/>
              <a:t>데이터는 비공개 추세</a:t>
            </a:r>
            <a:endParaRPr kumimoji="0" lang="en-US" altLang="ko-KR" kern="0" dirty="0" smtClean="0"/>
          </a:p>
          <a:p>
            <a:r>
              <a:rPr kumimoji="0" lang="en-US" altLang="ko-KR" kern="0" dirty="0" smtClean="0">
                <a:sym typeface="Wingdings" panose="05000000000000000000" pitchFamily="2" charset="2"/>
              </a:rPr>
              <a:t>Nationalism</a:t>
            </a:r>
            <a:r>
              <a:rPr kumimoji="0" lang="ko-KR" altLang="en-US" kern="0" dirty="0">
                <a:sym typeface="Wingdings" panose="05000000000000000000" pitchFamily="2" charset="2"/>
              </a:rPr>
              <a:t> </a:t>
            </a:r>
            <a:r>
              <a:rPr kumimoji="0" lang="ko-KR" altLang="en-US" kern="0" dirty="0" smtClean="0">
                <a:sym typeface="Wingdings" panose="05000000000000000000" pitchFamily="2" charset="2"/>
              </a:rPr>
              <a:t>영향으로 강력한 </a:t>
            </a:r>
            <a:r>
              <a:rPr kumimoji="0" lang="en-US" altLang="ko-KR" kern="0" dirty="0" smtClean="0"/>
              <a:t>Base Model</a:t>
            </a:r>
            <a:r>
              <a:rPr kumimoji="0" lang="ko-KR" altLang="en-US" kern="0" dirty="0" smtClean="0"/>
              <a:t>은 공개 거부</a:t>
            </a:r>
            <a:endParaRPr kumimoji="0" lang="en-US" altLang="ko-KR" kern="0" dirty="0" smtClean="0"/>
          </a:p>
          <a:p>
            <a:endParaRPr kumimoji="0" lang="en-US" altLang="ko-KR" kern="0" dirty="0"/>
          </a:p>
        </p:txBody>
      </p:sp>
    </p:spTree>
    <p:extLst>
      <p:ext uri="{BB962C8B-B14F-4D97-AF65-F5344CB8AC3E}">
        <p14:creationId xmlns:p14="http://schemas.microsoft.com/office/powerpoint/2010/main" val="2446904428"/>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C51E2A01-44B4-44DE-A410-BF2A2C0291A9}"/>
              </a:ext>
            </a:extLst>
          </p:cNvPr>
          <p:cNvSpPr>
            <a:spLocks noGrp="1"/>
          </p:cNvSpPr>
          <p:nvPr>
            <p:ph type="title"/>
          </p:nvPr>
        </p:nvSpPr>
        <p:spPr>
          <a:xfrm>
            <a:off x="632520" y="1576927"/>
            <a:ext cx="6253896" cy="1143000"/>
          </a:xfrm>
        </p:spPr>
        <p:txBody>
          <a:bodyPr/>
          <a:lstStyle/>
          <a:p>
            <a:r>
              <a:rPr lang="ko-KR" altLang="en-US" sz="2800" dirty="0" smtClean="0"/>
              <a:t>핵심 요소로 본</a:t>
            </a:r>
            <a:r>
              <a:rPr lang="en-US" altLang="ko-KR" sz="2800" dirty="0" smtClean="0"/>
              <a:t/>
            </a:r>
            <a:br>
              <a:rPr lang="en-US" altLang="ko-KR" sz="2800" dirty="0" smtClean="0"/>
            </a:br>
            <a:r>
              <a:rPr lang="ko-KR" altLang="en-US" dirty="0" smtClean="0"/>
              <a:t>한국 </a:t>
            </a:r>
            <a:r>
              <a:rPr lang="en-US" altLang="ko-KR" dirty="0" smtClean="0"/>
              <a:t>AI</a:t>
            </a:r>
            <a:r>
              <a:rPr lang="ko-KR" altLang="en-US" dirty="0"/>
              <a:t> </a:t>
            </a:r>
            <a:r>
              <a:rPr lang="ko-KR" altLang="en-US" dirty="0" smtClean="0"/>
              <a:t>경쟁력</a:t>
            </a:r>
            <a:endParaRPr lang="ko-KR" altLang="en-US" dirty="0"/>
          </a:p>
        </p:txBody>
      </p:sp>
      <p:pic>
        <p:nvPicPr>
          <p:cNvPr id="3" name="그림 2">
            <a:extLst>
              <a:ext uri="{FF2B5EF4-FFF2-40B4-BE49-F238E27FC236}">
                <a16:creationId xmlns:a16="http://schemas.microsoft.com/office/drawing/2014/main" id="{9F0B1463-1E82-4A6A-AEB4-DF59F608EB2C}"/>
              </a:ext>
            </a:extLst>
          </p:cNvPr>
          <p:cNvPicPr>
            <a:picLocks noChangeAspect="1"/>
          </p:cNvPicPr>
          <p:nvPr/>
        </p:nvPicPr>
        <p:blipFill>
          <a:blip r:embed="rId2"/>
          <a:stretch>
            <a:fillRect/>
          </a:stretch>
        </p:blipFill>
        <p:spPr>
          <a:xfrm>
            <a:off x="587025" y="3429000"/>
            <a:ext cx="5340506" cy="3240360"/>
          </a:xfrm>
          <a:prstGeom prst="rect">
            <a:avLst/>
          </a:prstGeom>
        </p:spPr>
      </p:pic>
      <p:sp>
        <p:nvSpPr>
          <p:cNvPr id="4" name="제목 4"/>
          <p:cNvSpPr txBox="1">
            <a:spLocks/>
          </p:cNvSpPr>
          <p:nvPr/>
        </p:nvSpPr>
        <p:spPr>
          <a:xfrm>
            <a:off x="1354082" y="3153853"/>
            <a:ext cx="3806392" cy="962729"/>
          </a:xfrm>
          <a:prstGeom prst="rect">
            <a:avLst/>
          </a:prstGeom>
        </p:spPr>
        <p:txBody>
          <a:bodyPr/>
          <a:lstStyle>
            <a:lvl1pPr algn="ctr" rtl="0" eaLnBrk="1" fontAlgn="base" latinLnBrk="1" hangingPunct="1">
              <a:spcBef>
                <a:spcPct val="0"/>
              </a:spcBef>
              <a:spcAft>
                <a:spcPct val="0"/>
              </a:spcAft>
              <a:defRPr sz="3800" b="1">
                <a:solidFill>
                  <a:srgbClr val="003399"/>
                </a:solidFill>
                <a:latin typeface="+mj-lt"/>
                <a:ea typeface="+mj-ea"/>
                <a:cs typeface="+mj-cs"/>
              </a:defRPr>
            </a:lvl1pPr>
            <a:lvl2pPr algn="l" rtl="0" eaLnBrk="1" fontAlgn="base" latinLnBrk="1" hangingPunct="1">
              <a:spcBef>
                <a:spcPct val="0"/>
              </a:spcBef>
              <a:spcAft>
                <a:spcPct val="0"/>
              </a:spcAft>
              <a:defRPr sz="3800" b="1">
                <a:solidFill>
                  <a:schemeClr val="tx2"/>
                </a:solidFill>
                <a:latin typeface="맑은 고딕" pitchFamily="50" charset="-127"/>
                <a:ea typeface="맑은 고딕" pitchFamily="50" charset="-127"/>
              </a:defRPr>
            </a:lvl2pPr>
            <a:lvl3pPr algn="l" rtl="0" eaLnBrk="1" fontAlgn="base" latinLnBrk="1" hangingPunct="1">
              <a:spcBef>
                <a:spcPct val="0"/>
              </a:spcBef>
              <a:spcAft>
                <a:spcPct val="0"/>
              </a:spcAft>
              <a:defRPr sz="3800" b="1">
                <a:solidFill>
                  <a:schemeClr val="tx2"/>
                </a:solidFill>
                <a:latin typeface="맑은 고딕" pitchFamily="50" charset="-127"/>
                <a:ea typeface="맑은 고딕" pitchFamily="50" charset="-127"/>
              </a:defRPr>
            </a:lvl3pPr>
            <a:lvl4pPr algn="l" rtl="0" eaLnBrk="1" fontAlgn="base" latinLnBrk="1" hangingPunct="1">
              <a:spcBef>
                <a:spcPct val="0"/>
              </a:spcBef>
              <a:spcAft>
                <a:spcPct val="0"/>
              </a:spcAft>
              <a:defRPr sz="3800" b="1">
                <a:solidFill>
                  <a:schemeClr val="tx2"/>
                </a:solidFill>
                <a:latin typeface="맑은 고딕" pitchFamily="50" charset="-127"/>
                <a:ea typeface="맑은 고딕" pitchFamily="50" charset="-127"/>
              </a:defRPr>
            </a:lvl4pPr>
            <a:lvl5pPr algn="l" rtl="0" eaLnBrk="1" fontAlgn="base" latinLnBrk="1" hangingPunct="1">
              <a:spcBef>
                <a:spcPct val="0"/>
              </a:spcBef>
              <a:spcAft>
                <a:spcPct val="0"/>
              </a:spcAft>
              <a:defRPr sz="3800" b="1">
                <a:solidFill>
                  <a:schemeClr val="tx2"/>
                </a:solidFill>
                <a:latin typeface="맑은 고딕" pitchFamily="50" charset="-127"/>
                <a:ea typeface="맑은 고딕" pitchFamily="50" charset="-127"/>
              </a:defRPr>
            </a:lvl5pPr>
            <a:lvl6pPr marL="536372" algn="l" rtl="0" eaLnBrk="1" fontAlgn="base" latinLnBrk="1" hangingPunct="1">
              <a:spcBef>
                <a:spcPct val="0"/>
              </a:spcBef>
              <a:spcAft>
                <a:spcPct val="0"/>
              </a:spcAft>
              <a:defRPr sz="3800" b="1">
                <a:solidFill>
                  <a:schemeClr val="tx2"/>
                </a:solidFill>
                <a:latin typeface="맑은 고딕" pitchFamily="50" charset="-127"/>
                <a:ea typeface="맑은 고딕" pitchFamily="50" charset="-127"/>
              </a:defRPr>
            </a:lvl6pPr>
            <a:lvl7pPr marL="1072743" algn="l" rtl="0" eaLnBrk="1" fontAlgn="base" latinLnBrk="1" hangingPunct="1">
              <a:spcBef>
                <a:spcPct val="0"/>
              </a:spcBef>
              <a:spcAft>
                <a:spcPct val="0"/>
              </a:spcAft>
              <a:defRPr sz="3800" b="1">
                <a:solidFill>
                  <a:schemeClr val="tx2"/>
                </a:solidFill>
                <a:latin typeface="맑은 고딕" pitchFamily="50" charset="-127"/>
                <a:ea typeface="맑은 고딕" pitchFamily="50" charset="-127"/>
              </a:defRPr>
            </a:lvl7pPr>
            <a:lvl8pPr marL="1609115" algn="l" rtl="0" eaLnBrk="1" fontAlgn="base" latinLnBrk="1" hangingPunct="1">
              <a:spcBef>
                <a:spcPct val="0"/>
              </a:spcBef>
              <a:spcAft>
                <a:spcPct val="0"/>
              </a:spcAft>
              <a:defRPr sz="3800" b="1">
                <a:solidFill>
                  <a:schemeClr val="tx2"/>
                </a:solidFill>
                <a:latin typeface="맑은 고딕" pitchFamily="50" charset="-127"/>
                <a:ea typeface="맑은 고딕" pitchFamily="50" charset="-127"/>
              </a:defRPr>
            </a:lvl8pPr>
            <a:lvl9pPr marL="2145487" algn="l" rtl="0" eaLnBrk="1" fontAlgn="base" latinLnBrk="1" hangingPunct="1">
              <a:spcBef>
                <a:spcPct val="0"/>
              </a:spcBef>
              <a:spcAft>
                <a:spcPct val="0"/>
              </a:spcAft>
              <a:defRPr sz="3800" b="1">
                <a:solidFill>
                  <a:schemeClr val="tx2"/>
                </a:solidFill>
                <a:latin typeface="맑은 고딕" pitchFamily="50" charset="-127"/>
                <a:ea typeface="맑은 고딕" pitchFamily="50" charset="-127"/>
              </a:defRPr>
            </a:lvl9pPr>
          </a:lstStyle>
          <a:p>
            <a:r>
              <a:rPr kumimoji="0" lang="ko-KR" altLang="en-US" sz="2400" kern="0" dirty="0" smtClean="0">
                <a:solidFill>
                  <a:srgbClr val="E41955"/>
                </a:solidFill>
              </a:rPr>
              <a:t>현대 </a:t>
            </a:r>
            <a:r>
              <a:rPr kumimoji="0" lang="en-US" altLang="ko-KR" sz="2400" kern="0" dirty="0" smtClean="0">
                <a:solidFill>
                  <a:srgbClr val="E41955"/>
                </a:solidFill>
              </a:rPr>
              <a:t>AI</a:t>
            </a:r>
            <a:r>
              <a:rPr kumimoji="0" lang="ko-KR" altLang="en-US" sz="2400" kern="0" dirty="0" smtClean="0">
                <a:solidFill>
                  <a:srgbClr val="E41955"/>
                </a:solidFill>
              </a:rPr>
              <a:t> 성공의 핵심 요소</a:t>
            </a:r>
            <a:r>
              <a:rPr kumimoji="0" lang="en-US" altLang="ko-KR" sz="2400" kern="0" dirty="0" smtClean="0">
                <a:solidFill>
                  <a:srgbClr val="E41955"/>
                </a:solidFill>
              </a:rPr>
              <a:t> </a:t>
            </a:r>
            <a:endParaRPr kumimoji="0" lang="ko-KR" altLang="en-US" sz="2400" kern="0" dirty="0">
              <a:solidFill>
                <a:srgbClr val="E41955"/>
              </a:solidFill>
            </a:endParaRPr>
          </a:p>
        </p:txBody>
      </p:sp>
    </p:spTree>
    <p:extLst>
      <p:ext uri="{BB962C8B-B14F-4D97-AF65-F5344CB8AC3E}">
        <p14:creationId xmlns:p14="http://schemas.microsoft.com/office/powerpoint/2010/main" val="2645347294"/>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텍스트 개체 틀 3"/>
          <p:cNvSpPr>
            <a:spLocks noGrp="1"/>
          </p:cNvSpPr>
          <p:nvPr>
            <p:ph type="body" sz="quarter" idx="10"/>
          </p:nvPr>
        </p:nvSpPr>
        <p:spPr/>
        <p:txBody>
          <a:bodyPr/>
          <a:lstStyle/>
          <a:p>
            <a:r>
              <a:rPr lang="en-US" altLang="ko-KR" dirty="0">
                <a:hlinkClick r:id="rId2"/>
              </a:rPr>
              <a:t>http://www.smallake.kr/wp-content/uploads/2016/06/20160622_063503.pdf</a:t>
            </a:r>
            <a:endParaRPr lang="ko-KR" altLang="en-US" dirty="0"/>
          </a:p>
        </p:txBody>
      </p:sp>
      <p:grpSp>
        <p:nvGrpSpPr>
          <p:cNvPr id="10" name="그룹 9">
            <a:extLst>
              <a:ext uri="{FF2B5EF4-FFF2-40B4-BE49-F238E27FC236}">
                <a16:creationId xmlns:a16="http://schemas.microsoft.com/office/drawing/2014/main" id="{CB125927-B8BB-4578-9717-004EAC5EECE8}"/>
              </a:ext>
            </a:extLst>
          </p:cNvPr>
          <p:cNvGrpSpPr/>
          <p:nvPr/>
        </p:nvGrpSpPr>
        <p:grpSpPr>
          <a:xfrm>
            <a:off x="5835281" y="1068098"/>
            <a:ext cx="3805414" cy="2984252"/>
            <a:chOff x="6169577" y="1304686"/>
            <a:chExt cx="3805414" cy="2984252"/>
          </a:xfrm>
        </p:grpSpPr>
        <p:pic>
          <p:nvPicPr>
            <p:cNvPr id="6" name="그림 5">
              <a:extLst>
                <a:ext uri="{FF2B5EF4-FFF2-40B4-BE49-F238E27FC236}">
                  <a16:creationId xmlns:a16="http://schemas.microsoft.com/office/drawing/2014/main" id="{D3FCC5EE-186B-45C3-AE5F-52282B218B95}"/>
                </a:ext>
              </a:extLst>
            </p:cNvPr>
            <p:cNvPicPr>
              <a:picLocks noChangeAspect="1"/>
            </p:cNvPicPr>
            <p:nvPr/>
          </p:nvPicPr>
          <p:blipFill rotWithShape="1">
            <a:blip r:embed="rId3"/>
            <a:srcRect l="10551"/>
            <a:stretch/>
          </p:blipFill>
          <p:spPr>
            <a:xfrm>
              <a:off x="6321153" y="1304686"/>
              <a:ext cx="3653838" cy="2836182"/>
            </a:xfrm>
            <a:prstGeom prst="rect">
              <a:avLst/>
            </a:prstGeom>
          </p:spPr>
        </p:pic>
        <p:sp>
          <p:nvSpPr>
            <p:cNvPr id="7" name="직사각형 6">
              <a:extLst>
                <a:ext uri="{FF2B5EF4-FFF2-40B4-BE49-F238E27FC236}">
                  <a16:creationId xmlns:a16="http://schemas.microsoft.com/office/drawing/2014/main" id="{06305337-B4F3-4A0E-B949-802DEB3F7C87}"/>
                </a:ext>
              </a:extLst>
            </p:cNvPr>
            <p:cNvSpPr/>
            <p:nvPr/>
          </p:nvSpPr>
          <p:spPr>
            <a:xfrm>
              <a:off x="7311284" y="3781107"/>
              <a:ext cx="2160240" cy="507831"/>
            </a:xfrm>
            <a:prstGeom prst="rect">
              <a:avLst/>
            </a:prstGeom>
          </p:spPr>
          <p:txBody>
            <a:bodyPr wrap="square">
              <a:spAutoFit/>
            </a:bodyPr>
            <a:lstStyle/>
            <a:p>
              <a:r>
                <a:rPr lang="en-US" altLang="ko-KR" sz="900" dirty="0">
                  <a:latin typeface="+mn-ea"/>
                  <a:ea typeface="+mn-ea"/>
                </a:rPr>
                <a:t>China Institute for Science and </a:t>
              </a:r>
              <a:endParaRPr lang="en-US" altLang="ko-KR" sz="900" dirty="0" smtClean="0">
                <a:latin typeface="+mn-ea"/>
                <a:ea typeface="+mn-ea"/>
              </a:endParaRPr>
            </a:p>
            <a:p>
              <a:r>
                <a:rPr lang="en-US" altLang="ko-KR" sz="900" dirty="0" smtClean="0">
                  <a:latin typeface="+mn-ea"/>
                  <a:ea typeface="+mn-ea"/>
                </a:rPr>
                <a:t>Technology </a:t>
              </a:r>
              <a:r>
                <a:rPr lang="en-US" altLang="ko-KR" sz="900" dirty="0">
                  <a:latin typeface="+mn-ea"/>
                  <a:ea typeface="+mn-ea"/>
                </a:rPr>
                <a:t>Policy(2018), </a:t>
              </a:r>
              <a:endParaRPr lang="en-US" altLang="ko-KR" sz="900" dirty="0" smtClean="0">
                <a:latin typeface="+mn-ea"/>
                <a:ea typeface="+mn-ea"/>
              </a:endParaRPr>
            </a:p>
            <a:p>
              <a:r>
                <a:rPr lang="en-US" altLang="ko-KR" sz="900" dirty="0" smtClean="0">
                  <a:latin typeface="+mn-ea"/>
                  <a:ea typeface="+mn-ea"/>
                </a:rPr>
                <a:t>China </a:t>
              </a:r>
              <a:r>
                <a:rPr lang="en-US" altLang="ko-KR" sz="900" dirty="0">
                  <a:latin typeface="+mn-ea"/>
                  <a:ea typeface="+mn-ea"/>
                </a:rPr>
                <a:t>AI Development Report2018</a:t>
              </a:r>
              <a:endParaRPr lang="ko-KR" altLang="en-US" sz="900" dirty="0">
                <a:latin typeface="+mn-ea"/>
                <a:ea typeface="+mn-ea"/>
              </a:endParaRPr>
            </a:p>
          </p:txBody>
        </p:sp>
        <p:pic>
          <p:nvPicPr>
            <p:cNvPr id="8" name="내용 개체 틀 5" descr="스크린샷이(가) 표시된 사진&#10;&#10;자동 생성된 설명">
              <a:extLst>
                <a:ext uri="{FF2B5EF4-FFF2-40B4-BE49-F238E27FC236}">
                  <a16:creationId xmlns:a16="http://schemas.microsoft.com/office/drawing/2014/main" id="{063B9A42-D8C5-44BB-BDD4-DD2756C47F82}"/>
                </a:ext>
              </a:extLst>
            </p:cNvPr>
            <p:cNvPicPr>
              <a:picLocks noChangeAspect="1"/>
            </p:cNvPicPr>
            <p:nvPr/>
          </p:nvPicPr>
          <p:blipFill rotWithShape="1">
            <a:blip r:embed="rId4">
              <a:extLst>
                <a:ext uri="{28A0092B-C50C-407E-A947-70E740481C1C}">
                  <a14:useLocalDpi xmlns:a14="http://schemas.microsoft.com/office/drawing/2010/main" val="0"/>
                </a:ext>
              </a:extLst>
            </a:blip>
            <a:srcRect l="47885" t="14114" r="46481" b="14305"/>
            <a:stretch/>
          </p:blipFill>
          <p:spPr>
            <a:xfrm>
              <a:off x="6169577" y="1779965"/>
              <a:ext cx="576064" cy="2360904"/>
            </a:xfrm>
            <a:prstGeom prst="rect">
              <a:avLst/>
            </a:prstGeom>
            <a:ln>
              <a:noFill/>
            </a:ln>
          </p:spPr>
        </p:pic>
      </p:grpSp>
      <p:pic>
        <p:nvPicPr>
          <p:cNvPr id="11" name="그림 10">
            <a:extLst>
              <a:ext uri="{FF2B5EF4-FFF2-40B4-BE49-F238E27FC236}">
                <a16:creationId xmlns:a16="http://schemas.microsoft.com/office/drawing/2014/main" id="{AC99EF5E-6B06-461D-A078-47410CCD7B5D}"/>
              </a:ext>
            </a:extLst>
          </p:cNvPr>
          <p:cNvPicPr>
            <a:picLocks noChangeAspect="1"/>
          </p:cNvPicPr>
          <p:nvPr/>
        </p:nvPicPr>
        <p:blipFill>
          <a:blip r:embed="rId5"/>
          <a:stretch>
            <a:fillRect/>
          </a:stretch>
        </p:blipFill>
        <p:spPr>
          <a:xfrm>
            <a:off x="5285456" y="4023912"/>
            <a:ext cx="4528167" cy="2805650"/>
          </a:xfrm>
          <a:prstGeom prst="rect">
            <a:avLst/>
          </a:prstGeom>
        </p:spPr>
      </p:pic>
      <p:pic>
        <p:nvPicPr>
          <p:cNvPr id="12" name="그림 11">
            <a:extLst>
              <a:ext uri="{FF2B5EF4-FFF2-40B4-BE49-F238E27FC236}">
                <a16:creationId xmlns:a16="http://schemas.microsoft.com/office/drawing/2014/main" id="{DC92813B-C73A-4B5E-95E4-EB32CC12DA0A}"/>
              </a:ext>
            </a:extLst>
          </p:cNvPr>
          <p:cNvPicPr>
            <a:picLocks noChangeAspect="1"/>
          </p:cNvPicPr>
          <p:nvPr/>
        </p:nvPicPr>
        <p:blipFill>
          <a:blip r:embed="rId6"/>
          <a:stretch>
            <a:fillRect/>
          </a:stretch>
        </p:blipFill>
        <p:spPr>
          <a:xfrm>
            <a:off x="6428785" y="6230601"/>
            <a:ext cx="2880320" cy="502552"/>
          </a:xfrm>
          <a:prstGeom prst="rect">
            <a:avLst/>
          </a:prstGeom>
        </p:spPr>
      </p:pic>
      <p:sp>
        <p:nvSpPr>
          <p:cNvPr id="2" name="내용 개체 틀 1"/>
          <p:cNvSpPr>
            <a:spLocks noGrp="1"/>
          </p:cNvSpPr>
          <p:nvPr>
            <p:ph idx="1"/>
          </p:nvPr>
        </p:nvSpPr>
        <p:spPr>
          <a:xfrm>
            <a:off x="397192" y="1204405"/>
            <a:ext cx="5347731" cy="5328592"/>
          </a:xfrm>
        </p:spPr>
        <p:txBody>
          <a:bodyPr>
            <a:normAutofit fontScale="92500" lnSpcReduction="20000"/>
          </a:bodyPr>
          <a:lstStyle/>
          <a:p>
            <a:r>
              <a:rPr lang="en-US" altLang="ko-KR" dirty="0" smtClean="0"/>
              <a:t>AI</a:t>
            </a:r>
            <a:r>
              <a:rPr lang="ko-KR" altLang="en-US" dirty="0" smtClean="0"/>
              <a:t>의 새로운 연구는 </a:t>
            </a:r>
            <a:r>
              <a:rPr lang="ko-KR" altLang="en-US" dirty="0"/>
              <a:t>미국에서만</a:t>
            </a:r>
            <a:r>
              <a:rPr lang="en-US" altLang="ko-KR" dirty="0"/>
              <a:t> </a:t>
            </a:r>
            <a:r>
              <a:rPr lang="ko-KR" altLang="en-US" dirty="0"/>
              <a:t>가능한가</a:t>
            </a:r>
            <a:r>
              <a:rPr lang="en-US" altLang="ko-KR" dirty="0"/>
              <a:t>?  </a:t>
            </a:r>
            <a:endParaRPr lang="en-US" altLang="ko-KR" dirty="0" smtClean="0"/>
          </a:p>
          <a:p>
            <a:pPr lvl="1"/>
            <a:r>
              <a:rPr lang="ko-KR" altLang="en-US" dirty="0" smtClean="0"/>
              <a:t>중국이 모자란 것은 미국 </a:t>
            </a:r>
            <a:r>
              <a:rPr lang="ko-KR" altLang="en-US" dirty="0"/>
              <a:t>대학의 </a:t>
            </a:r>
            <a:r>
              <a:rPr lang="ko-KR" altLang="en-US" dirty="0" smtClean="0"/>
              <a:t>창의력 </a:t>
            </a:r>
            <a:r>
              <a:rPr lang="en-US" altLang="ko-KR" dirty="0"/>
              <a:t>- Kai Fu </a:t>
            </a:r>
            <a:r>
              <a:rPr lang="en-US" altLang="ko-KR" dirty="0" smtClean="0"/>
              <a:t>Lee</a:t>
            </a:r>
          </a:p>
          <a:p>
            <a:pPr marL="271463" lvl="1" indent="0">
              <a:buNone/>
            </a:pPr>
            <a:endParaRPr lang="en-US" altLang="ko-KR" dirty="0"/>
          </a:p>
          <a:p>
            <a:r>
              <a:rPr lang="ko-KR" altLang="en-US" dirty="0" smtClean="0">
                <a:latin typeface="+mn-ea"/>
              </a:rPr>
              <a:t>한국 전세계의 </a:t>
            </a:r>
            <a:r>
              <a:rPr lang="ko-KR" altLang="en-US" dirty="0">
                <a:latin typeface="+mn-ea"/>
              </a:rPr>
              <a:t>약 </a:t>
            </a:r>
            <a:r>
              <a:rPr lang="en-US" altLang="ko-KR" dirty="0">
                <a:latin typeface="+mn-ea"/>
              </a:rPr>
              <a:t>1%</a:t>
            </a:r>
            <a:r>
              <a:rPr lang="ko-KR" altLang="en-US" dirty="0">
                <a:latin typeface="+mn-ea"/>
              </a:rPr>
              <a:t>의 </a:t>
            </a:r>
            <a:r>
              <a:rPr lang="ko-KR" altLang="en-US" dirty="0" smtClean="0">
                <a:latin typeface="+mn-ea"/>
              </a:rPr>
              <a:t>인력</a:t>
            </a:r>
            <a:endParaRPr lang="en-US" altLang="ko-KR" dirty="0">
              <a:latin typeface="+mn-ea"/>
            </a:endParaRPr>
          </a:p>
          <a:p>
            <a:pPr lvl="1"/>
            <a:r>
              <a:rPr lang="en-US" altLang="ko-KR" dirty="0">
                <a:latin typeface="+mn-ea"/>
              </a:rPr>
              <a:t>AI</a:t>
            </a:r>
            <a:r>
              <a:rPr lang="ko-KR" altLang="en-US" dirty="0">
                <a:latin typeface="+mn-ea"/>
              </a:rPr>
              <a:t> 핵심인재 </a:t>
            </a:r>
            <a:r>
              <a:rPr lang="en-US" altLang="ko-KR" dirty="0">
                <a:latin typeface="+mn-ea"/>
              </a:rPr>
              <a:t>: 168</a:t>
            </a:r>
            <a:r>
              <a:rPr lang="ko-KR" altLang="en-US" dirty="0">
                <a:latin typeface="+mn-ea"/>
              </a:rPr>
              <a:t>명</a:t>
            </a:r>
            <a:r>
              <a:rPr lang="en-US" altLang="ko-KR" dirty="0">
                <a:latin typeface="+mn-ea"/>
              </a:rPr>
              <a:t> (by</a:t>
            </a:r>
            <a:r>
              <a:rPr lang="ko-KR" altLang="en-US" dirty="0">
                <a:latin typeface="+mn-ea"/>
              </a:rPr>
              <a:t> </a:t>
            </a:r>
            <a:r>
              <a:rPr lang="en-US" altLang="ko-KR" dirty="0">
                <a:latin typeface="+mn-ea"/>
              </a:rPr>
              <a:t>Element AI)</a:t>
            </a:r>
          </a:p>
          <a:p>
            <a:pPr lvl="1"/>
            <a:r>
              <a:rPr lang="en-US" altLang="ko-KR" dirty="0">
                <a:latin typeface="+mn-ea"/>
              </a:rPr>
              <a:t>AI </a:t>
            </a:r>
            <a:r>
              <a:rPr lang="ko-KR" altLang="en-US" dirty="0" smtClean="0">
                <a:latin typeface="+mn-ea"/>
              </a:rPr>
              <a:t>고급 인재</a:t>
            </a:r>
            <a:r>
              <a:rPr lang="en-US" altLang="ko-KR" dirty="0" smtClean="0">
                <a:latin typeface="+mn-ea"/>
              </a:rPr>
              <a:t> </a:t>
            </a:r>
            <a:r>
              <a:rPr lang="en-US" altLang="ko-KR" dirty="0">
                <a:latin typeface="+mn-ea"/>
              </a:rPr>
              <a:t>: 2664</a:t>
            </a:r>
            <a:r>
              <a:rPr lang="ko-KR" altLang="en-US" dirty="0" smtClean="0">
                <a:latin typeface="+mn-ea"/>
              </a:rPr>
              <a:t>명</a:t>
            </a:r>
            <a:r>
              <a:rPr lang="en-US" altLang="ko-KR" dirty="0" smtClean="0">
                <a:latin typeface="+mn-ea"/>
              </a:rPr>
              <a:t>, 1.3%, </a:t>
            </a:r>
            <a:r>
              <a:rPr lang="en-US" altLang="ko-KR" sz="1900" dirty="0" smtClean="0">
                <a:latin typeface="+mn-ea"/>
              </a:rPr>
              <a:t>(</a:t>
            </a:r>
            <a:r>
              <a:rPr lang="en-US" altLang="ko-KR" sz="1700" dirty="0" smtClean="0">
                <a:latin typeface="+mn-ea"/>
              </a:rPr>
              <a:t>by</a:t>
            </a:r>
            <a:r>
              <a:rPr lang="ko-KR" altLang="en-US" sz="1700" dirty="0" smtClean="0">
                <a:latin typeface="+mn-ea"/>
              </a:rPr>
              <a:t> </a:t>
            </a:r>
            <a:r>
              <a:rPr lang="en-US" altLang="ko-KR" sz="1700" dirty="0" smtClean="0">
                <a:latin typeface="+mn-ea"/>
              </a:rPr>
              <a:t>CISTP)</a:t>
            </a:r>
            <a:endParaRPr lang="en-US" altLang="ko-KR" sz="3000" dirty="0">
              <a:latin typeface="+mn-ea"/>
            </a:endParaRPr>
          </a:p>
          <a:p>
            <a:r>
              <a:rPr lang="ko-KR" altLang="en-US" dirty="0" smtClean="0">
                <a:latin typeface="+mn-ea"/>
              </a:rPr>
              <a:t>한국 </a:t>
            </a:r>
            <a:r>
              <a:rPr lang="en-US" altLang="ko-KR" dirty="0" smtClean="0">
                <a:latin typeface="+mn-ea"/>
              </a:rPr>
              <a:t>SW </a:t>
            </a:r>
            <a:r>
              <a:rPr lang="ko-KR" altLang="en-US" dirty="0" smtClean="0">
                <a:latin typeface="+mn-ea"/>
              </a:rPr>
              <a:t>활용</a:t>
            </a:r>
            <a:r>
              <a:rPr lang="en-US" altLang="ko-KR" dirty="0" smtClean="0">
                <a:latin typeface="+mn-ea"/>
              </a:rPr>
              <a:t>-</a:t>
            </a:r>
            <a:r>
              <a:rPr lang="ko-KR" altLang="en-US" dirty="0" smtClean="0">
                <a:latin typeface="+mn-ea"/>
              </a:rPr>
              <a:t>산업 경쟁력 저조</a:t>
            </a:r>
            <a:endParaRPr lang="en-US" altLang="ko-KR" dirty="0" smtClean="0">
              <a:latin typeface="+mn-ea"/>
            </a:endParaRPr>
          </a:p>
          <a:p>
            <a:pPr lvl="1"/>
            <a:r>
              <a:rPr lang="en-US" altLang="ko-KR" dirty="0" smtClean="0">
                <a:latin typeface="+mn-ea"/>
              </a:rPr>
              <a:t>SW</a:t>
            </a:r>
            <a:r>
              <a:rPr lang="ko-KR" altLang="en-US" dirty="0" smtClean="0">
                <a:latin typeface="+mn-ea"/>
              </a:rPr>
              <a:t>활용도 </a:t>
            </a:r>
            <a:r>
              <a:rPr lang="en-US" altLang="ko-KR" dirty="0" smtClean="0">
                <a:latin typeface="+mn-ea"/>
              </a:rPr>
              <a:t>: </a:t>
            </a:r>
            <a:r>
              <a:rPr lang="ko-KR" altLang="en-US" dirty="0" smtClean="0">
                <a:latin typeface="+mn-ea"/>
              </a:rPr>
              <a:t>선진국의 </a:t>
            </a:r>
            <a:r>
              <a:rPr lang="en-US" altLang="ko-KR" dirty="0" smtClean="0">
                <a:latin typeface="+mn-ea"/>
              </a:rPr>
              <a:t>1/3 </a:t>
            </a:r>
            <a:r>
              <a:rPr lang="ko-KR" altLang="en-US" dirty="0" smtClean="0">
                <a:latin typeface="+mn-ea"/>
              </a:rPr>
              <a:t>수준 </a:t>
            </a:r>
            <a:endParaRPr lang="en-US" altLang="ko-KR" dirty="0" smtClean="0">
              <a:latin typeface="+mn-ea"/>
            </a:endParaRPr>
          </a:p>
          <a:p>
            <a:pPr lvl="1"/>
            <a:r>
              <a:rPr lang="en-US" altLang="ko-KR" dirty="0" smtClean="0">
                <a:latin typeface="+mn-ea"/>
              </a:rPr>
              <a:t>SW</a:t>
            </a:r>
            <a:r>
              <a:rPr lang="ko-KR" altLang="en-US" dirty="0" smtClean="0">
                <a:latin typeface="+mn-ea"/>
              </a:rPr>
              <a:t>산업 경쟁력 </a:t>
            </a:r>
            <a:r>
              <a:rPr lang="en-US" altLang="ko-KR" dirty="0" smtClean="0">
                <a:latin typeface="+mn-ea"/>
              </a:rPr>
              <a:t>OECD 19</a:t>
            </a:r>
            <a:r>
              <a:rPr lang="ko-KR" altLang="en-US" dirty="0" smtClean="0">
                <a:latin typeface="+mn-ea"/>
              </a:rPr>
              <a:t>개국 중 </a:t>
            </a:r>
            <a:r>
              <a:rPr lang="en-US" altLang="ko-KR" dirty="0" smtClean="0">
                <a:latin typeface="+mn-ea"/>
              </a:rPr>
              <a:t>14</a:t>
            </a:r>
            <a:r>
              <a:rPr lang="ko-KR" altLang="en-US" dirty="0" smtClean="0">
                <a:latin typeface="+mn-ea"/>
              </a:rPr>
              <a:t>위</a:t>
            </a:r>
            <a:endParaRPr lang="en-US" altLang="ko-KR" dirty="0" smtClean="0">
              <a:latin typeface="+mn-ea"/>
            </a:endParaRPr>
          </a:p>
          <a:p>
            <a:pPr lvl="1"/>
            <a:r>
              <a:rPr lang="en-US" altLang="ko-KR" dirty="0" smtClean="0">
                <a:latin typeface="+mn-ea"/>
              </a:rPr>
              <a:t>SW-IT</a:t>
            </a:r>
            <a:r>
              <a:rPr lang="ko-KR" altLang="en-US" dirty="0" smtClean="0">
                <a:latin typeface="+mn-ea"/>
              </a:rPr>
              <a:t>산업 </a:t>
            </a:r>
            <a:r>
              <a:rPr lang="ko-KR" altLang="en-US" dirty="0">
                <a:latin typeface="+mn-ea"/>
              </a:rPr>
              <a:t>전반에 </a:t>
            </a:r>
            <a:r>
              <a:rPr lang="ko-KR" altLang="en-US" dirty="0" smtClean="0">
                <a:latin typeface="+mn-ea"/>
              </a:rPr>
              <a:t>우수 인력</a:t>
            </a:r>
            <a:r>
              <a:rPr lang="en-US" altLang="ko-KR" dirty="0" smtClean="0">
                <a:latin typeface="+mn-ea"/>
              </a:rPr>
              <a:t> </a:t>
            </a:r>
            <a:r>
              <a:rPr lang="ko-KR" altLang="en-US" dirty="0" smtClean="0">
                <a:latin typeface="+mn-ea"/>
              </a:rPr>
              <a:t>부족</a:t>
            </a:r>
            <a:endParaRPr lang="en-US" altLang="ko-KR" dirty="0" smtClean="0">
              <a:latin typeface="+mn-ea"/>
            </a:endParaRPr>
          </a:p>
          <a:p>
            <a:pPr lvl="1"/>
            <a:r>
              <a:rPr lang="ko-KR" altLang="en-US" dirty="0" smtClean="0">
                <a:latin typeface="+mn-ea"/>
              </a:rPr>
              <a:t>컴퓨터학과 </a:t>
            </a:r>
            <a:r>
              <a:rPr lang="ko-KR" altLang="en-US" dirty="0">
                <a:latin typeface="+mn-ea"/>
              </a:rPr>
              <a:t>수준 </a:t>
            </a:r>
            <a:r>
              <a:rPr lang="en-US" altLang="ko-KR" sz="900" dirty="0">
                <a:latin typeface="+mn-ea"/>
              </a:rPr>
              <a:t>(QS 2019 </a:t>
            </a:r>
            <a:r>
              <a:rPr lang="ko-KR" altLang="en-US" sz="900" dirty="0">
                <a:latin typeface="+mn-ea"/>
              </a:rPr>
              <a:t>세계대학 평가</a:t>
            </a:r>
            <a:r>
              <a:rPr lang="en-US" altLang="ko-KR" sz="900" dirty="0">
                <a:latin typeface="+mn-ea"/>
              </a:rPr>
              <a:t>)</a:t>
            </a:r>
          </a:p>
          <a:p>
            <a:pPr lvl="2"/>
            <a:r>
              <a:rPr lang="en-US" altLang="ko-KR" dirty="0">
                <a:latin typeface="+mn-ea"/>
              </a:rPr>
              <a:t>KAIST 38</a:t>
            </a:r>
            <a:r>
              <a:rPr lang="ko-KR" altLang="en-US" dirty="0">
                <a:latin typeface="+mn-ea"/>
              </a:rPr>
              <a:t>위</a:t>
            </a:r>
            <a:r>
              <a:rPr lang="en-US" altLang="ko-KR" dirty="0">
                <a:latin typeface="+mn-ea"/>
              </a:rPr>
              <a:t>, </a:t>
            </a:r>
            <a:r>
              <a:rPr lang="ko-KR" altLang="en-US" dirty="0">
                <a:latin typeface="+mn-ea"/>
              </a:rPr>
              <a:t>서울대 </a:t>
            </a:r>
            <a:r>
              <a:rPr lang="en-US" altLang="ko-KR" dirty="0">
                <a:latin typeface="+mn-ea"/>
              </a:rPr>
              <a:t>45</a:t>
            </a:r>
            <a:r>
              <a:rPr lang="ko-KR" altLang="en-US" dirty="0">
                <a:latin typeface="+mn-ea"/>
              </a:rPr>
              <a:t>위</a:t>
            </a:r>
            <a:r>
              <a:rPr lang="en-US" altLang="ko-KR" dirty="0">
                <a:latin typeface="+mn-ea"/>
              </a:rPr>
              <a:t>, </a:t>
            </a:r>
            <a:r>
              <a:rPr lang="ko-KR" altLang="en-US" dirty="0">
                <a:latin typeface="+mn-ea"/>
              </a:rPr>
              <a:t>고려대</a:t>
            </a:r>
            <a:r>
              <a:rPr lang="en-US" altLang="ko-KR" dirty="0">
                <a:latin typeface="+mn-ea"/>
              </a:rPr>
              <a:t>, </a:t>
            </a:r>
            <a:r>
              <a:rPr lang="ko-KR" altLang="en-US" dirty="0">
                <a:latin typeface="+mn-ea"/>
              </a:rPr>
              <a:t>포항공대</a:t>
            </a:r>
            <a:r>
              <a:rPr lang="en-US" altLang="ko-KR" dirty="0">
                <a:latin typeface="+mn-ea"/>
              </a:rPr>
              <a:t>, </a:t>
            </a:r>
            <a:r>
              <a:rPr lang="ko-KR" altLang="en-US" dirty="0">
                <a:latin typeface="+mn-ea"/>
              </a:rPr>
              <a:t>성균관대</a:t>
            </a:r>
            <a:r>
              <a:rPr lang="en-US" altLang="ko-KR" dirty="0">
                <a:latin typeface="+mn-ea"/>
              </a:rPr>
              <a:t>, </a:t>
            </a:r>
            <a:r>
              <a:rPr lang="ko-KR" altLang="en-US" dirty="0">
                <a:latin typeface="+mn-ea"/>
              </a:rPr>
              <a:t>연세대</a:t>
            </a:r>
            <a:r>
              <a:rPr lang="en-US" altLang="ko-KR" dirty="0">
                <a:latin typeface="+mn-ea"/>
              </a:rPr>
              <a:t>, </a:t>
            </a:r>
            <a:r>
              <a:rPr lang="ko-KR" altLang="en-US" dirty="0">
                <a:latin typeface="+mn-ea"/>
              </a:rPr>
              <a:t>한양대</a:t>
            </a:r>
            <a:r>
              <a:rPr lang="en-US" altLang="ko-KR" dirty="0">
                <a:latin typeface="+mn-ea"/>
              </a:rPr>
              <a:t>(150~200</a:t>
            </a:r>
            <a:r>
              <a:rPr lang="ko-KR" altLang="en-US" dirty="0">
                <a:latin typeface="+mn-ea"/>
              </a:rPr>
              <a:t>위</a:t>
            </a:r>
            <a:r>
              <a:rPr lang="en-US" altLang="ko-KR" dirty="0">
                <a:latin typeface="+mn-ea"/>
              </a:rPr>
              <a:t>)</a:t>
            </a:r>
            <a:r>
              <a:rPr lang="ko-KR" altLang="en-US" dirty="0">
                <a:latin typeface="+mn-ea"/>
              </a:rPr>
              <a:t> 순</a:t>
            </a:r>
            <a:endParaRPr lang="en-US" altLang="ko-KR" dirty="0">
              <a:latin typeface="+mn-ea"/>
            </a:endParaRPr>
          </a:p>
          <a:p>
            <a:r>
              <a:rPr lang="ko-KR" altLang="en-US" dirty="0" smtClean="0">
                <a:latin typeface="+mn-ea"/>
              </a:rPr>
              <a:t>한국</a:t>
            </a:r>
            <a:r>
              <a:rPr lang="en-US" altLang="ko-KR" dirty="0" smtClean="0">
                <a:latin typeface="+mn-ea"/>
              </a:rPr>
              <a:t> </a:t>
            </a:r>
            <a:r>
              <a:rPr lang="ko-KR" altLang="en-US" dirty="0">
                <a:latin typeface="+mn-ea"/>
              </a:rPr>
              <a:t>기업들 국외에 연구센터 설립</a:t>
            </a:r>
            <a:endParaRPr lang="en-US" altLang="ko-KR" dirty="0">
              <a:latin typeface="+mn-ea"/>
            </a:endParaRPr>
          </a:p>
          <a:p>
            <a:pPr marL="93663" indent="0">
              <a:buNone/>
            </a:pPr>
            <a:endParaRPr lang="en-US" altLang="ko-KR" dirty="0"/>
          </a:p>
        </p:txBody>
      </p:sp>
      <p:sp>
        <p:nvSpPr>
          <p:cNvPr id="3" name="제목 2"/>
          <p:cNvSpPr>
            <a:spLocks noGrp="1"/>
          </p:cNvSpPr>
          <p:nvPr>
            <p:ph type="title"/>
          </p:nvPr>
        </p:nvSpPr>
        <p:spPr>
          <a:xfrm>
            <a:off x="0" y="3401"/>
            <a:ext cx="9906000" cy="962729"/>
          </a:xfrm>
        </p:spPr>
        <p:txBody>
          <a:bodyPr/>
          <a:lstStyle/>
          <a:p>
            <a:r>
              <a:rPr lang="ko-KR" altLang="en-US" dirty="0"/>
              <a:t>알고리즘 </a:t>
            </a:r>
            <a:r>
              <a:rPr lang="en-US" altLang="ko-KR" dirty="0"/>
              <a:t>Power = </a:t>
            </a:r>
            <a:r>
              <a:rPr lang="ko-KR" altLang="en-US" dirty="0"/>
              <a:t>과학기술 인력 </a:t>
            </a:r>
          </a:p>
        </p:txBody>
      </p:sp>
      <p:sp>
        <p:nvSpPr>
          <p:cNvPr id="13" name="제목 2"/>
          <p:cNvSpPr txBox="1">
            <a:spLocks/>
          </p:cNvSpPr>
          <p:nvPr/>
        </p:nvSpPr>
        <p:spPr>
          <a:xfrm>
            <a:off x="7113240" y="3126004"/>
            <a:ext cx="2023988" cy="408151"/>
          </a:xfrm>
          <a:prstGeom prst="rect">
            <a:avLst/>
          </a:prstGeom>
          <a:ln>
            <a:noFill/>
          </a:ln>
        </p:spPr>
        <p:txBody>
          <a:bodyPr wrap="none" lIns="107275" tIns="53637" rIns="107275" bIns="53637" anchor="b">
            <a:noAutofit/>
          </a:bodyPr>
          <a:lstStyle>
            <a:lvl1pPr marL="0" indent="0" algn="ctr" defTabSz="1072743" rtl="0" eaLnBrk="1" fontAlgn="base" latinLnBrk="0" hangingPunct="1">
              <a:lnSpc>
                <a:spcPct val="100000"/>
              </a:lnSpc>
              <a:spcBef>
                <a:spcPct val="0"/>
              </a:spcBef>
              <a:spcAft>
                <a:spcPct val="0"/>
              </a:spcAft>
              <a:buNone/>
              <a:defRPr lang="ko-KR" altLang="en-US" sz="3600" b="1" kern="1200" cap="none" baseline="0" dirty="0">
                <a:solidFill>
                  <a:srgbClr val="E41955"/>
                </a:solidFill>
                <a:effectLst>
                  <a:glow rad="101600">
                    <a:schemeClr val="bg1"/>
                  </a:glow>
                  <a:outerShdw blurRad="38100" dist="38100" dir="2700000" algn="tl">
                    <a:srgbClr val="000000">
                      <a:alpha val="43137"/>
                    </a:srgbClr>
                  </a:outerShdw>
                </a:effectLst>
                <a:latin typeface="맑은 고딕" panose="020B0503020000020004" pitchFamily="50" charset="-127"/>
                <a:ea typeface="맑은 고딕" panose="020B0503020000020004" pitchFamily="50" charset="-127"/>
                <a:cs typeface="+mj-cs"/>
              </a:defRPr>
            </a:lvl1pPr>
            <a:lvl2pPr algn="l" rtl="0" eaLnBrk="1" fontAlgn="base" latinLnBrk="1" hangingPunct="1">
              <a:spcBef>
                <a:spcPct val="0"/>
              </a:spcBef>
              <a:spcAft>
                <a:spcPct val="0"/>
              </a:spcAft>
              <a:defRPr sz="3800" b="1">
                <a:solidFill>
                  <a:schemeClr val="tx2"/>
                </a:solidFill>
                <a:latin typeface="맑은 고딕" pitchFamily="50" charset="-127"/>
                <a:ea typeface="맑은 고딕" pitchFamily="50" charset="-127"/>
              </a:defRPr>
            </a:lvl2pPr>
            <a:lvl3pPr algn="l" rtl="0" eaLnBrk="1" fontAlgn="base" latinLnBrk="1" hangingPunct="1">
              <a:spcBef>
                <a:spcPct val="0"/>
              </a:spcBef>
              <a:spcAft>
                <a:spcPct val="0"/>
              </a:spcAft>
              <a:defRPr sz="3800" b="1">
                <a:solidFill>
                  <a:schemeClr val="tx2"/>
                </a:solidFill>
                <a:latin typeface="맑은 고딕" pitchFamily="50" charset="-127"/>
                <a:ea typeface="맑은 고딕" pitchFamily="50" charset="-127"/>
              </a:defRPr>
            </a:lvl3pPr>
            <a:lvl4pPr algn="l" rtl="0" eaLnBrk="1" fontAlgn="base" latinLnBrk="1" hangingPunct="1">
              <a:spcBef>
                <a:spcPct val="0"/>
              </a:spcBef>
              <a:spcAft>
                <a:spcPct val="0"/>
              </a:spcAft>
              <a:defRPr sz="3800" b="1">
                <a:solidFill>
                  <a:schemeClr val="tx2"/>
                </a:solidFill>
                <a:latin typeface="맑은 고딕" pitchFamily="50" charset="-127"/>
                <a:ea typeface="맑은 고딕" pitchFamily="50" charset="-127"/>
              </a:defRPr>
            </a:lvl4pPr>
            <a:lvl5pPr algn="l" rtl="0" eaLnBrk="1" fontAlgn="base" latinLnBrk="1" hangingPunct="1">
              <a:spcBef>
                <a:spcPct val="0"/>
              </a:spcBef>
              <a:spcAft>
                <a:spcPct val="0"/>
              </a:spcAft>
              <a:defRPr sz="3800" b="1">
                <a:solidFill>
                  <a:schemeClr val="tx2"/>
                </a:solidFill>
                <a:latin typeface="맑은 고딕" pitchFamily="50" charset="-127"/>
                <a:ea typeface="맑은 고딕" pitchFamily="50" charset="-127"/>
              </a:defRPr>
            </a:lvl5pPr>
            <a:lvl6pPr marL="536372" algn="l" rtl="0" eaLnBrk="1" fontAlgn="base" latinLnBrk="1" hangingPunct="1">
              <a:spcBef>
                <a:spcPct val="0"/>
              </a:spcBef>
              <a:spcAft>
                <a:spcPct val="0"/>
              </a:spcAft>
              <a:defRPr sz="3800" b="1">
                <a:solidFill>
                  <a:schemeClr val="tx2"/>
                </a:solidFill>
                <a:latin typeface="맑은 고딕" pitchFamily="50" charset="-127"/>
                <a:ea typeface="맑은 고딕" pitchFamily="50" charset="-127"/>
              </a:defRPr>
            </a:lvl6pPr>
            <a:lvl7pPr marL="1072743" algn="l" rtl="0" eaLnBrk="1" fontAlgn="base" latinLnBrk="1" hangingPunct="1">
              <a:spcBef>
                <a:spcPct val="0"/>
              </a:spcBef>
              <a:spcAft>
                <a:spcPct val="0"/>
              </a:spcAft>
              <a:defRPr sz="3800" b="1">
                <a:solidFill>
                  <a:schemeClr val="tx2"/>
                </a:solidFill>
                <a:latin typeface="맑은 고딕" pitchFamily="50" charset="-127"/>
                <a:ea typeface="맑은 고딕" pitchFamily="50" charset="-127"/>
              </a:defRPr>
            </a:lvl7pPr>
            <a:lvl8pPr marL="1609115" algn="l" rtl="0" eaLnBrk="1" fontAlgn="base" latinLnBrk="1" hangingPunct="1">
              <a:spcBef>
                <a:spcPct val="0"/>
              </a:spcBef>
              <a:spcAft>
                <a:spcPct val="0"/>
              </a:spcAft>
              <a:defRPr sz="3800" b="1">
                <a:solidFill>
                  <a:schemeClr val="tx2"/>
                </a:solidFill>
                <a:latin typeface="맑은 고딕" pitchFamily="50" charset="-127"/>
                <a:ea typeface="맑은 고딕" pitchFamily="50" charset="-127"/>
              </a:defRPr>
            </a:lvl8pPr>
            <a:lvl9pPr marL="2145487" algn="l" rtl="0" eaLnBrk="1" fontAlgn="base" latinLnBrk="1" hangingPunct="1">
              <a:spcBef>
                <a:spcPct val="0"/>
              </a:spcBef>
              <a:spcAft>
                <a:spcPct val="0"/>
              </a:spcAft>
              <a:defRPr sz="3800" b="1">
                <a:solidFill>
                  <a:schemeClr val="tx2"/>
                </a:solidFill>
                <a:latin typeface="맑은 고딕" pitchFamily="50" charset="-127"/>
                <a:ea typeface="맑은 고딕" pitchFamily="50" charset="-127"/>
              </a:defRPr>
            </a:lvl9pPr>
          </a:lstStyle>
          <a:p>
            <a:r>
              <a:rPr kumimoji="0" lang="ko-KR" altLang="en-US" sz="2000" dirty="0" smtClean="0"/>
              <a:t>한국 </a:t>
            </a:r>
            <a:r>
              <a:rPr kumimoji="0" lang="en-US" altLang="ko-KR" sz="2000" dirty="0" smtClean="0"/>
              <a:t>15</a:t>
            </a:r>
            <a:r>
              <a:rPr kumimoji="0" lang="ko-KR" altLang="en-US" sz="2000" dirty="0" smtClean="0"/>
              <a:t>위 </a:t>
            </a:r>
            <a:r>
              <a:rPr kumimoji="0" lang="en-US" altLang="ko-KR" sz="2000" dirty="0" smtClean="0"/>
              <a:t>1.3%</a:t>
            </a:r>
            <a:endParaRPr kumimoji="0" lang="ko-KR" altLang="en-US" sz="2000" dirty="0"/>
          </a:p>
        </p:txBody>
      </p:sp>
    </p:spTree>
    <p:extLst>
      <p:ext uri="{BB962C8B-B14F-4D97-AF65-F5344CB8AC3E}">
        <p14:creationId xmlns:p14="http://schemas.microsoft.com/office/powerpoint/2010/main" val="2834841611"/>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제목 2">
            <a:extLst>
              <a:ext uri="{FF2B5EF4-FFF2-40B4-BE49-F238E27FC236}">
                <a16:creationId xmlns:a16="http://schemas.microsoft.com/office/drawing/2014/main" id="{26293081-93BF-46A6-8C41-0E4DD01097A3}"/>
              </a:ext>
            </a:extLst>
          </p:cNvPr>
          <p:cNvSpPr>
            <a:spLocks noGrp="1"/>
          </p:cNvSpPr>
          <p:nvPr>
            <p:ph type="title"/>
          </p:nvPr>
        </p:nvSpPr>
        <p:spPr>
          <a:xfrm>
            <a:off x="992560" y="5805264"/>
            <a:ext cx="8409384" cy="625174"/>
          </a:xfrm>
        </p:spPr>
        <p:txBody>
          <a:bodyPr/>
          <a:lstStyle/>
          <a:p>
            <a:r>
              <a:rPr lang="en-US" altLang="ko-KR" sz="3200" dirty="0" smtClean="0">
                <a:latin typeface="+mn-ea"/>
              </a:rPr>
              <a:t>AI</a:t>
            </a:r>
            <a:r>
              <a:rPr lang="ko-KR" altLang="en-US" sz="3200" dirty="0" smtClean="0">
                <a:latin typeface="+mn-ea"/>
              </a:rPr>
              <a:t>의 </a:t>
            </a:r>
            <a:r>
              <a:rPr lang="en-US" altLang="ko-KR" sz="3200" dirty="0" smtClean="0">
                <a:latin typeface="+mn-ea"/>
              </a:rPr>
              <a:t>(</a:t>
            </a:r>
            <a:r>
              <a:rPr lang="ko-KR" altLang="en-US" sz="3200" dirty="0" smtClean="0">
                <a:latin typeface="+mn-ea"/>
              </a:rPr>
              <a:t>현재</a:t>
            </a:r>
            <a:r>
              <a:rPr lang="en-US" altLang="ko-KR" sz="3200" dirty="0" smtClean="0">
                <a:latin typeface="+mn-ea"/>
              </a:rPr>
              <a:t>) </a:t>
            </a:r>
            <a:r>
              <a:rPr lang="ko-KR" altLang="en-US" sz="3200" dirty="0" smtClean="0">
                <a:latin typeface="+mn-ea"/>
              </a:rPr>
              <a:t>능력과 한계를 정확하게 알아야</a:t>
            </a:r>
            <a:endParaRPr lang="ko-KR" altLang="en-US" sz="3200" dirty="0"/>
          </a:p>
        </p:txBody>
      </p:sp>
      <p:sp>
        <p:nvSpPr>
          <p:cNvPr id="4" name="텍스트 개체 틀 3">
            <a:extLst>
              <a:ext uri="{FF2B5EF4-FFF2-40B4-BE49-F238E27FC236}">
                <a16:creationId xmlns:a16="http://schemas.microsoft.com/office/drawing/2014/main" id="{305FA249-FFF8-447F-AD09-BCB52F4EA442}"/>
              </a:ext>
            </a:extLst>
          </p:cNvPr>
          <p:cNvSpPr>
            <a:spLocks noGrp="1"/>
          </p:cNvSpPr>
          <p:nvPr>
            <p:ph type="body" sz="quarter" idx="10"/>
          </p:nvPr>
        </p:nvSpPr>
        <p:spPr/>
        <p:txBody>
          <a:bodyPr/>
          <a:lstStyle/>
          <a:p>
            <a:endParaRPr lang="ko-KR" altLang="en-US"/>
          </a:p>
        </p:txBody>
      </p:sp>
      <p:sp>
        <p:nvSpPr>
          <p:cNvPr id="5" name="내용 개체 틀 1">
            <a:extLst>
              <a:ext uri="{FF2B5EF4-FFF2-40B4-BE49-F238E27FC236}">
                <a16:creationId xmlns:a16="http://schemas.microsoft.com/office/drawing/2014/main" id="{11A61F98-EA0D-4B49-9815-EB270C02C941}"/>
              </a:ext>
            </a:extLst>
          </p:cNvPr>
          <p:cNvSpPr>
            <a:spLocks noGrp="1"/>
          </p:cNvSpPr>
          <p:nvPr>
            <p:ph idx="1"/>
          </p:nvPr>
        </p:nvSpPr>
        <p:spPr>
          <a:xfrm>
            <a:off x="321957" y="4267955"/>
            <a:ext cx="7416824" cy="1656184"/>
          </a:xfrm>
        </p:spPr>
        <p:txBody>
          <a:bodyPr>
            <a:noAutofit/>
          </a:bodyPr>
          <a:lstStyle/>
          <a:p>
            <a:pPr marL="447675" lvl="2" indent="0">
              <a:buNone/>
            </a:pPr>
            <a:endParaRPr lang="en-US" altLang="ko-KR" sz="1200" dirty="0"/>
          </a:p>
          <a:p>
            <a:pPr marL="449263" lvl="2" indent="-355600">
              <a:spcBef>
                <a:spcPts val="704"/>
              </a:spcBef>
              <a:buClr>
                <a:srgbClr val="E41955"/>
              </a:buClr>
              <a:buSzPct val="90000"/>
              <a:buFont typeface="Wingdings" panose="05000000000000000000" pitchFamily="2" charset="2"/>
              <a:buChar char="l"/>
            </a:pPr>
            <a:r>
              <a:rPr lang="ko-KR" altLang="en-US" sz="2400" dirty="0"/>
              <a:t>무모한 도전에 의한 </a:t>
            </a:r>
            <a:r>
              <a:rPr lang="ko-KR" altLang="en-US" sz="2400" dirty="0" smtClean="0"/>
              <a:t>실패와</a:t>
            </a:r>
            <a:endParaRPr lang="en-US" altLang="ko-KR" sz="2400" dirty="0"/>
          </a:p>
          <a:p>
            <a:pPr marL="449263" lvl="2" indent="-355600">
              <a:spcBef>
                <a:spcPts val="704"/>
              </a:spcBef>
              <a:buClr>
                <a:srgbClr val="E41955"/>
              </a:buClr>
              <a:buSzPct val="90000"/>
              <a:buFont typeface="Wingdings" panose="05000000000000000000" pitchFamily="2" charset="2"/>
              <a:buChar char="l"/>
            </a:pPr>
            <a:r>
              <a:rPr lang="ko-KR" altLang="en-US" sz="2400" dirty="0" smtClean="0"/>
              <a:t>시도 안해서 생기는 기회의 상실을 회피하려면</a:t>
            </a:r>
            <a:endParaRPr lang="en-US" altLang="ko-KR" sz="2400" dirty="0"/>
          </a:p>
        </p:txBody>
      </p:sp>
      <p:sp>
        <p:nvSpPr>
          <p:cNvPr id="6" name="내용 개체 틀 1">
            <a:extLst>
              <a:ext uri="{FF2B5EF4-FFF2-40B4-BE49-F238E27FC236}">
                <a16:creationId xmlns:a16="http://schemas.microsoft.com/office/drawing/2014/main" id="{11A61F98-EA0D-4B49-9815-EB270C02C941}"/>
              </a:ext>
            </a:extLst>
          </p:cNvPr>
          <p:cNvSpPr txBox="1">
            <a:spLocks/>
          </p:cNvSpPr>
          <p:nvPr/>
        </p:nvSpPr>
        <p:spPr>
          <a:xfrm>
            <a:off x="344488" y="359083"/>
            <a:ext cx="8928992" cy="3641332"/>
          </a:xfrm>
          <a:prstGeom prst="rect">
            <a:avLst/>
          </a:prstGeom>
          <a:ln>
            <a:noFill/>
          </a:ln>
        </p:spPr>
        <p:txBody>
          <a:bodyPr wrap="square" lIns="107275" tIns="144000" rIns="107275" bIns="53637">
            <a:noAutofit/>
          </a:bodyPr>
          <a:lstStyle>
            <a:lvl1pPr marL="449263" indent="-355600" algn="l" rtl="0" eaLnBrk="1" fontAlgn="base" latinLnBrk="1" hangingPunct="1">
              <a:lnSpc>
                <a:spcPct val="120000"/>
              </a:lnSpc>
              <a:spcBef>
                <a:spcPts val="704"/>
              </a:spcBef>
              <a:spcAft>
                <a:spcPct val="0"/>
              </a:spcAft>
              <a:buClr>
                <a:srgbClr val="E41955"/>
              </a:buClr>
              <a:buSzPct val="90000"/>
              <a:buFont typeface="Wingdings" panose="05000000000000000000" pitchFamily="2" charset="2"/>
              <a:buChar char="l"/>
              <a:defRPr sz="2200" b="1" baseline="0">
                <a:solidFill>
                  <a:srgbClr val="002563"/>
                </a:solidFill>
                <a:latin typeface="맑은 고딕" panose="020B0503020000020004" pitchFamily="50" charset="-127"/>
                <a:ea typeface="맑은 고딕" panose="020B0503020000020004" pitchFamily="50" charset="-127"/>
                <a:cs typeface="+mn-cs"/>
              </a:defRPr>
            </a:lvl1pPr>
            <a:lvl2pPr marL="449263" indent="-177800" algn="l" rtl="0" eaLnBrk="1" fontAlgn="base" latinLnBrk="1" hangingPunct="1">
              <a:lnSpc>
                <a:spcPct val="120000"/>
              </a:lnSpc>
              <a:spcBef>
                <a:spcPts val="587"/>
              </a:spcBef>
              <a:spcAft>
                <a:spcPct val="0"/>
              </a:spcAft>
              <a:buClr>
                <a:schemeClr val="tx1"/>
              </a:buClr>
              <a:buSzPct val="75000"/>
              <a:buFont typeface="Arial" pitchFamily="34" charset="0"/>
              <a:buChar char="•"/>
              <a:defRPr sz="1800" b="1">
                <a:solidFill>
                  <a:schemeClr val="tx1"/>
                </a:solidFill>
                <a:latin typeface="맑은 고딕" panose="020B0503020000020004" pitchFamily="50" charset="-127"/>
                <a:ea typeface="맑은 고딕" panose="020B0503020000020004" pitchFamily="50" charset="-127"/>
              </a:defRPr>
            </a:lvl2pPr>
            <a:lvl3pPr marL="625475" indent="-177800" algn="l" rtl="0" eaLnBrk="1" fontAlgn="base" latinLnBrk="1" hangingPunct="1">
              <a:lnSpc>
                <a:spcPct val="120000"/>
              </a:lnSpc>
              <a:spcBef>
                <a:spcPts val="587"/>
              </a:spcBef>
              <a:spcAft>
                <a:spcPct val="0"/>
              </a:spcAft>
              <a:buClr>
                <a:schemeClr val="tx1"/>
              </a:buClr>
              <a:buSzPct val="76000"/>
              <a:buFont typeface="Arial" pitchFamily="34" charset="0"/>
              <a:buChar char="•"/>
              <a:defRPr sz="1600" b="1">
                <a:solidFill>
                  <a:srgbClr val="464646"/>
                </a:solidFill>
                <a:latin typeface="맑은 고딕" panose="020B0503020000020004" pitchFamily="50" charset="-127"/>
                <a:ea typeface="맑은 고딕" panose="020B0503020000020004" pitchFamily="50" charset="-127"/>
              </a:defRPr>
            </a:lvl3pPr>
            <a:lvl4pPr marL="801688" indent="-176213" algn="l" rtl="0" eaLnBrk="1" fontAlgn="base" latinLnBrk="1" hangingPunct="1">
              <a:lnSpc>
                <a:spcPct val="120000"/>
              </a:lnSpc>
              <a:spcBef>
                <a:spcPts val="469"/>
              </a:spcBef>
              <a:spcAft>
                <a:spcPct val="0"/>
              </a:spcAft>
              <a:buClr>
                <a:schemeClr val="tx1"/>
              </a:buClr>
              <a:buSzPct val="70000"/>
              <a:buFont typeface="Arial" pitchFamily="34" charset="0"/>
              <a:buChar char="•"/>
              <a:defRPr sz="1400" b="1">
                <a:solidFill>
                  <a:srgbClr val="464646"/>
                </a:solidFill>
                <a:latin typeface="맑은 고딕" panose="020B0503020000020004" pitchFamily="50" charset="-127"/>
                <a:ea typeface="맑은 고딕" panose="020B0503020000020004" pitchFamily="50" charset="-127"/>
              </a:defRPr>
            </a:lvl4pPr>
            <a:lvl5pPr marL="989013" indent="-187325" algn="l" rtl="0" eaLnBrk="1" fontAlgn="base" latinLnBrk="1" hangingPunct="1">
              <a:lnSpc>
                <a:spcPct val="120000"/>
              </a:lnSpc>
              <a:spcBef>
                <a:spcPts val="352"/>
              </a:spcBef>
              <a:spcAft>
                <a:spcPct val="0"/>
              </a:spcAft>
              <a:buClr>
                <a:schemeClr val="tx1"/>
              </a:buClr>
              <a:buSzPct val="70000"/>
              <a:buFont typeface="Arial" pitchFamily="34" charset="0"/>
              <a:buChar char="•"/>
              <a:defRPr sz="1200" b="1">
                <a:solidFill>
                  <a:srgbClr val="464646"/>
                </a:solidFill>
                <a:latin typeface="맑은 고딕" panose="020B0503020000020004" pitchFamily="50" charset="-127"/>
                <a:ea typeface="맑은 고딕" panose="020B0503020000020004" pitchFamily="50" charset="-127"/>
              </a:defRPr>
            </a:lvl5pPr>
            <a:lvl6pPr marL="2145487" indent="-268186" algn="l" rtl="0" eaLnBrk="1" fontAlgn="base" latinLnBrk="1" hangingPunct="1">
              <a:spcBef>
                <a:spcPts val="352"/>
              </a:spcBef>
              <a:spcAft>
                <a:spcPct val="0"/>
              </a:spcAft>
              <a:buClr>
                <a:schemeClr val="accent2"/>
              </a:buClr>
              <a:buSzPct val="70000"/>
              <a:buFont typeface="Wingdings" pitchFamily="2" charset="2"/>
              <a:buChar char=""/>
              <a:defRPr sz="1900" b="1">
                <a:solidFill>
                  <a:schemeClr val="tx1"/>
                </a:solidFill>
                <a:latin typeface="+mn-lt"/>
                <a:ea typeface="+mn-ea"/>
              </a:defRPr>
            </a:lvl6pPr>
            <a:lvl7pPr marL="2681859" indent="-268186" algn="l" rtl="0" eaLnBrk="1" fontAlgn="base" latinLnBrk="1" hangingPunct="1">
              <a:spcBef>
                <a:spcPts val="352"/>
              </a:spcBef>
              <a:spcAft>
                <a:spcPct val="0"/>
              </a:spcAft>
              <a:buClr>
                <a:schemeClr val="accent2"/>
              </a:buClr>
              <a:buSzPct val="70000"/>
              <a:buFont typeface="Wingdings" pitchFamily="2" charset="2"/>
              <a:buChar char=""/>
              <a:defRPr sz="1900" b="1">
                <a:solidFill>
                  <a:schemeClr val="tx1"/>
                </a:solidFill>
                <a:latin typeface="+mn-lt"/>
                <a:ea typeface="+mn-ea"/>
              </a:defRPr>
            </a:lvl7pPr>
            <a:lvl8pPr marL="3218230" indent="-268186" algn="l" rtl="0" eaLnBrk="1" fontAlgn="base" latinLnBrk="1" hangingPunct="1">
              <a:spcBef>
                <a:spcPts val="352"/>
              </a:spcBef>
              <a:spcAft>
                <a:spcPct val="0"/>
              </a:spcAft>
              <a:buClr>
                <a:schemeClr val="accent2"/>
              </a:buClr>
              <a:buSzPct val="70000"/>
              <a:buFont typeface="Wingdings" pitchFamily="2" charset="2"/>
              <a:buChar char=""/>
              <a:defRPr sz="1900" b="1">
                <a:solidFill>
                  <a:schemeClr val="tx1"/>
                </a:solidFill>
                <a:latin typeface="+mn-lt"/>
                <a:ea typeface="+mn-ea"/>
              </a:defRPr>
            </a:lvl8pPr>
            <a:lvl9pPr marL="3754602" indent="-268186" algn="l" rtl="0" eaLnBrk="1" fontAlgn="base" latinLnBrk="1" hangingPunct="1">
              <a:spcBef>
                <a:spcPts val="352"/>
              </a:spcBef>
              <a:spcAft>
                <a:spcPct val="0"/>
              </a:spcAft>
              <a:buClr>
                <a:schemeClr val="accent2"/>
              </a:buClr>
              <a:buSzPct val="70000"/>
              <a:buFont typeface="Wingdings" pitchFamily="2" charset="2"/>
              <a:buChar char=""/>
              <a:defRPr sz="1900" b="1">
                <a:solidFill>
                  <a:schemeClr val="tx1"/>
                </a:solidFill>
                <a:latin typeface="+mn-lt"/>
                <a:ea typeface="+mn-ea"/>
              </a:defRPr>
            </a:lvl9pPr>
          </a:lstStyle>
          <a:p>
            <a:pPr marL="93663" indent="0">
              <a:buFont typeface="Wingdings" panose="05000000000000000000" pitchFamily="2" charset="2"/>
              <a:buNone/>
            </a:pPr>
            <a:r>
              <a:rPr kumimoji="0" lang="ko-KR" altLang="en-US" sz="2800" kern="0" dirty="0" smtClean="0"/>
              <a:t>인공지능으로 </a:t>
            </a:r>
            <a:r>
              <a:rPr kumimoji="0" lang="en-US" altLang="ko-KR" sz="2800" kern="0" dirty="0" smtClean="0">
                <a:solidFill>
                  <a:srgbClr val="E41955"/>
                </a:solidFill>
              </a:rPr>
              <a:t>(</a:t>
            </a:r>
            <a:r>
              <a:rPr kumimoji="0" lang="ko-KR" altLang="en-US" sz="2800" kern="0" dirty="0" smtClean="0">
                <a:solidFill>
                  <a:srgbClr val="E41955"/>
                </a:solidFill>
              </a:rPr>
              <a:t>언제</a:t>
            </a:r>
            <a:r>
              <a:rPr kumimoji="0" lang="en-US" altLang="ko-KR" sz="2800" kern="0" dirty="0" smtClean="0">
                <a:solidFill>
                  <a:srgbClr val="E41955"/>
                </a:solidFill>
              </a:rPr>
              <a:t>) </a:t>
            </a:r>
            <a:r>
              <a:rPr kumimoji="0" lang="ko-KR" altLang="en-US" sz="2800" kern="0" dirty="0" smtClean="0"/>
              <a:t>무엇을 할 수 있고 </a:t>
            </a:r>
            <a:endParaRPr kumimoji="0" lang="en-US" altLang="ko-KR" sz="2800" kern="0" dirty="0" smtClean="0"/>
          </a:p>
          <a:p>
            <a:pPr marL="93663" indent="0">
              <a:buFont typeface="Wingdings" panose="05000000000000000000" pitchFamily="2" charset="2"/>
              <a:buNone/>
            </a:pPr>
            <a:r>
              <a:rPr kumimoji="0" lang="ko-KR" altLang="en-US" sz="2800" kern="0" dirty="0" smtClean="0"/>
              <a:t>무엇을 할 수 없는지를 </a:t>
            </a:r>
            <a:endParaRPr kumimoji="0" lang="en-US" altLang="ko-KR" sz="2800" kern="0" dirty="0" smtClean="0"/>
          </a:p>
          <a:p>
            <a:pPr marL="93663" indent="0">
              <a:buFont typeface="Wingdings" panose="05000000000000000000" pitchFamily="2" charset="2"/>
              <a:buNone/>
            </a:pPr>
            <a:r>
              <a:rPr kumimoji="0" lang="ko-KR" altLang="en-US" sz="2800" kern="0" dirty="0" smtClean="0"/>
              <a:t>기업 리더들이 이해한다면</a:t>
            </a:r>
            <a:r>
              <a:rPr kumimoji="0" lang="en-US" altLang="ko-KR" sz="2800" kern="0" dirty="0" smtClean="0"/>
              <a:t>,</a:t>
            </a:r>
            <a:r>
              <a:rPr kumimoji="0" lang="ko-KR" altLang="en-US" sz="2800" kern="0" dirty="0" smtClean="0"/>
              <a:t> </a:t>
            </a:r>
            <a:endParaRPr kumimoji="0" lang="en-US" altLang="ko-KR" sz="2800" kern="0" dirty="0" smtClean="0"/>
          </a:p>
          <a:p>
            <a:pPr marL="93663" indent="0">
              <a:buFont typeface="Wingdings" panose="05000000000000000000" pitchFamily="2" charset="2"/>
              <a:buNone/>
            </a:pPr>
            <a:endParaRPr kumimoji="0" lang="en-US" altLang="ko-KR" sz="1050" kern="0" dirty="0" smtClean="0"/>
          </a:p>
          <a:p>
            <a:pPr marL="93663" indent="0">
              <a:buFont typeface="Wingdings" panose="05000000000000000000" pitchFamily="2" charset="2"/>
              <a:buNone/>
            </a:pPr>
            <a:r>
              <a:rPr kumimoji="0" lang="ko-KR" altLang="en-US" sz="2800" kern="0" dirty="0" smtClean="0"/>
              <a:t>경제 전반에 걸쳐 수조 달러의 가치를 창출할 수 있다</a:t>
            </a:r>
            <a:endParaRPr kumimoji="0" lang="en-US" altLang="ko-KR" sz="1800" kern="0" dirty="0" smtClean="0"/>
          </a:p>
          <a:p>
            <a:pPr marL="1436688" indent="0">
              <a:buFont typeface="Wingdings" panose="05000000000000000000" pitchFamily="2" charset="2"/>
              <a:buNone/>
            </a:pPr>
            <a:r>
              <a:rPr kumimoji="0" lang="en-US" altLang="ko-KR" sz="1800" kern="0" dirty="0" smtClean="0"/>
              <a:t>The real-world potential and limitations of artificial intelligence @McKinsey Quarterly April 2018</a:t>
            </a:r>
          </a:p>
        </p:txBody>
      </p:sp>
    </p:spTree>
    <p:extLst>
      <p:ext uri="{BB962C8B-B14F-4D97-AF65-F5344CB8AC3E}">
        <p14:creationId xmlns:p14="http://schemas.microsoft.com/office/powerpoint/2010/main" val="1340124974"/>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내용 개체 틀 1"/>
          <p:cNvSpPr>
            <a:spLocks noGrp="1"/>
          </p:cNvSpPr>
          <p:nvPr>
            <p:ph idx="1"/>
          </p:nvPr>
        </p:nvSpPr>
        <p:spPr>
          <a:xfrm>
            <a:off x="397192" y="1204405"/>
            <a:ext cx="6211992" cy="5328592"/>
          </a:xfrm>
        </p:spPr>
        <p:txBody>
          <a:bodyPr>
            <a:normAutofit fontScale="77500" lnSpcReduction="20000"/>
          </a:bodyPr>
          <a:lstStyle/>
          <a:p>
            <a:r>
              <a:rPr lang="ko-KR" altLang="en-US" dirty="0" err="1" smtClean="0"/>
              <a:t>딥러닝</a:t>
            </a:r>
            <a:r>
              <a:rPr lang="ko-KR" altLang="en-US" dirty="0" smtClean="0"/>
              <a:t> 기반 </a:t>
            </a:r>
            <a:r>
              <a:rPr lang="en-US" altLang="ko-KR" dirty="0" smtClean="0"/>
              <a:t>AI</a:t>
            </a:r>
            <a:r>
              <a:rPr lang="ko-KR" altLang="en-US" dirty="0" smtClean="0"/>
              <a:t>는 엄청난 계산을 요구 </a:t>
            </a:r>
            <a:r>
              <a:rPr lang="en-US" altLang="ko-KR" dirty="0" smtClean="0"/>
              <a:t>(RED AI)</a:t>
            </a:r>
          </a:p>
          <a:p>
            <a:pPr lvl="1"/>
            <a:r>
              <a:rPr lang="ko-KR" altLang="en-US" dirty="0" err="1" smtClean="0"/>
              <a:t>수개월만에</a:t>
            </a:r>
            <a:r>
              <a:rPr lang="ko-KR" altLang="en-US" dirty="0" smtClean="0"/>
              <a:t> 배로 증가</a:t>
            </a:r>
            <a:r>
              <a:rPr lang="en-US" altLang="ko-KR" dirty="0" smtClean="0"/>
              <a:t>, 2012</a:t>
            </a:r>
            <a:r>
              <a:rPr lang="ko-KR" altLang="en-US" dirty="0" smtClean="0"/>
              <a:t>년에서 </a:t>
            </a:r>
            <a:r>
              <a:rPr lang="en-US" altLang="ko-KR" dirty="0" smtClean="0"/>
              <a:t>18</a:t>
            </a:r>
            <a:r>
              <a:rPr lang="ko-KR" altLang="en-US" dirty="0" smtClean="0"/>
              <a:t>년 사이에 </a:t>
            </a:r>
            <a:r>
              <a:rPr lang="en-US" altLang="ko-KR" dirty="0" smtClean="0"/>
              <a:t>30</a:t>
            </a:r>
            <a:r>
              <a:rPr lang="ko-KR" altLang="en-US" dirty="0" err="1" smtClean="0"/>
              <a:t>만배</a:t>
            </a:r>
            <a:r>
              <a:rPr lang="ko-KR" altLang="en-US" dirty="0" smtClean="0"/>
              <a:t> 증가</a:t>
            </a:r>
            <a:endParaRPr lang="en-US" altLang="ko-KR" dirty="0" smtClean="0"/>
          </a:p>
          <a:p>
            <a:pPr lvl="1"/>
            <a:r>
              <a:rPr lang="ko-KR" altLang="en-US" dirty="0" smtClean="0"/>
              <a:t>예 </a:t>
            </a:r>
            <a:r>
              <a:rPr lang="en-US" altLang="ko-KR" dirty="0"/>
              <a:t>: </a:t>
            </a:r>
            <a:r>
              <a:rPr lang="en-US" altLang="ko-KR" dirty="0" smtClean="0"/>
              <a:t>Dota2</a:t>
            </a:r>
            <a:r>
              <a:rPr lang="ko-KR" altLang="en-US" dirty="0" smtClean="0"/>
              <a:t>의</a:t>
            </a:r>
            <a:r>
              <a:rPr lang="en-US" altLang="ko-KR" dirty="0" smtClean="0"/>
              <a:t> </a:t>
            </a:r>
            <a:r>
              <a:rPr lang="ko-KR" altLang="en-US" dirty="0" smtClean="0"/>
              <a:t>훈련</a:t>
            </a:r>
            <a:r>
              <a:rPr lang="en-US" altLang="ko-KR" dirty="0" smtClean="0"/>
              <a:t>(Trial </a:t>
            </a:r>
            <a:r>
              <a:rPr lang="en-US" altLang="ko-KR" dirty="0"/>
              <a:t>and E</a:t>
            </a:r>
            <a:r>
              <a:rPr lang="en-US" altLang="ko-KR" dirty="0" smtClean="0"/>
              <a:t>rror </a:t>
            </a:r>
            <a:r>
              <a:rPr lang="ko-KR" altLang="en-US" dirty="0" smtClean="0"/>
              <a:t>방식</a:t>
            </a:r>
            <a:r>
              <a:rPr lang="en-US" altLang="ko-KR" dirty="0" smtClean="0"/>
              <a:t>)</a:t>
            </a:r>
            <a:r>
              <a:rPr lang="ko-KR" altLang="en-US" dirty="0" smtClean="0"/>
              <a:t>에서 </a:t>
            </a:r>
            <a:r>
              <a:rPr lang="en-US" altLang="ko-KR" dirty="0" smtClean="0"/>
              <a:t>45,000</a:t>
            </a:r>
            <a:r>
              <a:rPr lang="ko-KR" altLang="en-US" dirty="0" smtClean="0"/>
              <a:t>년에 해당하는 게임 플레이</a:t>
            </a:r>
            <a:endParaRPr lang="en-US" altLang="ko-KR" dirty="0" smtClean="0"/>
          </a:p>
          <a:p>
            <a:r>
              <a:rPr lang="ko-KR" altLang="en-US" dirty="0" err="1" smtClean="0"/>
              <a:t>클라우드</a:t>
            </a:r>
            <a:r>
              <a:rPr lang="ko-KR" altLang="en-US" dirty="0" smtClean="0"/>
              <a:t> 컴퓨팅은 기본 인프라 </a:t>
            </a:r>
            <a:endParaRPr lang="en-US" altLang="ko-KR" dirty="0" smtClean="0"/>
          </a:p>
          <a:p>
            <a:pPr lvl="1"/>
            <a:r>
              <a:rPr lang="ko-KR" altLang="en-US" dirty="0"/>
              <a:t>해외 선두</a:t>
            </a:r>
            <a:r>
              <a:rPr lang="en-US" altLang="ko-KR" dirty="0"/>
              <a:t> </a:t>
            </a:r>
            <a:r>
              <a:rPr lang="ko-KR" altLang="en-US" dirty="0"/>
              <a:t>기업들 강력한 </a:t>
            </a:r>
            <a:r>
              <a:rPr lang="en-US" altLang="ko-KR" dirty="0"/>
              <a:t>Cloud</a:t>
            </a:r>
            <a:r>
              <a:rPr lang="ko-KR" altLang="en-US" dirty="0"/>
              <a:t> </a:t>
            </a:r>
            <a:r>
              <a:rPr lang="en-US" altLang="ko-KR" dirty="0"/>
              <a:t>&amp; Data Center</a:t>
            </a:r>
            <a:r>
              <a:rPr lang="ko-KR" altLang="en-US" dirty="0"/>
              <a:t> 보유</a:t>
            </a:r>
            <a:endParaRPr lang="en-US" altLang="ko-KR" dirty="0"/>
          </a:p>
          <a:p>
            <a:pPr lvl="2"/>
            <a:r>
              <a:rPr lang="ko-KR" altLang="en-US" dirty="0"/>
              <a:t>대규모의 컴퓨터 보유</a:t>
            </a:r>
            <a:r>
              <a:rPr lang="en-US" altLang="ko-KR" dirty="0"/>
              <a:t>, </a:t>
            </a:r>
            <a:r>
              <a:rPr lang="ko-KR" altLang="en-US" dirty="0"/>
              <a:t>철저한 보안</a:t>
            </a:r>
            <a:r>
              <a:rPr lang="en-US" altLang="ko-KR" dirty="0"/>
              <a:t>, </a:t>
            </a:r>
            <a:r>
              <a:rPr lang="ko-KR" altLang="en-US" dirty="0"/>
              <a:t>많은 전기 사용 </a:t>
            </a:r>
            <a:endParaRPr lang="en-US" altLang="ko-KR" dirty="0"/>
          </a:p>
          <a:p>
            <a:pPr lvl="2"/>
            <a:r>
              <a:rPr lang="en-US" altLang="ko-KR" dirty="0" smtClean="0"/>
              <a:t>AI, </a:t>
            </a:r>
            <a:r>
              <a:rPr lang="en-US" altLang="ko-KR" dirty="0" err="1" smtClean="0"/>
              <a:t>IoT</a:t>
            </a:r>
            <a:r>
              <a:rPr lang="en-US" altLang="ko-KR" dirty="0" smtClean="0"/>
              <a:t>, </a:t>
            </a:r>
            <a:r>
              <a:rPr lang="en-US" altLang="ko-KR" dirty="0" err="1" smtClean="0"/>
              <a:t>BigData</a:t>
            </a:r>
            <a:r>
              <a:rPr lang="en-US" altLang="ko-KR" dirty="0" smtClean="0"/>
              <a:t> </a:t>
            </a:r>
            <a:r>
              <a:rPr lang="ko-KR" altLang="en-US" dirty="0" smtClean="0"/>
              <a:t>등을 융합하여 新서비스를 창출</a:t>
            </a:r>
            <a:endParaRPr lang="en-US" altLang="ko-KR" dirty="0" smtClean="0"/>
          </a:p>
          <a:p>
            <a:pPr lvl="2"/>
            <a:r>
              <a:rPr lang="ko-KR" altLang="en-US" dirty="0"/>
              <a:t>손쉽게 구현 가능한 </a:t>
            </a:r>
            <a:r>
              <a:rPr lang="en-US" altLang="ko-KR" dirty="0"/>
              <a:t>AI </a:t>
            </a:r>
            <a:r>
              <a:rPr lang="ko-KR" altLang="en-US" dirty="0"/>
              <a:t>서비스화</a:t>
            </a:r>
            <a:r>
              <a:rPr lang="en-US" altLang="ko-KR" dirty="0"/>
              <a:t>(AI as a Service)</a:t>
            </a:r>
            <a:r>
              <a:rPr lang="ko-KR" altLang="en-US" dirty="0"/>
              <a:t>로 진화</a:t>
            </a:r>
            <a:endParaRPr lang="en-US" altLang="ko-KR" dirty="0"/>
          </a:p>
          <a:p>
            <a:pPr lvl="1"/>
            <a:r>
              <a:rPr lang="ko-KR" altLang="en-US" dirty="0" smtClean="0"/>
              <a:t>빈부의 격차 심화</a:t>
            </a:r>
            <a:endParaRPr lang="en-US" altLang="ko-KR" dirty="0" smtClean="0"/>
          </a:p>
          <a:p>
            <a:pPr lvl="2"/>
            <a:r>
              <a:rPr lang="ko-KR" altLang="en-US" dirty="0" smtClean="0"/>
              <a:t>대학에서 기업으로 연구자들을 이탈</a:t>
            </a:r>
            <a:r>
              <a:rPr lang="en-US" altLang="ko-KR" dirty="0" smtClean="0"/>
              <a:t>, </a:t>
            </a:r>
            <a:r>
              <a:rPr lang="ko-KR" altLang="en-US" dirty="0" smtClean="0"/>
              <a:t>발전 도상국은 언감생심</a:t>
            </a:r>
            <a:endParaRPr lang="en-US" altLang="ko-KR" dirty="0" smtClean="0"/>
          </a:p>
          <a:p>
            <a:r>
              <a:rPr lang="ko-KR" altLang="en-US" dirty="0" smtClean="0"/>
              <a:t>한국</a:t>
            </a:r>
            <a:r>
              <a:rPr lang="en-US" altLang="ko-KR" dirty="0" smtClean="0"/>
              <a:t> </a:t>
            </a:r>
            <a:r>
              <a:rPr lang="ko-KR" altLang="en-US" dirty="0" smtClean="0"/>
              <a:t>시장에서 </a:t>
            </a:r>
            <a:r>
              <a:rPr lang="ko-KR" altLang="en-US" dirty="0" err="1" smtClean="0"/>
              <a:t>클라우드</a:t>
            </a:r>
            <a:r>
              <a:rPr lang="ko-KR" altLang="en-US" dirty="0" smtClean="0"/>
              <a:t> 보급은 초기 단계</a:t>
            </a:r>
            <a:endParaRPr lang="en-US" altLang="ko-KR" dirty="0" smtClean="0"/>
          </a:p>
          <a:p>
            <a:pPr lvl="1"/>
            <a:r>
              <a:rPr lang="ko-KR" altLang="en-US" dirty="0" smtClean="0"/>
              <a:t>제도적 제약으로 성장이 늦고</a:t>
            </a:r>
            <a:r>
              <a:rPr lang="en-US" altLang="ko-KR" dirty="0" smtClean="0"/>
              <a:t>,</a:t>
            </a:r>
            <a:r>
              <a:rPr lang="ko-KR" altLang="en-US" dirty="0" smtClean="0"/>
              <a:t> 글로벌 기업들이 </a:t>
            </a:r>
            <a:r>
              <a:rPr lang="en-US" altLang="ko-KR" dirty="0" smtClean="0"/>
              <a:t>67% </a:t>
            </a:r>
            <a:r>
              <a:rPr lang="ko-KR" altLang="en-US" dirty="0" smtClean="0"/>
              <a:t>점유</a:t>
            </a:r>
            <a:endParaRPr lang="en-US" altLang="ko-KR" dirty="0" smtClean="0"/>
          </a:p>
          <a:p>
            <a:r>
              <a:rPr lang="ko-KR" altLang="en-US" dirty="0"/>
              <a:t>대응 기술은 초기 단계</a:t>
            </a:r>
            <a:endParaRPr lang="en-US" altLang="ko-KR" dirty="0"/>
          </a:p>
          <a:p>
            <a:pPr lvl="1"/>
            <a:r>
              <a:rPr lang="en-US" altLang="ko-KR" dirty="0"/>
              <a:t>GREEN</a:t>
            </a:r>
            <a:r>
              <a:rPr lang="ko-KR" altLang="en-US" dirty="0"/>
              <a:t> </a:t>
            </a:r>
            <a:r>
              <a:rPr lang="en-US" altLang="ko-KR" dirty="0"/>
              <a:t>AI</a:t>
            </a:r>
            <a:r>
              <a:rPr lang="ko-KR" altLang="en-US" dirty="0"/>
              <a:t>기술</a:t>
            </a:r>
            <a:r>
              <a:rPr lang="en-US" altLang="ko-KR" dirty="0"/>
              <a:t>, </a:t>
            </a:r>
            <a:r>
              <a:rPr lang="ko-KR" altLang="en-US" dirty="0" smtClean="0"/>
              <a:t>적은 </a:t>
            </a:r>
            <a:r>
              <a:rPr lang="ko-KR" altLang="en-US" dirty="0"/>
              <a:t>에너지로 훈련 시키는 </a:t>
            </a:r>
            <a:r>
              <a:rPr lang="ko-KR" altLang="en-US" dirty="0" smtClean="0"/>
              <a:t>기술</a:t>
            </a:r>
            <a:endParaRPr lang="en-US" altLang="ko-KR" dirty="0"/>
          </a:p>
          <a:p>
            <a:pPr lvl="1"/>
            <a:r>
              <a:rPr lang="en-US" altLang="ko-KR" dirty="0" smtClean="0"/>
              <a:t>Edge </a:t>
            </a:r>
            <a:r>
              <a:rPr lang="en-US" altLang="ko-KR" dirty="0"/>
              <a:t>computing (</a:t>
            </a:r>
            <a:r>
              <a:rPr lang="ko-KR" altLang="en-US" dirty="0"/>
              <a:t>작은 장치에서도 실시간 훈련</a:t>
            </a:r>
            <a:r>
              <a:rPr lang="en-US" altLang="ko-KR" dirty="0"/>
              <a:t>/</a:t>
            </a:r>
            <a:r>
              <a:rPr lang="ko-KR" altLang="en-US" dirty="0"/>
              <a:t>작동</a:t>
            </a:r>
            <a:r>
              <a:rPr lang="en-US" altLang="ko-KR" dirty="0" smtClean="0"/>
              <a:t>)</a:t>
            </a:r>
          </a:p>
          <a:p>
            <a:pPr lvl="1"/>
            <a:r>
              <a:rPr lang="en-US" altLang="ko-KR" dirty="0" smtClean="0"/>
              <a:t>AI</a:t>
            </a:r>
            <a:r>
              <a:rPr lang="ko-KR" altLang="en-US" dirty="0"/>
              <a:t>계산 전용 반도체 </a:t>
            </a:r>
            <a:endParaRPr lang="en-US" altLang="ko-KR" dirty="0"/>
          </a:p>
          <a:p>
            <a:pPr lvl="1"/>
            <a:endParaRPr lang="en-US" altLang="ko-KR" dirty="0" smtClean="0"/>
          </a:p>
          <a:p>
            <a:endParaRPr lang="ko-KR" altLang="en-US" dirty="0"/>
          </a:p>
        </p:txBody>
      </p:sp>
      <p:sp>
        <p:nvSpPr>
          <p:cNvPr id="3" name="제목 2"/>
          <p:cNvSpPr>
            <a:spLocks noGrp="1"/>
          </p:cNvSpPr>
          <p:nvPr>
            <p:ph type="title"/>
          </p:nvPr>
        </p:nvSpPr>
        <p:spPr/>
        <p:txBody>
          <a:bodyPr/>
          <a:lstStyle/>
          <a:p>
            <a:r>
              <a:rPr lang="en-US" altLang="ko-KR" smtClean="0"/>
              <a:t>Computing Power</a:t>
            </a:r>
            <a:endParaRPr lang="ko-KR" altLang="en-US" dirty="0"/>
          </a:p>
        </p:txBody>
      </p:sp>
      <p:sp>
        <p:nvSpPr>
          <p:cNvPr id="10" name="텍스트 개체 틀 9"/>
          <p:cNvSpPr>
            <a:spLocks noGrp="1"/>
          </p:cNvSpPr>
          <p:nvPr>
            <p:ph type="body" sz="quarter" idx="10"/>
          </p:nvPr>
        </p:nvSpPr>
        <p:spPr/>
        <p:txBody>
          <a:bodyPr/>
          <a:lstStyle/>
          <a:p>
            <a:endParaRPr lang="ko-KR" altLang="en-US"/>
          </a:p>
        </p:txBody>
      </p:sp>
      <p:sp>
        <p:nvSpPr>
          <p:cNvPr id="5" name="AutoShape 4" descr="data center에 대한 이미지 검색결과"/>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12" name="제목 2">
            <a:extLst>
              <a:ext uri="{FF2B5EF4-FFF2-40B4-BE49-F238E27FC236}">
                <a16:creationId xmlns:a16="http://schemas.microsoft.com/office/drawing/2014/main" id="{CBB6D1E6-EAA9-4393-B93B-00D952E83597}"/>
              </a:ext>
            </a:extLst>
          </p:cNvPr>
          <p:cNvSpPr txBox="1">
            <a:spLocks/>
          </p:cNvSpPr>
          <p:nvPr/>
        </p:nvSpPr>
        <p:spPr>
          <a:xfrm>
            <a:off x="5926930" y="5655106"/>
            <a:ext cx="3925301" cy="608033"/>
          </a:xfrm>
          <a:prstGeom prst="rect">
            <a:avLst/>
          </a:prstGeom>
          <a:ln>
            <a:noFill/>
          </a:ln>
        </p:spPr>
        <p:txBody>
          <a:bodyPr wrap="none" lIns="107275" tIns="53637" rIns="107275" bIns="53637" anchor="b">
            <a:noAutofit/>
          </a:bodyPr>
          <a:lstStyle>
            <a:lvl1pPr marL="0" indent="0" algn="ctr" defTabSz="1072743" rtl="0" eaLnBrk="1" fontAlgn="base" latinLnBrk="0" hangingPunct="1">
              <a:lnSpc>
                <a:spcPct val="100000"/>
              </a:lnSpc>
              <a:spcBef>
                <a:spcPct val="0"/>
              </a:spcBef>
              <a:spcAft>
                <a:spcPct val="0"/>
              </a:spcAft>
              <a:buNone/>
              <a:defRPr lang="ko-KR" altLang="en-US" sz="3600" b="1" kern="1200" cap="none" baseline="0" dirty="0">
                <a:solidFill>
                  <a:srgbClr val="E41955"/>
                </a:solidFill>
                <a:effectLst>
                  <a:glow rad="101600">
                    <a:schemeClr val="bg1"/>
                  </a:glow>
                  <a:outerShdw blurRad="38100" dist="38100" dir="2700000" algn="tl">
                    <a:srgbClr val="000000">
                      <a:alpha val="43137"/>
                    </a:srgbClr>
                  </a:outerShdw>
                </a:effectLst>
                <a:latin typeface="맑은 고딕" panose="020B0503020000020004" pitchFamily="50" charset="-127"/>
                <a:ea typeface="맑은 고딕" panose="020B0503020000020004" pitchFamily="50" charset="-127"/>
                <a:cs typeface="+mj-cs"/>
              </a:defRPr>
            </a:lvl1pPr>
            <a:lvl2pPr algn="l" rtl="0" eaLnBrk="1" fontAlgn="base" latinLnBrk="1" hangingPunct="1">
              <a:spcBef>
                <a:spcPct val="0"/>
              </a:spcBef>
              <a:spcAft>
                <a:spcPct val="0"/>
              </a:spcAft>
              <a:defRPr sz="3800" b="1">
                <a:solidFill>
                  <a:schemeClr val="tx2"/>
                </a:solidFill>
                <a:latin typeface="맑은 고딕" pitchFamily="50" charset="-127"/>
                <a:ea typeface="맑은 고딕" pitchFamily="50" charset="-127"/>
              </a:defRPr>
            </a:lvl2pPr>
            <a:lvl3pPr algn="l" rtl="0" eaLnBrk="1" fontAlgn="base" latinLnBrk="1" hangingPunct="1">
              <a:spcBef>
                <a:spcPct val="0"/>
              </a:spcBef>
              <a:spcAft>
                <a:spcPct val="0"/>
              </a:spcAft>
              <a:defRPr sz="3800" b="1">
                <a:solidFill>
                  <a:schemeClr val="tx2"/>
                </a:solidFill>
                <a:latin typeface="맑은 고딕" pitchFamily="50" charset="-127"/>
                <a:ea typeface="맑은 고딕" pitchFamily="50" charset="-127"/>
              </a:defRPr>
            </a:lvl3pPr>
            <a:lvl4pPr algn="l" rtl="0" eaLnBrk="1" fontAlgn="base" latinLnBrk="1" hangingPunct="1">
              <a:spcBef>
                <a:spcPct val="0"/>
              </a:spcBef>
              <a:spcAft>
                <a:spcPct val="0"/>
              </a:spcAft>
              <a:defRPr sz="3800" b="1">
                <a:solidFill>
                  <a:schemeClr val="tx2"/>
                </a:solidFill>
                <a:latin typeface="맑은 고딕" pitchFamily="50" charset="-127"/>
                <a:ea typeface="맑은 고딕" pitchFamily="50" charset="-127"/>
              </a:defRPr>
            </a:lvl4pPr>
            <a:lvl5pPr algn="l" rtl="0" eaLnBrk="1" fontAlgn="base" latinLnBrk="1" hangingPunct="1">
              <a:spcBef>
                <a:spcPct val="0"/>
              </a:spcBef>
              <a:spcAft>
                <a:spcPct val="0"/>
              </a:spcAft>
              <a:defRPr sz="3800" b="1">
                <a:solidFill>
                  <a:schemeClr val="tx2"/>
                </a:solidFill>
                <a:latin typeface="맑은 고딕" pitchFamily="50" charset="-127"/>
                <a:ea typeface="맑은 고딕" pitchFamily="50" charset="-127"/>
              </a:defRPr>
            </a:lvl5pPr>
            <a:lvl6pPr marL="536372" algn="l" rtl="0" eaLnBrk="1" fontAlgn="base" latinLnBrk="1" hangingPunct="1">
              <a:spcBef>
                <a:spcPct val="0"/>
              </a:spcBef>
              <a:spcAft>
                <a:spcPct val="0"/>
              </a:spcAft>
              <a:defRPr sz="3800" b="1">
                <a:solidFill>
                  <a:schemeClr val="tx2"/>
                </a:solidFill>
                <a:latin typeface="맑은 고딕" pitchFamily="50" charset="-127"/>
                <a:ea typeface="맑은 고딕" pitchFamily="50" charset="-127"/>
              </a:defRPr>
            </a:lvl6pPr>
            <a:lvl7pPr marL="1072743" algn="l" rtl="0" eaLnBrk="1" fontAlgn="base" latinLnBrk="1" hangingPunct="1">
              <a:spcBef>
                <a:spcPct val="0"/>
              </a:spcBef>
              <a:spcAft>
                <a:spcPct val="0"/>
              </a:spcAft>
              <a:defRPr sz="3800" b="1">
                <a:solidFill>
                  <a:schemeClr val="tx2"/>
                </a:solidFill>
                <a:latin typeface="맑은 고딕" pitchFamily="50" charset="-127"/>
                <a:ea typeface="맑은 고딕" pitchFamily="50" charset="-127"/>
              </a:defRPr>
            </a:lvl7pPr>
            <a:lvl8pPr marL="1609115" algn="l" rtl="0" eaLnBrk="1" fontAlgn="base" latinLnBrk="1" hangingPunct="1">
              <a:spcBef>
                <a:spcPct val="0"/>
              </a:spcBef>
              <a:spcAft>
                <a:spcPct val="0"/>
              </a:spcAft>
              <a:defRPr sz="3800" b="1">
                <a:solidFill>
                  <a:schemeClr val="tx2"/>
                </a:solidFill>
                <a:latin typeface="맑은 고딕" pitchFamily="50" charset="-127"/>
                <a:ea typeface="맑은 고딕" pitchFamily="50" charset="-127"/>
              </a:defRPr>
            </a:lvl8pPr>
            <a:lvl9pPr marL="2145487" algn="l" rtl="0" eaLnBrk="1" fontAlgn="base" latinLnBrk="1" hangingPunct="1">
              <a:spcBef>
                <a:spcPct val="0"/>
              </a:spcBef>
              <a:spcAft>
                <a:spcPct val="0"/>
              </a:spcAft>
              <a:defRPr sz="3800" b="1">
                <a:solidFill>
                  <a:schemeClr val="tx2"/>
                </a:solidFill>
                <a:latin typeface="맑은 고딕" pitchFamily="50" charset="-127"/>
                <a:ea typeface="맑은 고딕" pitchFamily="50" charset="-127"/>
              </a:defRPr>
            </a:lvl9pPr>
          </a:lstStyle>
          <a:p>
            <a:r>
              <a:rPr kumimoji="0" lang="ko-KR" altLang="en-US" sz="1800" dirty="0" smtClean="0"/>
              <a:t>대학의 </a:t>
            </a:r>
            <a:r>
              <a:rPr kumimoji="0" lang="en-US" altLang="ko-KR" sz="1800" dirty="0" smtClean="0"/>
              <a:t>AI</a:t>
            </a:r>
            <a:r>
              <a:rPr kumimoji="0" lang="ko-KR" altLang="en-US" sz="1800" dirty="0" smtClean="0"/>
              <a:t> 연구</a:t>
            </a:r>
            <a:r>
              <a:rPr kumimoji="0" lang="en-US" altLang="ko-KR" sz="1800" dirty="0" smtClean="0"/>
              <a:t>/</a:t>
            </a:r>
            <a:r>
              <a:rPr kumimoji="0" lang="ko-KR" altLang="en-US" sz="1800" dirty="0" smtClean="0"/>
              <a:t>개발을 위한</a:t>
            </a:r>
            <a:endParaRPr kumimoji="0" lang="en-US" altLang="ko-KR" sz="1800" dirty="0" smtClean="0"/>
          </a:p>
          <a:p>
            <a:r>
              <a:rPr kumimoji="0" lang="ko-KR" altLang="en-US" sz="1800" dirty="0" smtClean="0"/>
              <a:t>컴퓨팅 자원 지원이 시급하다</a:t>
            </a:r>
            <a:endParaRPr kumimoji="0" lang="en-US" sz="1800" dirty="0"/>
          </a:p>
        </p:txBody>
      </p:sp>
      <p:sp>
        <p:nvSpPr>
          <p:cNvPr id="4" name="AutoShape 2" descr="data center에 대한 이미지 검색결과"/>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ko-KR" altLang="en-US"/>
          </a:p>
        </p:txBody>
      </p:sp>
      <p:pic>
        <p:nvPicPr>
          <p:cNvPr id="1028" name="Picture 4" descr="data center에 대한 이미지 검색결과"/>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61112" y="2492896"/>
            <a:ext cx="3925301" cy="29439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6756704"/>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내용 개체 틀 1"/>
          <p:cNvSpPr>
            <a:spLocks noGrp="1"/>
          </p:cNvSpPr>
          <p:nvPr>
            <p:ph idx="1"/>
          </p:nvPr>
        </p:nvSpPr>
        <p:spPr>
          <a:xfrm>
            <a:off x="397192" y="1204405"/>
            <a:ext cx="5635928" cy="4011611"/>
          </a:xfrm>
        </p:spPr>
        <p:txBody>
          <a:bodyPr>
            <a:normAutofit fontScale="85000" lnSpcReduction="10000"/>
          </a:bodyPr>
          <a:lstStyle/>
          <a:p>
            <a:r>
              <a:rPr lang="ko-KR" altLang="en-US" dirty="0"/>
              <a:t>한국은 작은</a:t>
            </a:r>
            <a:r>
              <a:rPr lang="en-US" altLang="ko-KR" dirty="0"/>
              <a:t> </a:t>
            </a:r>
            <a:r>
              <a:rPr lang="ko-KR" altLang="en-US" dirty="0"/>
              <a:t>나라 </a:t>
            </a:r>
            <a:r>
              <a:rPr lang="en-US" altLang="ko-KR" dirty="0"/>
              <a:t>– </a:t>
            </a:r>
            <a:r>
              <a:rPr lang="ko-KR" altLang="en-US" dirty="0"/>
              <a:t>원천적으로 데이터 부족</a:t>
            </a:r>
            <a:endParaRPr lang="en-US" altLang="ko-KR" dirty="0"/>
          </a:p>
          <a:p>
            <a:r>
              <a:rPr lang="ko-KR" altLang="en-US" dirty="0"/>
              <a:t>그동안 </a:t>
            </a:r>
            <a:r>
              <a:rPr lang="ko-KR" altLang="en-US" dirty="0" smtClean="0"/>
              <a:t>데이터의 효용성에 </a:t>
            </a:r>
            <a:r>
              <a:rPr lang="ko-KR" altLang="en-US" dirty="0"/>
              <a:t>대한 이해 부족</a:t>
            </a:r>
            <a:endParaRPr lang="en-US" altLang="ko-KR" dirty="0"/>
          </a:p>
          <a:p>
            <a:r>
              <a:rPr lang="ko-KR" altLang="en-US" dirty="0" smtClean="0"/>
              <a:t>개인정보 보호를 목적으로 데이터 활용 </a:t>
            </a:r>
            <a:r>
              <a:rPr lang="ko-KR" altLang="en-US" dirty="0"/>
              <a:t>규제</a:t>
            </a:r>
            <a:endParaRPr lang="en-US" altLang="ko-KR" dirty="0"/>
          </a:p>
          <a:p>
            <a:pPr lvl="1"/>
            <a:r>
              <a:rPr lang="ko-KR" altLang="en-US" dirty="0"/>
              <a:t>수집과 이용목적</a:t>
            </a:r>
            <a:r>
              <a:rPr lang="en-US" altLang="ko-KR" dirty="0"/>
              <a:t>, </a:t>
            </a:r>
            <a:r>
              <a:rPr lang="ko-KR" altLang="en-US" dirty="0"/>
              <a:t>수집항목</a:t>
            </a:r>
            <a:r>
              <a:rPr lang="en-US" altLang="ko-KR" dirty="0"/>
              <a:t>, </a:t>
            </a:r>
            <a:r>
              <a:rPr lang="ko-KR" altLang="en-US" dirty="0"/>
              <a:t>보유 및 이용기간 고지의무</a:t>
            </a:r>
            <a:r>
              <a:rPr lang="en-US" altLang="ko-KR" dirty="0"/>
              <a:t>, </a:t>
            </a:r>
            <a:r>
              <a:rPr lang="ko-KR" altLang="en-US" dirty="0"/>
              <a:t>타기관과 </a:t>
            </a:r>
            <a:r>
              <a:rPr lang="ko-KR" altLang="en-US" dirty="0" err="1"/>
              <a:t>공유불가</a:t>
            </a:r>
            <a:r>
              <a:rPr lang="en-US" altLang="ko-KR" dirty="0" smtClean="0"/>
              <a:t>, … </a:t>
            </a:r>
            <a:endParaRPr lang="en-US" altLang="ko-KR" dirty="0"/>
          </a:p>
          <a:p>
            <a:pPr lvl="1"/>
            <a:r>
              <a:rPr lang="ko-KR" altLang="en-US" dirty="0"/>
              <a:t>광범위한 개인정보의 범위</a:t>
            </a:r>
            <a:r>
              <a:rPr lang="en-US" altLang="ko-KR" dirty="0"/>
              <a:t>, </a:t>
            </a:r>
            <a:r>
              <a:rPr lang="ko-KR" altLang="en-US" dirty="0"/>
              <a:t>위반시 대표이사 형사처벌</a:t>
            </a:r>
            <a:r>
              <a:rPr lang="en-US" altLang="ko-KR" dirty="0"/>
              <a:t>, </a:t>
            </a:r>
            <a:r>
              <a:rPr lang="en-US" altLang="ko-KR" dirty="0" smtClean="0"/>
              <a:t>…</a:t>
            </a:r>
          </a:p>
          <a:p>
            <a:pPr lvl="1"/>
            <a:endParaRPr lang="en-US" altLang="ko-KR" dirty="0"/>
          </a:p>
          <a:p>
            <a:r>
              <a:rPr lang="ko-KR" altLang="en-US" dirty="0" smtClean="0"/>
              <a:t>개인정보는 </a:t>
            </a:r>
            <a:r>
              <a:rPr lang="ko-KR" altLang="en-US" dirty="0" err="1" smtClean="0"/>
              <a:t>비식별화하여</a:t>
            </a:r>
            <a:r>
              <a:rPr lang="ko-KR" altLang="en-US" dirty="0" smtClean="0"/>
              <a:t> </a:t>
            </a:r>
            <a:r>
              <a:rPr lang="ko-KR" altLang="en-US" dirty="0"/>
              <a:t>자유롭게 </a:t>
            </a:r>
            <a:r>
              <a:rPr lang="ko-KR" altLang="en-US" dirty="0" smtClean="0"/>
              <a:t>활용해야</a:t>
            </a:r>
            <a:endParaRPr lang="en-US" altLang="ko-KR" dirty="0"/>
          </a:p>
          <a:p>
            <a:pPr lvl="1"/>
            <a:r>
              <a:rPr lang="ko-KR" altLang="en-US" dirty="0"/>
              <a:t>‘데이터 </a:t>
            </a:r>
            <a:r>
              <a:rPr lang="en-US" altLang="ko-KR" dirty="0"/>
              <a:t>3</a:t>
            </a:r>
            <a:r>
              <a:rPr lang="ko-KR" altLang="en-US" dirty="0"/>
              <a:t>법개인정보보호법 개정안</a:t>
            </a:r>
            <a:r>
              <a:rPr lang="en-US" altLang="ko-KR" dirty="0"/>
              <a:t>, </a:t>
            </a:r>
            <a:r>
              <a:rPr lang="ko-KR" altLang="en-US" dirty="0"/>
              <a:t>정보통신망법 개정안</a:t>
            </a:r>
            <a:r>
              <a:rPr lang="en-US" altLang="ko-KR" dirty="0"/>
              <a:t>, </a:t>
            </a:r>
            <a:r>
              <a:rPr lang="ko-KR" altLang="en-US" dirty="0"/>
              <a:t>신 </a:t>
            </a:r>
            <a:r>
              <a:rPr lang="ko-KR" altLang="en-US" dirty="0" err="1"/>
              <a:t>용정보법</a:t>
            </a:r>
            <a:r>
              <a:rPr lang="ko-KR" altLang="en-US" dirty="0"/>
              <a:t> 개정안</a:t>
            </a:r>
          </a:p>
          <a:p>
            <a:pPr lvl="1"/>
            <a:r>
              <a:rPr lang="ko-KR" altLang="en-US" dirty="0" smtClean="0"/>
              <a:t>’ </a:t>
            </a:r>
            <a:r>
              <a:rPr lang="ko-KR" altLang="en-US" dirty="0"/>
              <a:t>반년 넘게 국회서 ‘낮잠’</a:t>
            </a:r>
            <a:r>
              <a:rPr lang="en-US" altLang="ko-KR" dirty="0"/>
              <a:t>…</a:t>
            </a:r>
            <a:r>
              <a:rPr lang="ko-KR" altLang="en-US" dirty="0"/>
              <a:t>갈 길 먼 ‘데이터 경제</a:t>
            </a:r>
            <a:r>
              <a:rPr lang="ko-KR" altLang="en-US" dirty="0" smtClean="0"/>
              <a:t>’</a:t>
            </a:r>
            <a:endParaRPr lang="en-US" altLang="ko-KR" dirty="0"/>
          </a:p>
        </p:txBody>
      </p:sp>
      <p:sp>
        <p:nvSpPr>
          <p:cNvPr id="3" name="제목 2"/>
          <p:cNvSpPr>
            <a:spLocks noGrp="1"/>
          </p:cNvSpPr>
          <p:nvPr>
            <p:ph type="title"/>
          </p:nvPr>
        </p:nvSpPr>
        <p:spPr>
          <a:xfrm>
            <a:off x="1" y="17999"/>
            <a:ext cx="5817095" cy="962729"/>
          </a:xfrm>
        </p:spPr>
        <p:txBody>
          <a:bodyPr/>
          <a:lstStyle/>
          <a:p>
            <a:r>
              <a:rPr lang="en-US" altLang="ko-KR" dirty="0"/>
              <a:t>Data Power</a:t>
            </a:r>
            <a:endParaRPr lang="ko-KR" altLang="en-US" dirty="0"/>
          </a:p>
        </p:txBody>
      </p:sp>
      <p:sp>
        <p:nvSpPr>
          <p:cNvPr id="9" name="텍스트 개체 틀 8">
            <a:extLst>
              <a:ext uri="{FF2B5EF4-FFF2-40B4-BE49-F238E27FC236}">
                <a16:creationId xmlns:a16="http://schemas.microsoft.com/office/drawing/2014/main" id="{DC464172-054A-4679-AE4D-BA078875CC15}"/>
              </a:ext>
            </a:extLst>
          </p:cNvPr>
          <p:cNvSpPr>
            <a:spLocks noGrp="1"/>
          </p:cNvSpPr>
          <p:nvPr>
            <p:ph type="body" sz="quarter" idx="10"/>
          </p:nvPr>
        </p:nvSpPr>
        <p:spPr/>
        <p:txBody>
          <a:bodyPr/>
          <a:lstStyle/>
          <a:p>
            <a:endParaRPr lang="ko-KR" altLang="en-US"/>
          </a:p>
        </p:txBody>
      </p:sp>
      <p:pic>
        <p:nvPicPr>
          <p:cNvPr id="5" name="Picture 2" descr="데이터를 가장 안전하게 잘 쓰는 나라를 만들겠습니다에 대한 이미지 검색결과">
            <a:extLst>
              <a:ext uri="{FF2B5EF4-FFF2-40B4-BE49-F238E27FC236}">
                <a16:creationId xmlns:a16="http://schemas.microsoft.com/office/drawing/2014/main" id="{4F240AF9-CFC8-43BE-A0ED-641DB79E42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49585" y="4175488"/>
            <a:ext cx="3327057" cy="221803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데이터 3법’ 반년 넘게 국회서 ‘낮잠’…갈 길 먼 ‘데이터 경제’에 대한 이미지 검색결과">
            <a:extLst>
              <a:ext uri="{FF2B5EF4-FFF2-40B4-BE49-F238E27FC236}">
                <a16:creationId xmlns:a16="http://schemas.microsoft.com/office/drawing/2014/main" id="{11A4B08C-EACB-48FB-80D0-AA6D304752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18489" y="151148"/>
            <a:ext cx="3401728" cy="3980023"/>
          </a:xfrm>
          <a:prstGeom prst="rect">
            <a:avLst/>
          </a:prstGeom>
          <a:noFill/>
          <a:extLst>
            <a:ext uri="{909E8E84-426E-40DD-AFC4-6F175D3DCCD1}">
              <a14:hiddenFill xmlns:a14="http://schemas.microsoft.com/office/drawing/2010/main">
                <a:solidFill>
                  <a:srgbClr val="FFFFFF"/>
                </a:solidFill>
              </a14:hiddenFill>
            </a:ext>
          </a:extLst>
        </p:spPr>
      </p:pic>
      <p:sp>
        <p:nvSpPr>
          <p:cNvPr id="11" name="제목 2">
            <a:extLst>
              <a:ext uri="{FF2B5EF4-FFF2-40B4-BE49-F238E27FC236}">
                <a16:creationId xmlns:a16="http://schemas.microsoft.com/office/drawing/2014/main" id="{75B60E6C-7B48-406C-8259-BE63791984E2}"/>
              </a:ext>
            </a:extLst>
          </p:cNvPr>
          <p:cNvSpPr txBox="1">
            <a:spLocks/>
          </p:cNvSpPr>
          <p:nvPr/>
        </p:nvSpPr>
        <p:spPr>
          <a:xfrm>
            <a:off x="378623" y="5430797"/>
            <a:ext cx="5256584" cy="962729"/>
          </a:xfrm>
          <a:prstGeom prst="rect">
            <a:avLst/>
          </a:prstGeom>
          <a:ln>
            <a:noFill/>
          </a:ln>
        </p:spPr>
        <p:txBody>
          <a:bodyPr wrap="none" lIns="107275" tIns="53637" rIns="107275" bIns="53637" anchor="b">
            <a:noAutofit/>
          </a:bodyPr>
          <a:lstStyle>
            <a:lvl1pPr marL="0" indent="0" algn="ctr" defTabSz="1072743" rtl="0" eaLnBrk="1" fontAlgn="base" latinLnBrk="0" hangingPunct="1">
              <a:lnSpc>
                <a:spcPct val="100000"/>
              </a:lnSpc>
              <a:spcBef>
                <a:spcPct val="0"/>
              </a:spcBef>
              <a:spcAft>
                <a:spcPct val="0"/>
              </a:spcAft>
              <a:buNone/>
              <a:defRPr lang="ko-KR" altLang="en-US" sz="3600" b="1" kern="1200" cap="none" baseline="0" dirty="0">
                <a:solidFill>
                  <a:srgbClr val="E41955"/>
                </a:solidFill>
                <a:effectLst>
                  <a:glow rad="101600">
                    <a:schemeClr val="bg1"/>
                  </a:glow>
                  <a:outerShdw blurRad="38100" dist="38100" dir="2700000" algn="tl">
                    <a:srgbClr val="000000">
                      <a:alpha val="43137"/>
                    </a:srgbClr>
                  </a:outerShdw>
                </a:effectLst>
                <a:latin typeface="맑은 고딕" panose="020B0503020000020004" pitchFamily="50" charset="-127"/>
                <a:ea typeface="맑은 고딕" panose="020B0503020000020004" pitchFamily="50" charset="-127"/>
                <a:cs typeface="+mj-cs"/>
              </a:defRPr>
            </a:lvl1pPr>
            <a:lvl2pPr algn="l" rtl="0" eaLnBrk="1" fontAlgn="base" latinLnBrk="1" hangingPunct="1">
              <a:spcBef>
                <a:spcPct val="0"/>
              </a:spcBef>
              <a:spcAft>
                <a:spcPct val="0"/>
              </a:spcAft>
              <a:defRPr sz="3800" b="1">
                <a:solidFill>
                  <a:schemeClr val="tx2"/>
                </a:solidFill>
                <a:latin typeface="맑은 고딕" pitchFamily="50" charset="-127"/>
                <a:ea typeface="맑은 고딕" pitchFamily="50" charset="-127"/>
              </a:defRPr>
            </a:lvl2pPr>
            <a:lvl3pPr algn="l" rtl="0" eaLnBrk="1" fontAlgn="base" latinLnBrk="1" hangingPunct="1">
              <a:spcBef>
                <a:spcPct val="0"/>
              </a:spcBef>
              <a:spcAft>
                <a:spcPct val="0"/>
              </a:spcAft>
              <a:defRPr sz="3800" b="1">
                <a:solidFill>
                  <a:schemeClr val="tx2"/>
                </a:solidFill>
                <a:latin typeface="맑은 고딕" pitchFamily="50" charset="-127"/>
                <a:ea typeface="맑은 고딕" pitchFamily="50" charset="-127"/>
              </a:defRPr>
            </a:lvl3pPr>
            <a:lvl4pPr algn="l" rtl="0" eaLnBrk="1" fontAlgn="base" latinLnBrk="1" hangingPunct="1">
              <a:spcBef>
                <a:spcPct val="0"/>
              </a:spcBef>
              <a:spcAft>
                <a:spcPct val="0"/>
              </a:spcAft>
              <a:defRPr sz="3800" b="1">
                <a:solidFill>
                  <a:schemeClr val="tx2"/>
                </a:solidFill>
                <a:latin typeface="맑은 고딕" pitchFamily="50" charset="-127"/>
                <a:ea typeface="맑은 고딕" pitchFamily="50" charset="-127"/>
              </a:defRPr>
            </a:lvl4pPr>
            <a:lvl5pPr algn="l" rtl="0" eaLnBrk="1" fontAlgn="base" latinLnBrk="1" hangingPunct="1">
              <a:spcBef>
                <a:spcPct val="0"/>
              </a:spcBef>
              <a:spcAft>
                <a:spcPct val="0"/>
              </a:spcAft>
              <a:defRPr sz="3800" b="1">
                <a:solidFill>
                  <a:schemeClr val="tx2"/>
                </a:solidFill>
                <a:latin typeface="맑은 고딕" pitchFamily="50" charset="-127"/>
                <a:ea typeface="맑은 고딕" pitchFamily="50" charset="-127"/>
              </a:defRPr>
            </a:lvl5pPr>
            <a:lvl6pPr marL="536372" algn="l" rtl="0" eaLnBrk="1" fontAlgn="base" latinLnBrk="1" hangingPunct="1">
              <a:spcBef>
                <a:spcPct val="0"/>
              </a:spcBef>
              <a:spcAft>
                <a:spcPct val="0"/>
              </a:spcAft>
              <a:defRPr sz="3800" b="1">
                <a:solidFill>
                  <a:schemeClr val="tx2"/>
                </a:solidFill>
                <a:latin typeface="맑은 고딕" pitchFamily="50" charset="-127"/>
                <a:ea typeface="맑은 고딕" pitchFamily="50" charset="-127"/>
              </a:defRPr>
            </a:lvl6pPr>
            <a:lvl7pPr marL="1072743" algn="l" rtl="0" eaLnBrk="1" fontAlgn="base" latinLnBrk="1" hangingPunct="1">
              <a:spcBef>
                <a:spcPct val="0"/>
              </a:spcBef>
              <a:spcAft>
                <a:spcPct val="0"/>
              </a:spcAft>
              <a:defRPr sz="3800" b="1">
                <a:solidFill>
                  <a:schemeClr val="tx2"/>
                </a:solidFill>
                <a:latin typeface="맑은 고딕" pitchFamily="50" charset="-127"/>
                <a:ea typeface="맑은 고딕" pitchFamily="50" charset="-127"/>
              </a:defRPr>
            </a:lvl7pPr>
            <a:lvl8pPr marL="1609115" algn="l" rtl="0" eaLnBrk="1" fontAlgn="base" latinLnBrk="1" hangingPunct="1">
              <a:spcBef>
                <a:spcPct val="0"/>
              </a:spcBef>
              <a:spcAft>
                <a:spcPct val="0"/>
              </a:spcAft>
              <a:defRPr sz="3800" b="1">
                <a:solidFill>
                  <a:schemeClr val="tx2"/>
                </a:solidFill>
                <a:latin typeface="맑은 고딕" pitchFamily="50" charset="-127"/>
                <a:ea typeface="맑은 고딕" pitchFamily="50" charset="-127"/>
              </a:defRPr>
            </a:lvl8pPr>
            <a:lvl9pPr marL="2145487" algn="l" rtl="0" eaLnBrk="1" fontAlgn="base" latinLnBrk="1" hangingPunct="1">
              <a:spcBef>
                <a:spcPct val="0"/>
              </a:spcBef>
              <a:spcAft>
                <a:spcPct val="0"/>
              </a:spcAft>
              <a:defRPr sz="3800" b="1">
                <a:solidFill>
                  <a:schemeClr val="tx2"/>
                </a:solidFill>
                <a:latin typeface="맑은 고딕" pitchFamily="50" charset="-127"/>
                <a:ea typeface="맑은 고딕" pitchFamily="50" charset="-127"/>
              </a:defRPr>
            </a:lvl9pPr>
          </a:lstStyle>
          <a:p>
            <a:endParaRPr kumimoji="0" lang="en-US" altLang="ko-KR" sz="2000" dirty="0" smtClean="0"/>
          </a:p>
          <a:p>
            <a:r>
              <a:rPr kumimoji="0" lang="ko-KR" altLang="en-US" sz="2000" dirty="0" smtClean="0"/>
              <a:t>국회는 속히 데이터 </a:t>
            </a:r>
            <a:r>
              <a:rPr kumimoji="0" lang="en-US" altLang="ko-KR" sz="2000" dirty="0" smtClean="0"/>
              <a:t>3</a:t>
            </a:r>
            <a:r>
              <a:rPr kumimoji="0" lang="ko-KR" altLang="en-US" sz="2000" dirty="0" err="1" smtClean="0"/>
              <a:t>개법</a:t>
            </a:r>
            <a:r>
              <a:rPr kumimoji="0" lang="ko-KR" altLang="en-US" sz="2000" dirty="0" smtClean="0"/>
              <a:t> 통과 </a:t>
            </a:r>
            <a:r>
              <a:rPr kumimoji="0" lang="ko-KR" altLang="en-US" sz="2000" dirty="0" smtClean="0"/>
              <a:t>시켜라 </a:t>
            </a:r>
            <a:r>
              <a:rPr kumimoji="0" lang="en-US" altLang="ko-KR" sz="2000" dirty="0" smtClean="0"/>
              <a:t>!</a:t>
            </a:r>
            <a:endParaRPr kumimoji="0" lang="en-US" altLang="ko-KR" sz="2000" dirty="0" smtClean="0"/>
          </a:p>
          <a:p>
            <a:r>
              <a:rPr kumimoji="0" lang="ko-KR" altLang="en-US" sz="1600" dirty="0" smtClean="0">
                <a:solidFill>
                  <a:schemeClr val="tx1">
                    <a:lumMod val="95000"/>
                    <a:lumOff val="5000"/>
                  </a:schemeClr>
                </a:solidFill>
              </a:rPr>
              <a:t>글로벌 </a:t>
            </a:r>
            <a:r>
              <a:rPr kumimoji="0" lang="ko-KR" altLang="en-US" sz="1600" dirty="0">
                <a:solidFill>
                  <a:schemeClr val="tx1">
                    <a:lumMod val="95000"/>
                    <a:lumOff val="5000"/>
                  </a:schemeClr>
                </a:solidFill>
              </a:rPr>
              <a:t>선두 기업의 독점적 </a:t>
            </a:r>
            <a:r>
              <a:rPr kumimoji="0" lang="ko-KR" altLang="en-US" sz="1600" dirty="0" smtClean="0">
                <a:solidFill>
                  <a:schemeClr val="tx1">
                    <a:lumMod val="95000"/>
                    <a:lumOff val="5000"/>
                  </a:schemeClr>
                </a:solidFill>
              </a:rPr>
              <a:t>지위로 인하여</a:t>
            </a:r>
            <a:endParaRPr kumimoji="0" lang="en-US" altLang="ko-KR" sz="1600" dirty="0" smtClean="0">
              <a:solidFill>
                <a:schemeClr val="tx1">
                  <a:lumMod val="95000"/>
                  <a:lumOff val="5000"/>
                </a:schemeClr>
              </a:solidFill>
            </a:endParaRPr>
          </a:p>
          <a:p>
            <a:r>
              <a:rPr lang="ko-KR" altLang="en-US" sz="1600" dirty="0" smtClean="0">
                <a:solidFill>
                  <a:schemeClr val="tx1">
                    <a:lumMod val="95000"/>
                    <a:lumOff val="5000"/>
                  </a:schemeClr>
                </a:solidFill>
              </a:rPr>
              <a:t>우리의 </a:t>
            </a:r>
            <a:r>
              <a:rPr lang="ko-KR" altLang="en-US" sz="1600" dirty="0">
                <a:solidFill>
                  <a:schemeClr val="tx1">
                    <a:lumMod val="95000"/>
                    <a:lumOff val="5000"/>
                  </a:schemeClr>
                </a:solidFill>
              </a:rPr>
              <a:t>생활이 그들에 의하여 다 결정된다</a:t>
            </a:r>
            <a:r>
              <a:rPr kumimoji="0" lang="ko-KR" altLang="en-US" sz="1600" dirty="0">
                <a:solidFill>
                  <a:schemeClr val="tx1">
                    <a:lumMod val="95000"/>
                    <a:lumOff val="5000"/>
                  </a:schemeClr>
                </a:solidFill>
              </a:rPr>
              <a:t> </a:t>
            </a:r>
            <a:endParaRPr kumimoji="0" lang="en-US" sz="1600" dirty="0">
              <a:solidFill>
                <a:schemeClr val="tx1">
                  <a:lumMod val="95000"/>
                  <a:lumOff val="5000"/>
                </a:schemeClr>
              </a:solidFill>
            </a:endParaRPr>
          </a:p>
        </p:txBody>
      </p:sp>
    </p:spTree>
    <p:extLst>
      <p:ext uri="{BB962C8B-B14F-4D97-AF65-F5344CB8AC3E}">
        <p14:creationId xmlns:p14="http://schemas.microsoft.com/office/powerpoint/2010/main" val="3878456333"/>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내용 개체 틀 5">
            <a:extLst>
              <a:ext uri="{FF2B5EF4-FFF2-40B4-BE49-F238E27FC236}">
                <a16:creationId xmlns:a16="http://schemas.microsoft.com/office/drawing/2014/main" id="{08EE88A8-6B13-4DC1-896D-7616909E1AF0}"/>
              </a:ext>
            </a:extLst>
          </p:cNvPr>
          <p:cNvPicPr>
            <a:picLocks noGrp="1" noChangeAspect="1"/>
          </p:cNvPicPr>
          <p:nvPr>
            <p:ph idx="1"/>
          </p:nvPr>
        </p:nvPicPr>
        <p:blipFill>
          <a:blip r:embed="rId2"/>
          <a:stretch>
            <a:fillRect/>
          </a:stretch>
        </p:blipFill>
        <p:spPr>
          <a:xfrm>
            <a:off x="377427" y="1055332"/>
            <a:ext cx="3763939" cy="2490919"/>
          </a:xfrm>
          <a:prstGeom prst="roundRect">
            <a:avLst>
              <a:gd name="adj" fmla="val 8341"/>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1" name="텍스트 개체 틀 10">
            <a:extLst>
              <a:ext uri="{FF2B5EF4-FFF2-40B4-BE49-F238E27FC236}">
                <a16:creationId xmlns:a16="http://schemas.microsoft.com/office/drawing/2014/main" id="{0780DFB2-A8F9-4B88-91A0-1FC6EDB3D019}"/>
              </a:ext>
            </a:extLst>
          </p:cNvPr>
          <p:cNvSpPr>
            <a:spLocks noGrp="1"/>
          </p:cNvSpPr>
          <p:nvPr>
            <p:ph type="body" sz="quarter" idx="10"/>
          </p:nvPr>
        </p:nvSpPr>
        <p:spPr/>
        <p:txBody>
          <a:bodyPr/>
          <a:lstStyle/>
          <a:p>
            <a:endParaRPr lang="ko-KR" altLang="en-US"/>
          </a:p>
        </p:txBody>
      </p:sp>
      <p:pic>
        <p:nvPicPr>
          <p:cNvPr id="7" name="그림 6">
            <a:extLst>
              <a:ext uri="{FF2B5EF4-FFF2-40B4-BE49-F238E27FC236}">
                <a16:creationId xmlns:a16="http://schemas.microsoft.com/office/drawing/2014/main" id="{EAE54D1E-27FE-421A-98C8-7DC930480251}"/>
              </a:ext>
            </a:extLst>
          </p:cNvPr>
          <p:cNvPicPr>
            <a:picLocks noChangeAspect="1"/>
          </p:cNvPicPr>
          <p:nvPr/>
        </p:nvPicPr>
        <p:blipFill>
          <a:blip r:embed="rId3"/>
          <a:stretch>
            <a:fillRect/>
          </a:stretch>
        </p:blipFill>
        <p:spPr>
          <a:xfrm>
            <a:off x="4376936" y="1088651"/>
            <a:ext cx="3835853" cy="2469331"/>
          </a:xfrm>
          <a:prstGeom prst="roundRect">
            <a:avLst>
              <a:gd name="adj" fmla="val 8268"/>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내용 개체 틀 5">
            <a:extLst>
              <a:ext uri="{FF2B5EF4-FFF2-40B4-BE49-F238E27FC236}">
                <a16:creationId xmlns:a16="http://schemas.microsoft.com/office/drawing/2014/main" id="{D39C8EE7-F8A3-499C-A0C8-2A853D580C17}"/>
              </a:ext>
            </a:extLst>
          </p:cNvPr>
          <p:cNvPicPr>
            <a:picLocks noChangeAspect="1"/>
          </p:cNvPicPr>
          <p:nvPr/>
        </p:nvPicPr>
        <p:blipFill>
          <a:blip r:embed="rId4"/>
          <a:stretch>
            <a:fillRect/>
          </a:stretch>
        </p:blipFill>
        <p:spPr>
          <a:xfrm>
            <a:off x="897650" y="3832567"/>
            <a:ext cx="4026874" cy="2649998"/>
          </a:xfrm>
          <a:prstGeom prst="roundRect">
            <a:avLst>
              <a:gd name="adj" fmla="val 9263"/>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0" name="제목 9">
            <a:extLst>
              <a:ext uri="{FF2B5EF4-FFF2-40B4-BE49-F238E27FC236}">
                <a16:creationId xmlns:a16="http://schemas.microsoft.com/office/drawing/2014/main" id="{32416D5D-192F-4E82-9A0B-929E5402D316}"/>
              </a:ext>
            </a:extLst>
          </p:cNvPr>
          <p:cNvSpPr>
            <a:spLocks noGrp="1"/>
          </p:cNvSpPr>
          <p:nvPr>
            <p:ph type="title"/>
          </p:nvPr>
        </p:nvSpPr>
        <p:spPr>
          <a:xfrm>
            <a:off x="0" y="10280"/>
            <a:ext cx="9937104" cy="712283"/>
          </a:xfrm>
        </p:spPr>
        <p:txBody>
          <a:bodyPr/>
          <a:lstStyle/>
          <a:p>
            <a:r>
              <a:rPr lang="ko-KR" altLang="en-US" sz="3200" dirty="0" smtClean="0"/>
              <a:t>한국은 인공지능 시대의 역기능에 대비하고 </a:t>
            </a:r>
            <a:r>
              <a:rPr lang="ko-KR" altLang="en-US" sz="3200" dirty="0"/>
              <a:t>있는가</a:t>
            </a:r>
            <a:r>
              <a:rPr lang="en-US" altLang="ko-KR" sz="3200" dirty="0"/>
              <a:t>?</a:t>
            </a:r>
            <a:endParaRPr lang="ko-KR" altLang="en-US" sz="3200" dirty="0"/>
          </a:p>
        </p:txBody>
      </p:sp>
      <p:pic>
        <p:nvPicPr>
          <p:cNvPr id="4" name="그림 3"/>
          <p:cNvPicPr>
            <a:picLocks noChangeAspect="1"/>
          </p:cNvPicPr>
          <p:nvPr/>
        </p:nvPicPr>
        <p:blipFill>
          <a:blip r:embed="rId5"/>
          <a:stretch>
            <a:fillRect/>
          </a:stretch>
        </p:blipFill>
        <p:spPr>
          <a:xfrm>
            <a:off x="5241033" y="3832567"/>
            <a:ext cx="3894862" cy="2631247"/>
          </a:xfrm>
          <a:prstGeom prst="roundRect">
            <a:avLst>
              <a:gd name="adj" fmla="val 8630"/>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433578491"/>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텍스트 개체 틀 3">
            <a:extLst>
              <a:ext uri="{FF2B5EF4-FFF2-40B4-BE49-F238E27FC236}">
                <a16:creationId xmlns:a16="http://schemas.microsoft.com/office/drawing/2014/main" id="{0B6A30D7-883B-4963-BE0E-CA096905F5EF}"/>
              </a:ext>
            </a:extLst>
          </p:cNvPr>
          <p:cNvSpPr>
            <a:spLocks noGrp="1"/>
          </p:cNvSpPr>
          <p:nvPr>
            <p:ph type="body" sz="quarter" idx="10"/>
          </p:nvPr>
        </p:nvSpPr>
        <p:spPr/>
        <p:txBody>
          <a:bodyPr/>
          <a:lstStyle/>
          <a:p>
            <a:endParaRPr lang="ko-KR" altLang="en-US"/>
          </a:p>
        </p:txBody>
      </p:sp>
      <p:pic>
        <p:nvPicPr>
          <p:cNvPr id="1028" name="Picture 4" descr="ê´ì£¼ ì¸ê³µì§ë¥ íë¸ì ëí ì´ë¯¸ì§ ê²ìê²°ê³¼">
            <a:extLst>
              <a:ext uri="{FF2B5EF4-FFF2-40B4-BE49-F238E27FC236}">
                <a16:creationId xmlns:a16="http://schemas.microsoft.com/office/drawing/2014/main" id="{FEF53228-00EA-4DE9-83EE-EE75A954CF2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2581"/>
          <a:stretch/>
        </p:blipFill>
        <p:spPr bwMode="auto">
          <a:xfrm>
            <a:off x="6198504" y="4061676"/>
            <a:ext cx="3525256" cy="2634576"/>
          </a:xfrm>
          <a:prstGeom prst="rect">
            <a:avLst/>
          </a:prstGeom>
          <a:noFill/>
          <a:extLst>
            <a:ext uri="{909E8E84-426E-40DD-AFC4-6F175D3DCCD1}">
              <a14:hiddenFill xmlns:a14="http://schemas.microsoft.com/office/drawing/2010/main">
                <a:solidFill>
                  <a:srgbClr val="FFFFFF"/>
                </a:solidFill>
              </a14:hiddenFill>
            </a:ext>
          </a:extLst>
        </p:spPr>
      </p:pic>
      <p:pic>
        <p:nvPicPr>
          <p:cNvPr id="7" name="그림 6">
            <a:extLst>
              <a:ext uri="{FF2B5EF4-FFF2-40B4-BE49-F238E27FC236}">
                <a16:creationId xmlns:a16="http://schemas.microsoft.com/office/drawing/2014/main" id="{10C19E76-BD15-4BA0-BE3A-EBF577264C53}"/>
              </a:ext>
            </a:extLst>
          </p:cNvPr>
          <p:cNvPicPr>
            <a:picLocks noChangeAspect="1"/>
          </p:cNvPicPr>
          <p:nvPr/>
        </p:nvPicPr>
        <p:blipFill>
          <a:blip r:embed="rId3"/>
          <a:stretch>
            <a:fillRect/>
          </a:stretch>
        </p:blipFill>
        <p:spPr>
          <a:xfrm>
            <a:off x="4008078" y="3187474"/>
            <a:ext cx="4963780" cy="870127"/>
          </a:xfrm>
          <a:prstGeom prst="rect">
            <a:avLst/>
          </a:prstGeom>
        </p:spPr>
      </p:pic>
      <p:sp>
        <p:nvSpPr>
          <p:cNvPr id="8" name="모서리가 둥근 직사각형 38">
            <a:extLst>
              <a:ext uri="{FF2B5EF4-FFF2-40B4-BE49-F238E27FC236}">
                <a16:creationId xmlns:a16="http://schemas.microsoft.com/office/drawing/2014/main" id="{1FFD68F8-AEC9-4628-BD7B-4747B1626A8B}"/>
              </a:ext>
            </a:extLst>
          </p:cNvPr>
          <p:cNvSpPr/>
          <p:nvPr/>
        </p:nvSpPr>
        <p:spPr bwMode="auto">
          <a:xfrm>
            <a:off x="5540747" y="4002484"/>
            <a:ext cx="4145846" cy="550081"/>
          </a:xfrm>
          <a:prstGeom prst="roundRect">
            <a:avLst/>
          </a:prstGeom>
          <a:solidFill>
            <a:srgbClr val="ACBDDE"/>
          </a:solidFill>
          <a:ln w="9525">
            <a:noFill/>
            <a:round/>
            <a:headEnd/>
            <a:tailEnd/>
          </a:ln>
        </p:spPr>
        <p:txBody>
          <a:bodyPr wrap="none" rtlCol="0" anchor="ctr"/>
          <a:lstStyle/>
          <a:p>
            <a:pPr algn="ctr"/>
            <a:r>
              <a:rPr lang="ko-KR" altLang="en-US" b="1" dirty="0">
                <a:latin typeface="+mn-ea"/>
                <a:ea typeface="+mn-ea"/>
              </a:rPr>
              <a:t>전남</a:t>
            </a:r>
            <a:r>
              <a:rPr lang="en-US" altLang="ko-KR" b="1" dirty="0">
                <a:latin typeface="+mn-ea"/>
                <a:ea typeface="+mn-ea"/>
              </a:rPr>
              <a:t>-</a:t>
            </a:r>
            <a:r>
              <a:rPr lang="ko-KR" altLang="en-US" b="1" dirty="0">
                <a:latin typeface="+mn-ea"/>
                <a:ea typeface="+mn-ea"/>
              </a:rPr>
              <a:t>광주 </a:t>
            </a:r>
            <a:r>
              <a:rPr lang="en-US" altLang="ko-KR" b="1" dirty="0">
                <a:latin typeface="+mn-ea"/>
                <a:ea typeface="+mn-ea"/>
              </a:rPr>
              <a:t>AI Hub, 5000</a:t>
            </a:r>
            <a:r>
              <a:rPr lang="ko-KR" altLang="en-US" b="1" dirty="0">
                <a:latin typeface="+mn-ea"/>
                <a:ea typeface="+mn-ea"/>
              </a:rPr>
              <a:t>명의 </a:t>
            </a:r>
            <a:r>
              <a:rPr lang="en-US" altLang="ko-KR" b="1" dirty="0">
                <a:latin typeface="+mn-ea"/>
                <a:ea typeface="+mn-ea"/>
              </a:rPr>
              <a:t>AI</a:t>
            </a:r>
            <a:r>
              <a:rPr lang="ko-KR" altLang="en-US" b="1" dirty="0">
                <a:latin typeface="+mn-ea"/>
                <a:ea typeface="+mn-ea"/>
              </a:rPr>
              <a:t>인재 양성</a:t>
            </a:r>
          </a:p>
        </p:txBody>
      </p:sp>
      <p:pic>
        <p:nvPicPr>
          <p:cNvPr id="10" name="그림 9">
            <a:extLst>
              <a:ext uri="{FF2B5EF4-FFF2-40B4-BE49-F238E27FC236}">
                <a16:creationId xmlns:a16="http://schemas.microsoft.com/office/drawing/2014/main" id="{3CCB7FD7-56E0-4BD7-883B-A99364FB35B9}"/>
              </a:ext>
            </a:extLst>
          </p:cNvPr>
          <p:cNvPicPr>
            <a:picLocks noChangeAspect="1"/>
          </p:cNvPicPr>
          <p:nvPr/>
        </p:nvPicPr>
        <p:blipFill rotWithShape="1">
          <a:blip r:embed="rId4"/>
          <a:srcRect b="31144"/>
          <a:stretch/>
        </p:blipFill>
        <p:spPr>
          <a:xfrm>
            <a:off x="5120673" y="1360987"/>
            <a:ext cx="4509099" cy="1760113"/>
          </a:xfrm>
          <a:prstGeom prst="rect">
            <a:avLst/>
          </a:prstGeom>
        </p:spPr>
      </p:pic>
      <p:pic>
        <p:nvPicPr>
          <p:cNvPr id="11" name="그림 10">
            <a:extLst>
              <a:ext uri="{FF2B5EF4-FFF2-40B4-BE49-F238E27FC236}">
                <a16:creationId xmlns:a16="http://schemas.microsoft.com/office/drawing/2014/main" id="{63397305-C081-4E6E-A29B-059BFF28F278}"/>
              </a:ext>
            </a:extLst>
          </p:cNvPr>
          <p:cNvPicPr>
            <a:picLocks noChangeAspect="1"/>
          </p:cNvPicPr>
          <p:nvPr/>
        </p:nvPicPr>
        <p:blipFill>
          <a:blip r:embed="rId5"/>
          <a:stretch>
            <a:fillRect/>
          </a:stretch>
        </p:blipFill>
        <p:spPr>
          <a:xfrm>
            <a:off x="284482" y="4317985"/>
            <a:ext cx="4963780" cy="425467"/>
          </a:xfrm>
          <a:prstGeom prst="rect">
            <a:avLst/>
          </a:prstGeom>
        </p:spPr>
      </p:pic>
      <p:pic>
        <p:nvPicPr>
          <p:cNvPr id="12" name="그림 11">
            <a:extLst>
              <a:ext uri="{FF2B5EF4-FFF2-40B4-BE49-F238E27FC236}">
                <a16:creationId xmlns:a16="http://schemas.microsoft.com/office/drawing/2014/main" id="{F7CE6831-2A3F-47CA-972B-338BDE2009EC}"/>
              </a:ext>
            </a:extLst>
          </p:cNvPr>
          <p:cNvPicPr>
            <a:picLocks noChangeAspect="1"/>
          </p:cNvPicPr>
          <p:nvPr/>
        </p:nvPicPr>
        <p:blipFill>
          <a:blip r:embed="rId6"/>
          <a:stretch>
            <a:fillRect/>
          </a:stretch>
        </p:blipFill>
        <p:spPr>
          <a:xfrm>
            <a:off x="245987" y="5195822"/>
            <a:ext cx="4814119" cy="505350"/>
          </a:xfrm>
          <a:prstGeom prst="rect">
            <a:avLst/>
          </a:prstGeom>
        </p:spPr>
      </p:pic>
      <p:sp>
        <p:nvSpPr>
          <p:cNvPr id="3" name="제목 2">
            <a:extLst>
              <a:ext uri="{FF2B5EF4-FFF2-40B4-BE49-F238E27FC236}">
                <a16:creationId xmlns:a16="http://schemas.microsoft.com/office/drawing/2014/main" id="{22A32692-CC83-476D-B5F4-5668BB80CC15}"/>
              </a:ext>
            </a:extLst>
          </p:cNvPr>
          <p:cNvSpPr>
            <a:spLocks noGrp="1"/>
          </p:cNvSpPr>
          <p:nvPr>
            <p:ph type="title"/>
          </p:nvPr>
        </p:nvSpPr>
        <p:spPr>
          <a:xfrm>
            <a:off x="1" y="18000"/>
            <a:ext cx="9905999" cy="883902"/>
          </a:xfrm>
        </p:spPr>
        <p:txBody>
          <a:bodyPr/>
          <a:lstStyle/>
          <a:p>
            <a:r>
              <a:rPr lang="ko-KR" altLang="en-US" dirty="0" smtClean="0"/>
              <a:t>다양한 </a:t>
            </a:r>
            <a:r>
              <a:rPr lang="en-US" altLang="ko-KR" dirty="0" smtClean="0"/>
              <a:t>AI </a:t>
            </a:r>
            <a:r>
              <a:rPr lang="ko-KR" altLang="en-US" dirty="0"/>
              <a:t>사업이 </a:t>
            </a:r>
            <a:r>
              <a:rPr lang="ko-KR" altLang="en-US" dirty="0" smtClean="0"/>
              <a:t>활발히 시도</a:t>
            </a:r>
            <a:endParaRPr lang="ko-KR" altLang="en-US" dirty="0"/>
          </a:p>
        </p:txBody>
      </p:sp>
      <p:pic>
        <p:nvPicPr>
          <p:cNvPr id="13" name="그림 12">
            <a:extLst>
              <a:ext uri="{FF2B5EF4-FFF2-40B4-BE49-F238E27FC236}">
                <a16:creationId xmlns:a16="http://schemas.microsoft.com/office/drawing/2014/main" id="{C2147409-BE9E-46AA-BE27-DB9DB3AB1A0E}"/>
              </a:ext>
            </a:extLst>
          </p:cNvPr>
          <p:cNvPicPr>
            <a:picLocks noChangeAspect="1"/>
          </p:cNvPicPr>
          <p:nvPr/>
        </p:nvPicPr>
        <p:blipFill>
          <a:blip r:embed="rId7"/>
          <a:stretch>
            <a:fillRect/>
          </a:stretch>
        </p:blipFill>
        <p:spPr>
          <a:xfrm>
            <a:off x="310460" y="4764623"/>
            <a:ext cx="4937802" cy="415674"/>
          </a:xfrm>
          <a:prstGeom prst="rect">
            <a:avLst/>
          </a:prstGeom>
        </p:spPr>
      </p:pic>
      <p:pic>
        <p:nvPicPr>
          <p:cNvPr id="14" name="그림 13">
            <a:extLst>
              <a:ext uri="{FF2B5EF4-FFF2-40B4-BE49-F238E27FC236}">
                <a16:creationId xmlns:a16="http://schemas.microsoft.com/office/drawing/2014/main" id="{07778A35-6A42-426A-9855-3AEA53D2CDCE}"/>
              </a:ext>
            </a:extLst>
          </p:cNvPr>
          <p:cNvPicPr>
            <a:picLocks noChangeAspect="1"/>
          </p:cNvPicPr>
          <p:nvPr/>
        </p:nvPicPr>
        <p:blipFill>
          <a:blip r:embed="rId8"/>
          <a:stretch>
            <a:fillRect/>
          </a:stretch>
        </p:blipFill>
        <p:spPr>
          <a:xfrm>
            <a:off x="204498" y="6118486"/>
            <a:ext cx="5123747" cy="763502"/>
          </a:xfrm>
          <a:prstGeom prst="rect">
            <a:avLst/>
          </a:prstGeom>
        </p:spPr>
      </p:pic>
      <p:pic>
        <p:nvPicPr>
          <p:cNvPr id="15" name="그림 14">
            <a:extLst>
              <a:ext uri="{FF2B5EF4-FFF2-40B4-BE49-F238E27FC236}">
                <a16:creationId xmlns:a16="http://schemas.microsoft.com/office/drawing/2014/main" id="{99DD3999-C3B0-48CE-B34E-6A2D598BFCB0}"/>
              </a:ext>
            </a:extLst>
          </p:cNvPr>
          <p:cNvPicPr>
            <a:picLocks noChangeAspect="1"/>
          </p:cNvPicPr>
          <p:nvPr/>
        </p:nvPicPr>
        <p:blipFill>
          <a:blip r:embed="rId9"/>
          <a:stretch>
            <a:fillRect/>
          </a:stretch>
        </p:blipFill>
        <p:spPr>
          <a:xfrm>
            <a:off x="98011" y="5597611"/>
            <a:ext cx="5899530" cy="574597"/>
          </a:xfrm>
          <a:prstGeom prst="rect">
            <a:avLst/>
          </a:prstGeom>
        </p:spPr>
      </p:pic>
      <p:pic>
        <p:nvPicPr>
          <p:cNvPr id="5" name="그림 4">
            <a:extLst>
              <a:ext uri="{FF2B5EF4-FFF2-40B4-BE49-F238E27FC236}">
                <a16:creationId xmlns:a16="http://schemas.microsoft.com/office/drawing/2014/main" id="{DA3AECF2-D4B3-4E92-A7A4-D1CCF16747AC}"/>
              </a:ext>
            </a:extLst>
          </p:cNvPr>
          <p:cNvPicPr>
            <a:picLocks noChangeAspect="1"/>
          </p:cNvPicPr>
          <p:nvPr/>
        </p:nvPicPr>
        <p:blipFill rotWithShape="1">
          <a:blip r:embed="rId10"/>
          <a:srcRect l="-506" t="10475" r="506" b="3569"/>
          <a:stretch/>
        </p:blipFill>
        <p:spPr>
          <a:xfrm>
            <a:off x="245987" y="1252371"/>
            <a:ext cx="3617704" cy="2954344"/>
          </a:xfrm>
          <a:prstGeom prst="rect">
            <a:avLst/>
          </a:prstGeom>
        </p:spPr>
      </p:pic>
    </p:spTree>
    <p:extLst>
      <p:ext uri="{BB962C8B-B14F-4D97-AF65-F5344CB8AC3E}">
        <p14:creationId xmlns:p14="http://schemas.microsoft.com/office/powerpoint/2010/main" val="5405944"/>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내용 개체 틀 1">
            <a:extLst>
              <a:ext uri="{FF2B5EF4-FFF2-40B4-BE49-F238E27FC236}">
                <a16:creationId xmlns:a16="http://schemas.microsoft.com/office/drawing/2014/main" id="{3DD2AE5A-D28B-4C19-88C9-FCA40F8E622E}"/>
              </a:ext>
            </a:extLst>
          </p:cNvPr>
          <p:cNvSpPr>
            <a:spLocks noGrp="1"/>
          </p:cNvSpPr>
          <p:nvPr>
            <p:ph idx="1"/>
          </p:nvPr>
        </p:nvSpPr>
        <p:spPr>
          <a:xfrm>
            <a:off x="397191" y="1204404"/>
            <a:ext cx="5286570" cy="5104916"/>
          </a:xfrm>
        </p:spPr>
        <p:txBody>
          <a:bodyPr>
            <a:normAutofit fontScale="92500" lnSpcReduction="10000"/>
          </a:bodyPr>
          <a:lstStyle/>
          <a:p>
            <a:r>
              <a:rPr lang="ko-KR" altLang="en-US" dirty="0" smtClean="0"/>
              <a:t>해결해야 할 우리의 문제는 있는가</a:t>
            </a:r>
            <a:r>
              <a:rPr lang="en-US" altLang="ko-KR" dirty="0" smtClean="0"/>
              <a:t>?</a:t>
            </a:r>
            <a:r>
              <a:rPr lang="ko-KR" altLang="en-US" dirty="0" smtClean="0"/>
              <a:t> </a:t>
            </a:r>
            <a:endParaRPr lang="en-US" altLang="ko-KR" dirty="0" smtClean="0"/>
          </a:p>
          <a:p>
            <a:pPr lvl="1"/>
            <a:r>
              <a:rPr lang="ko-KR" altLang="en-US" dirty="0" smtClean="0"/>
              <a:t>의료</a:t>
            </a:r>
            <a:r>
              <a:rPr lang="en-US" altLang="ko-KR" dirty="0" smtClean="0"/>
              <a:t>, </a:t>
            </a:r>
            <a:r>
              <a:rPr lang="ko-KR" altLang="en-US" dirty="0" smtClean="0"/>
              <a:t>노인 </a:t>
            </a:r>
            <a:r>
              <a:rPr lang="ko-KR" altLang="en-US" dirty="0" smtClean="0"/>
              <a:t>사회</a:t>
            </a:r>
            <a:r>
              <a:rPr lang="en-US" altLang="ko-KR" dirty="0" smtClean="0"/>
              <a:t>, …</a:t>
            </a:r>
            <a:r>
              <a:rPr lang="ko-KR" altLang="en-US" dirty="0" smtClean="0"/>
              <a:t> </a:t>
            </a:r>
            <a:endParaRPr lang="en-US" altLang="ko-KR" dirty="0" smtClean="0"/>
          </a:p>
          <a:p>
            <a:r>
              <a:rPr lang="ko-KR" altLang="en-US" dirty="0"/>
              <a:t>경제적 </a:t>
            </a:r>
            <a:r>
              <a:rPr lang="ko-KR" altLang="en-US" dirty="0" smtClean="0"/>
              <a:t>이익을 위하여</a:t>
            </a:r>
            <a:r>
              <a:rPr lang="en-US" altLang="ko-KR" dirty="0" smtClean="0"/>
              <a:t>?</a:t>
            </a:r>
          </a:p>
          <a:p>
            <a:pPr lvl="1"/>
            <a:r>
              <a:rPr lang="ko-KR" altLang="en-US" dirty="0" smtClean="0"/>
              <a:t>특정 산업에 집중해야 할까</a:t>
            </a:r>
            <a:r>
              <a:rPr lang="en-US" altLang="ko-KR" dirty="0" smtClean="0"/>
              <a:t>? </a:t>
            </a:r>
          </a:p>
          <a:p>
            <a:pPr lvl="1"/>
            <a:r>
              <a:rPr lang="ko-KR" altLang="en-US" dirty="0" smtClean="0"/>
              <a:t>글로벌 </a:t>
            </a:r>
            <a:r>
              <a:rPr lang="ko-KR" altLang="en-US" dirty="0"/>
              <a:t>시장에서의 우리의 장점과 능력은</a:t>
            </a:r>
            <a:r>
              <a:rPr lang="en-US" altLang="ko-KR" dirty="0"/>
              <a:t>?</a:t>
            </a:r>
          </a:p>
          <a:p>
            <a:pPr lvl="2"/>
            <a:r>
              <a:rPr lang="en-US" altLang="ko-KR" dirty="0"/>
              <a:t>Korea</a:t>
            </a:r>
            <a:r>
              <a:rPr lang="ko-KR" altLang="en-US" dirty="0"/>
              <a:t> </a:t>
            </a:r>
            <a:r>
              <a:rPr lang="en-US" altLang="ko-KR" dirty="0"/>
              <a:t>Leads in Applying New Technology</a:t>
            </a:r>
          </a:p>
          <a:p>
            <a:r>
              <a:rPr lang="ko-KR" altLang="en-US" dirty="0"/>
              <a:t>과학적 발견</a:t>
            </a:r>
            <a:r>
              <a:rPr lang="en-US" altLang="ko-KR" dirty="0"/>
              <a:t>? , </a:t>
            </a:r>
            <a:r>
              <a:rPr lang="ko-KR" altLang="en-US" dirty="0"/>
              <a:t>인류에 </a:t>
            </a:r>
            <a:r>
              <a:rPr lang="ko-KR" altLang="en-US" dirty="0" smtClean="0"/>
              <a:t>공헌하기 위하여</a:t>
            </a:r>
            <a:r>
              <a:rPr lang="en-US" altLang="ko-KR" dirty="0" smtClean="0"/>
              <a:t>? </a:t>
            </a:r>
          </a:p>
          <a:p>
            <a:pPr marL="93663" indent="0">
              <a:buNone/>
            </a:pPr>
            <a:r>
              <a:rPr lang="en-US" altLang="ko-KR" dirty="0" smtClean="0"/>
              <a:t> </a:t>
            </a:r>
            <a:endParaRPr lang="en-US" altLang="ko-KR" dirty="0"/>
          </a:p>
          <a:p>
            <a:r>
              <a:rPr lang="ko-KR" altLang="en-US" dirty="0" smtClean="0"/>
              <a:t>어떤 </a:t>
            </a:r>
            <a:r>
              <a:rPr lang="en-US" altLang="ko-KR" dirty="0"/>
              <a:t>AI </a:t>
            </a:r>
            <a:r>
              <a:rPr lang="ko-KR" altLang="en-US" dirty="0"/>
              <a:t>인력을 양성해야 하는가</a:t>
            </a:r>
            <a:r>
              <a:rPr lang="en-US" altLang="ko-KR" dirty="0"/>
              <a:t>?</a:t>
            </a:r>
          </a:p>
          <a:p>
            <a:pPr lvl="1"/>
            <a:r>
              <a:rPr lang="en-US" altLang="ko-KR" dirty="0"/>
              <a:t>AI </a:t>
            </a:r>
            <a:r>
              <a:rPr lang="ko-KR" altLang="en-US" dirty="0" smtClean="0"/>
              <a:t>과학자</a:t>
            </a:r>
            <a:r>
              <a:rPr lang="en-US" altLang="ko-KR" dirty="0" smtClean="0"/>
              <a:t>/</a:t>
            </a:r>
            <a:r>
              <a:rPr lang="ko-KR" altLang="en-US" dirty="0" smtClean="0"/>
              <a:t>연구인력</a:t>
            </a:r>
            <a:endParaRPr lang="en-US" altLang="ko-KR" dirty="0"/>
          </a:p>
          <a:p>
            <a:pPr lvl="1"/>
            <a:r>
              <a:rPr lang="en-US" altLang="ko-KR" dirty="0" smtClean="0"/>
              <a:t>AI</a:t>
            </a:r>
            <a:r>
              <a:rPr lang="ko-KR" altLang="en-US" dirty="0" smtClean="0"/>
              <a:t> </a:t>
            </a:r>
            <a:r>
              <a:rPr lang="en-US" altLang="ko-KR" dirty="0" smtClean="0"/>
              <a:t>Engineer, </a:t>
            </a:r>
            <a:r>
              <a:rPr lang="ko-KR" altLang="en-US" dirty="0" smtClean="0"/>
              <a:t>개발자</a:t>
            </a:r>
            <a:endParaRPr lang="en-US" altLang="ko-KR" dirty="0" smtClean="0"/>
          </a:p>
          <a:p>
            <a:pPr lvl="1"/>
            <a:r>
              <a:rPr lang="ko-KR" altLang="en-US" dirty="0" smtClean="0"/>
              <a:t>혁신을 기획할 수 있는 사람</a:t>
            </a:r>
            <a:endParaRPr lang="en-US" altLang="ko-KR" dirty="0"/>
          </a:p>
          <a:p>
            <a:pPr lvl="1"/>
            <a:r>
              <a:rPr lang="ko-KR" altLang="en-US" dirty="0" smtClean="0"/>
              <a:t>사회 변화에 대응하는 정책 </a:t>
            </a:r>
            <a:r>
              <a:rPr lang="ko-KR" altLang="en-US" dirty="0" smtClean="0"/>
              <a:t>전문가</a:t>
            </a:r>
            <a:endParaRPr lang="en-US" altLang="ko-KR" dirty="0" smtClean="0"/>
          </a:p>
          <a:p>
            <a:pPr marL="271463" lvl="1" indent="0">
              <a:buNone/>
            </a:pPr>
            <a:endParaRPr lang="en-US" altLang="ko-KR" dirty="0" smtClean="0"/>
          </a:p>
          <a:p>
            <a:pPr lvl="1"/>
            <a:endParaRPr lang="en-US" altLang="ko-KR" dirty="0"/>
          </a:p>
          <a:p>
            <a:endParaRPr lang="en-US" altLang="ko-KR" dirty="0"/>
          </a:p>
        </p:txBody>
      </p:sp>
      <p:sp>
        <p:nvSpPr>
          <p:cNvPr id="3" name="제목 2">
            <a:extLst>
              <a:ext uri="{FF2B5EF4-FFF2-40B4-BE49-F238E27FC236}">
                <a16:creationId xmlns:a16="http://schemas.microsoft.com/office/drawing/2014/main" id="{A64ABE31-D4C1-400F-B052-FFD98ED4B4AE}"/>
              </a:ext>
            </a:extLst>
          </p:cNvPr>
          <p:cNvSpPr>
            <a:spLocks noGrp="1"/>
          </p:cNvSpPr>
          <p:nvPr>
            <p:ph type="title"/>
          </p:nvPr>
        </p:nvSpPr>
        <p:spPr/>
        <p:txBody>
          <a:bodyPr/>
          <a:lstStyle/>
          <a:p>
            <a:r>
              <a:rPr lang="ko-KR" altLang="en-US" dirty="0" smtClean="0"/>
              <a:t>한국은 왜 </a:t>
            </a:r>
            <a:r>
              <a:rPr lang="en-US" altLang="ko-KR" dirty="0" smtClean="0"/>
              <a:t>AI</a:t>
            </a:r>
            <a:r>
              <a:rPr lang="ko-KR" altLang="en-US" dirty="0" smtClean="0"/>
              <a:t>를 하는가</a:t>
            </a:r>
            <a:r>
              <a:rPr lang="en-US" altLang="ko-KR" dirty="0" smtClean="0"/>
              <a:t>?</a:t>
            </a:r>
            <a:r>
              <a:rPr lang="ko-KR" altLang="en-US" dirty="0" smtClean="0"/>
              <a:t> </a:t>
            </a:r>
            <a:r>
              <a:rPr lang="ko-KR" altLang="en-US" dirty="0"/>
              <a:t>전략적 사고가 필요</a:t>
            </a:r>
          </a:p>
        </p:txBody>
      </p:sp>
      <p:sp>
        <p:nvSpPr>
          <p:cNvPr id="8" name="텍스트 개체 틀 7">
            <a:extLst>
              <a:ext uri="{FF2B5EF4-FFF2-40B4-BE49-F238E27FC236}">
                <a16:creationId xmlns:a16="http://schemas.microsoft.com/office/drawing/2014/main" id="{EEFAC748-1761-4DD8-9966-0057F38DF6F7}"/>
              </a:ext>
            </a:extLst>
          </p:cNvPr>
          <p:cNvSpPr>
            <a:spLocks noGrp="1"/>
          </p:cNvSpPr>
          <p:nvPr>
            <p:ph type="body" sz="quarter" idx="10"/>
          </p:nvPr>
        </p:nvSpPr>
        <p:spPr/>
        <p:txBody>
          <a:bodyPr/>
          <a:lstStyle/>
          <a:p>
            <a:r>
              <a:rPr lang="en-US" altLang="ko-KR" dirty="0">
                <a:hlinkClick r:id="rId2"/>
              </a:rPr>
              <a:t>* https://www.techrepublic.com/article/comparing-ai-in-china-and-the-us/</a:t>
            </a:r>
            <a:r>
              <a:rPr lang="en-US" altLang="ko-KR" dirty="0"/>
              <a:t>  </a:t>
            </a:r>
            <a:r>
              <a:rPr lang="en-US" altLang="ko-KR" dirty="0">
                <a:latin typeface="+mn-ea"/>
              </a:rPr>
              <a:t>Artificial</a:t>
            </a:r>
            <a:r>
              <a:rPr lang="ko-KR" altLang="en-US" dirty="0">
                <a:latin typeface="+mn-ea"/>
              </a:rPr>
              <a:t> </a:t>
            </a:r>
            <a:r>
              <a:rPr lang="en-US" altLang="ko-KR" dirty="0">
                <a:latin typeface="+mn-ea"/>
              </a:rPr>
              <a:t>Intelligence Index, 2018 Annual Report</a:t>
            </a:r>
            <a:endParaRPr lang="ko-KR" altLang="en-US" dirty="0">
              <a:latin typeface="+mn-ea"/>
            </a:endParaRPr>
          </a:p>
        </p:txBody>
      </p:sp>
      <p:pic>
        <p:nvPicPr>
          <p:cNvPr id="9" name="그림 8">
            <a:extLst>
              <a:ext uri="{FF2B5EF4-FFF2-40B4-BE49-F238E27FC236}">
                <a16:creationId xmlns:a16="http://schemas.microsoft.com/office/drawing/2014/main" id="{823645F5-1294-4305-918D-8E4AA13D36BD}"/>
              </a:ext>
            </a:extLst>
          </p:cNvPr>
          <p:cNvPicPr>
            <a:picLocks noChangeAspect="1"/>
          </p:cNvPicPr>
          <p:nvPr/>
        </p:nvPicPr>
        <p:blipFill>
          <a:blip r:embed="rId3"/>
          <a:stretch>
            <a:fillRect/>
          </a:stretch>
        </p:blipFill>
        <p:spPr>
          <a:xfrm>
            <a:off x="6079676" y="4667175"/>
            <a:ext cx="3384376" cy="1790742"/>
          </a:xfrm>
          <a:prstGeom prst="rect">
            <a:avLst/>
          </a:prstGeom>
        </p:spPr>
      </p:pic>
      <p:sp>
        <p:nvSpPr>
          <p:cNvPr id="12" name="내용 개체 틀 1">
            <a:extLst>
              <a:ext uri="{FF2B5EF4-FFF2-40B4-BE49-F238E27FC236}">
                <a16:creationId xmlns:a16="http://schemas.microsoft.com/office/drawing/2014/main" id="{0274C53D-E933-4825-B064-D8ED6DC69BA3}"/>
              </a:ext>
            </a:extLst>
          </p:cNvPr>
          <p:cNvSpPr txBox="1">
            <a:spLocks/>
          </p:cNvSpPr>
          <p:nvPr/>
        </p:nvSpPr>
        <p:spPr>
          <a:xfrm>
            <a:off x="5980060" y="6397343"/>
            <a:ext cx="3652534" cy="366085"/>
          </a:xfrm>
          <a:prstGeom prst="rect">
            <a:avLst/>
          </a:prstGeom>
          <a:ln>
            <a:noFill/>
          </a:ln>
        </p:spPr>
        <p:txBody>
          <a:bodyPr wrap="square" lIns="107275" tIns="144000" rIns="107275" bIns="53637">
            <a:noAutofit/>
          </a:bodyPr>
          <a:lstStyle>
            <a:lvl1pPr marL="449263" indent="-355600" algn="l" rtl="0" eaLnBrk="1" fontAlgn="base" latinLnBrk="1" hangingPunct="1">
              <a:lnSpc>
                <a:spcPct val="120000"/>
              </a:lnSpc>
              <a:spcBef>
                <a:spcPts val="704"/>
              </a:spcBef>
              <a:spcAft>
                <a:spcPct val="0"/>
              </a:spcAft>
              <a:buClr>
                <a:srgbClr val="E41955"/>
              </a:buClr>
              <a:buSzPct val="90000"/>
              <a:buFont typeface="Wingdings" panose="05000000000000000000" pitchFamily="2" charset="2"/>
              <a:buChar char="l"/>
              <a:defRPr sz="2200" b="1" baseline="0">
                <a:solidFill>
                  <a:srgbClr val="002563"/>
                </a:solidFill>
                <a:latin typeface="맑은 고딕" panose="020B0503020000020004" pitchFamily="50" charset="-127"/>
                <a:ea typeface="맑은 고딕" panose="020B0503020000020004" pitchFamily="50" charset="-127"/>
                <a:cs typeface="+mn-cs"/>
              </a:defRPr>
            </a:lvl1pPr>
            <a:lvl2pPr marL="449263" indent="-177800" algn="l" rtl="0" eaLnBrk="1" fontAlgn="base" latinLnBrk="1" hangingPunct="1">
              <a:lnSpc>
                <a:spcPct val="120000"/>
              </a:lnSpc>
              <a:spcBef>
                <a:spcPts val="587"/>
              </a:spcBef>
              <a:spcAft>
                <a:spcPct val="0"/>
              </a:spcAft>
              <a:buClr>
                <a:schemeClr val="tx1"/>
              </a:buClr>
              <a:buSzPct val="75000"/>
              <a:buFont typeface="Arial" pitchFamily="34" charset="0"/>
              <a:buChar char="•"/>
              <a:defRPr sz="1800" b="1">
                <a:solidFill>
                  <a:schemeClr val="tx1"/>
                </a:solidFill>
                <a:latin typeface="맑은 고딕" panose="020B0503020000020004" pitchFamily="50" charset="-127"/>
                <a:ea typeface="맑은 고딕" panose="020B0503020000020004" pitchFamily="50" charset="-127"/>
              </a:defRPr>
            </a:lvl2pPr>
            <a:lvl3pPr marL="625475" indent="-177800" algn="l" rtl="0" eaLnBrk="1" fontAlgn="base" latinLnBrk="1" hangingPunct="1">
              <a:lnSpc>
                <a:spcPct val="120000"/>
              </a:lnSpc>
              <a:spcBef>
                <a:spcPts val="587"/>
              </a:spcBef>
              <a:spcAft>
                <a:spcPct val="0"/>
              </a:spcAft>
              <a:buClr>
                <a:schemeClr val="tx1"/>
              </a:buClr>
              <a:buSzPct val="76000"/>
              <a:buFont typeface="Arial" pitchFamily="34" charset="0"/>
              <a:buChar char="•"/>
              <a:defRPr sz="1600" b="1">
                <a:solidFill>
                  <a:srgbClr val="464646"/>
                </a:solidFill>
                <a:latin typeface="맑은 고딕" panose="020B0503020000020004" pitchFamily="50" charset="-127"/>
                <a:ea typeface="맑은 고딕" panose="020B0503020000020004" pitchFamily="50" charset="-127"/>
              </a:defRPr>
            </a:lvl3pPr>
            <a:lvl4pPr marL="801688" indent="-176213" algn="l" rtl="0" eaLnBrk="1" fontAlgn="base" latinLnBrk="1" hangingPunct="1">
              <a:lnSpc>
                <a:spcPct val="120000"/>
              </a:lnSpc>
              <a:spcBef>
                <a:spcPts val="469"/>
              </a:spcBef>
              <a:spcAft>
                <a:spcPct val="0"/>
              </a:spcAft>
              <a:buClr>
                <a:schemeClr val="tx1"/>
              </a:buClr>
              <a:buSzPct val="70000"/>
              <a:buFont typeface="Arial" pitchFamily="34" charset="0"/>
              <a:buChar char="•"/>
              <a:defRPr sz="1400" b="1">
                <a:solidFill>
                  <a:srgbClr val="464646"/>
                </a:solidFill>
                <a:latin typeface="맑은 고딕" panose="020B0503020000020004" pitchFamily="50" charset="-127"/>
                <a:ea typeface="맑은 고딕" panose="020B0503020000020004" pitchFamily="50" charset="-127"/>
              </a:defRPr>
            </a:lvl4pPr>
            <a:lvl5pPr marL="989013" indent="-187325" algn="l" rtl="0" eaLnBrk="1" fontAlgn="base" latinLnBrk="1" hangingPunct="1">
              <a:lnSpc>
                <a:spcPct val="120000"/>
              </a:lnSpc>
              <a:spcBef>
                <a:spcPts val="352"/>
              </a:spcBef>
              <a:spcAft>
                <a:spcPct val="0"/>
              </a:spcAft>
              <a:buClr>
                <a:schemeClr val="tx1"/>
              </a:buClr>
              <a:buSzPct val="70000"/>
              <a:buFont typeface="Arial" pitchFamily="34" charset="0"/>
              <a:buChar char="•"/>
              <a:defRPr sz="1200" b="1">
                <a:solidFill>
                  <a:srgbClr val="464646"/>
                </a:solidFill>
                <a:latin typeface="맑은 고딕" panose="020B0503020000020004" pitchFamily="50" charset="-127"/>
                <a:ea typeface="맑은 고딕" panose="020B0503020000020004" pitchFamily="50" charset="-127"/>
              </a:defRPr>
            </a:lvl5pPr>
            <a:lvl6pPr marL="2145487" indent="-268186" algn="l" rtl="0" eaLnBrk="1" fontAlgn="base" latinLnBrk="1" hangingPunct="1">
              <a:spcBef>
                <a:spcPts val="352"/>
              </a:spcBef>
              <a:spcAft>
                <a:spcPct val="0"/>
              </a:spcAft>
              <a:buClr>
                <a:schemeClr val="accent2"/>
              </a:buClr>
              <a:buSzPct val="70000"/>
              <a:buFont typeface="Wingdings" pitchFamily="2" charset="2"/>
              <a:buChar char=""/>
              <a:defRPr sz="1900" b="1">
                <a:solidFill>
                  <a:schemeClr val="tx1"/>
                </a:solidFill>
                <a:latin typeface="+mn-lt"/>
                <a:ea typeface="+mn-ea"/>
              </a:defRPr>
            </a:lvl6pPr>
            <a:lvl7pPr marL="2681859" indent="-268186" algn="l" rtl="0" eaLnBrk="1" fontAlgn="base" latinLnBrk="1" hangingPunct="1">
              <a:spcBef>
                <a:spcPts val="352"/>
              </a:spcBef>
              <a:spcAft>
                <a:spcPct val="0"/>
              </a:spcAft>
              <a:buClr>
                <a:schemeClr val="accent2"/>
              </a:buClr>
              <a:buSzPct val="70000"/>
              <a:buFont typeface="Wingdings" pitchFamily="2" charset="2"/>
              <a:buChar char=""/>
              <a:defRPr sz="1900" b="1">
                <a:solidFill>
                  <a:schemeClr val="tx1"/>
                </a:solidFill>
                <a:latin typeface="+mn-lt"/>
                <a:ea typeface="+mn-ea"/>
              </a:defRPr>
            </a:lvl7pPr>
            <a:lvl8pPr marL="3218230" indent="-268186" algn="l" rtl="0" eaLnBrk="1" fontAlgn="base" latinLnBrk="1" hangingPunct="1">
              <a:spcBef>
                <a:spcPts val="352"/>
              </a:spcBef>
              <a:spcAft>
                <a:spcPct val="0"/>
              </a:spcAft>
              <a:buClr>
                <a:schemeClr val="accent2"/>
              </a:buClr>
              <a:buSzPct val="70000"/>
              <a:buFont typeface="Wingdings" pitchFamily="2" charset="2"/>
              <a:buChar char=""/>
              <a:defRPr sz="1900" b="1">
                <a:solidFill>
                  <a:schemeClr val="tx1"/>
                </a:solidFill>
                <a:latin typeface="+mn-lt"/>
                <a:ea typeface="+mn-ea"/>
              </a:defRPr>
            </a:lvl8pPr>
            <a:lvl9pPr marL="3754602" indent="-268186" algn="l" rtl="0" eaLnBrk="1" fontAlgn="base" latinLnBrk="1" hangingPunct="1">
              <a:spcBef>
                <a:spcPts val="352"/>
              </a:spcBef>
              <a:spcAft>
                <a:spcPct val="0"/>
              </a:spcAft>
              <a:buClr>
                <a:schemeClr val="accent2"/>
              </a:buClr>
              <a:buSzPct val="70000"/>
              <a:buFont typeface="Wingdings" pitchFamily="2" charset="2"/>
              <a:buChar char=""/>
              <a:defRPr sz="1900" b="1">
                <a:solidFill>
                  <a:schemeClr val="tx1"/>
                </a:solidFill>
                <a:latin typeface="+mn-lt"/>
                <a:ea typeface="+mn-ea"/>
              </a:defRPr>
            </a:lvl9pPr>
          </a:lstStyle>
          <a:p>
            <a:pPr marL="93663" indent="0">
              <a:buFont typeface="Wingdings" panose="05000000000000000000" pitchFamily="2" charset="2"/>
              <a:buNone/>
            </a:pPr>
            <a:r>
              <a:rPr kumimoji="0" lang="en-US" altLang="ko-KR" sz="900" kern="0" dirty="0">
                <a:solidFill>
                  <a:schemeClr val="tx1"/>
                </a:solidFill>
                <a:latin typeface="Arial" charset="0"/>
                <a:ea typeface="Arial" charset="0"/>
                <a:cs typeface="Arial" charset="0"/>
              </a:rPr>
              <a:t>By</a:t>
            </a:r>
            <a:r>
              <a:rPr kumimoji="0" lang="ko-KR" altLang="en-US" sz="900" kern="0" dirty="0">
                <a:solidFill>
                  <a:schemeClr val="tx1"/>
                </a:solidFill>
                <a:latin typeface="Arial" charset="0"/>
                <a:ea typeface="Arial" charset="0"/>
                <a:cs typeface="Arial" charset="0"/>
              </a:rPr>
              <a:t> </a:t>
            </a:r>
            <a:r>
              <a:rPr kumimoji="0" lang="en-US" altLang="ko-KR" sz="900" kern="0" dirty="0">
                <a:solidFill>
                  <a:schemeClr val="tx1"/>
                </a:solidFill>
                <a:latin typeface="Arial" charset="0"/>
                <a:ea typeface="Arial" charset="0"/>
                <a:cs typeface="Arial" charset="0"/>
              </a:rPr>
              <a:t>Jerry Kaplan</a:t>
            </a:r>
            <a:r>
              <a:rPr kumimoji="0" lang="en-US" altLang="ko-KR" sz="800" kern="0" dirty="0">
                <a:solidFill>
                  <a:schemeClr val="tx1"/>
                </a:solidFill>
                <a:latin typeface="Arial" charset="0"/>
                <a:ea typeface="Arial" charset="0"/>
                <a:cs typeface="Arial" charset="0"/>
              </a:rPr>
              <a:t>, Stanford University </a:t>
            </a:r>
            <a:r>
              <a:rPr kumimoji="0" lang="en-US" altLang="ko-KR" sz="800" kern="0" dirty="0">
                <a:solidFill>
                  <a:schemeClr val="tx1"/>
                </a:solidFill>
              </a:rPr>
              <a:t>2018.9.5 @</a:t>
            </a:r>
            <a:r>
              <a:rPr kumimoji="0" lang="ko-KR" altLang="en-US" sz="800" kern="0" dirty="0">
                <a:solidFill>
                  <a:schemeClr val="tx1"/>
                </a:solidFill>
              </a:rPr>
              <a:t>문화 미래리포트</a:t>
            </a:r>
            <a:r>
              <a:rPr kumimoji="0" lang="en-US" altLang="ko-KR" sz="800" kern="0" dirty="0">
                <a:solidFill>
                  <a:schemeClr val="tx1"/>
                </a:solidFill>
              </a:rPr>
              <a:t> </a:t>
            </a:r>
          </a:p>
          <a:p>
            <a:pPr marL="93663" indent="0" algn="ctr">
              <a:buFont typeface="Wingdings" panose="05000000000000000000" pitchFamily="2" charset="2"/>
              <a:buNone/>
            </a:pPr>
            <a:endParaRPr kumimoji="0" lang="en-US" altLang="ko-KR" sz="900" kern="0" dirty="0">
              <a:solidFill>
                <a:schemeClr val="tx1"/>
              </a:solidFill>
              <a:latin typeface="Arial" charset="0"/>
              <a:ea typeface="Arial" charset="0"/>
              <a:cs typeface="Arial" charset="0"/>
            </a:endParaRPr>
          </a:p>
        </p:txBody>
      </p:sp>
      <p:pic>
        <p:nvPicPr>
          <p:cNvPr id="13" name="그림 12">
            <a:extLst>
              <a:ext uri="{FF2B5EF4-FFF2-40B4-BE49-F238E27FC236}">
                <a16:creationId xmlns:a16="http://schemas.microsoft.com/office/drawing/2014/main" id="{AF01F579-5C7D-452F-8E5C-E58CA5D2A288}"/>
              </a:ext>
            </a:extLst>
          </p:cNvPr>
          <p:cNvPicPr>
            <a:picLocks noChangeAspect="1"/>
          </p:cNvPicPr>
          <p:nvPr/>
        </p:nvPicPr>
        <p:blipFill rotWithShape="1">
          <a:blip r:embed="rId4"/>
          <a:srcRect l="22577"/>
          <a:stretch/>
        </p:blipFill>
        <p:spPr>
          <a:xfrm>
            <a:off x="6358348" y="1637133"/>
            <a:ext cx="3311712" cy="2942552"/>
          </a:xfrm>
          <a:prstGeom prst="rect">
            <a:avLst/>
          </a:prstGeom>
        </p:spPr>
      </p:pic>
      <p:pic>
        <p:nvPicPr>
          <p:cNvPr id="5" name="그림 4">
            <a:extLst>
              <a:ext uri="{FF2B5EF4-FFF2-40B4-BE49-F238E27FC236}">
                <a16:creationId xmlns:a16="http://schemas.microsoft.com/office/drawing/2014/main" id="{2DA4526B-ADD2-47AF-86B0-4A0261E74522}"/>
              </a:ext>
            </a:extLst>
          </p:cNvPr>
          <p:cNvPicPr>
            <a:picLocks noChangeAspect="1"/>
          </p:cNvPicPr>
          <p:nvPr/>
        </p:nvPicPr>
        <p:blipFill>
          <a:blip r:embed="rId5"/>
          <a:stretch>
            <a:fillRect/>
          </a:stretch>
        </p:blipFill>
        <p:spPr>
          <a:xfrm>
            <a:off x="5852303" y="2112364"/>
            <a:ext cx="866759" cy="266695"/>
          </a:xfrm>
          <a:prstGeom prst="rect">
            <a:avLst/>
          </a:prstGeom>
        </p:spPr>
      </p:pic>
      <p:grpSp>
        <p:nvGrpSpPr>
          <p:cNvPr id="7" name="그룹 6">
            <a:extLst>
              <a:ext uri="{FF2B5EF4-FFF2-40B4-BE49-F238E27FC236}">
                <a16:creationId xmlns:a16="http://schemas.microsoft.com/office/drawing/2014/main" id="{797B7C9D-EC9C-48D4-99B2-85653A30165D}"/>
              </a:ext>
            </a:extLst>
          </p:cNvPr>
          <p:cNvGrpSpPr/>
          <p:nvPr/>
        </p:nvGrpSpPr>
        <p:grpSpPr>
          <a:xfrm>
            <a:off x="6070573" y="3602138"/>
            <a:ext cx="575549" cy="407466"/>
            <a:chOff x="6105643" y="3453582"/>
            <a:chExt cx="575549" cy="407466"/>
          </a:xfrm>
        </p:grpSpPr>
        <p:pic>
          <p:nvPicPr>
            <p:cNvPr id="6" name="그림 5">
              <a:extLst>
                <a:ext uri="{FF2B5EF4-FFF2-40B4-BE49-F238E27FC236}">
                  <a16:creationId xmlns:a16="http://schemas.microsoft.com/office/drawing/2014/main" id="{30A11446-234C-4628-8E6D-A633D4F6F260}"/>
                </a:ext>
              </a:extLst>
            </p:cNvPr>
            <p:cNvPicPr>
              <a:picLocks noChangeAspect="1"/>
            </p:cNvPicPr>
            <p:nvPr/>
          </p:nvPicPr>
          <p:blipFill rotWithShape="1">
            <a:blip r:embed="rId6"/>
            <a:srcRect r="59029"/>
            <a:stretch/>
          </p:blipFill>
          <p:spPr>
            <a:xfrm>
              <a:off x="6105643" y="3453582"/>
              <a:ext cx="479313" cy="268600"/>
            </a:xfrm>
            <a:prstGeom prst="rect">
              <a:avLst/>
            </a:prstGeom>
          </p:spPr>
        </p:pic>
        <p:pic>
          <p:nvPicPr>
            <p:cNvPr id="14" name="그림 13">
              <a:extLst>
                <a:ext uri="{FF2B5EF4-FFF2-40B4-BE49-F238E27FC236}">
                  <a16:creationId xmlns:a16="http://schemas.microsoft.com/office/drawing/2014/main" id="{78DDCDF7-E7BE-4C7B-8207-4F70F1E346A1}"/>
                </a:ext>
              </a:extLst>
            </p:cNvPr>
            <p:cNvPicPr>
              <a:picLocks noChangeAspect="1"/>
            </p:cNvPicPr>
            <p:nvPr/>
          </p:nvPicPr>
          <p:blipFill rotWithShape="1">
            <a:blip r:embed="rId6"/>
            <a:srcRect l="42573" t="7363" r="7579" b="25951"/>
            <a:stretch/>
          </p:blipFill>
          <p:spPr>
            <a:xfrm>
              <a:off x="6148819" y="3666044"/>
              <a:ext cx="532373" cy="195004"/>
            </a:xfrm>
            <a:prstGeom prst="rect">
              <a:avLst/>
            </a:prstGeom>
          </p:spPr>
        </p:pic>
      </p:grpSp>
      <p:sp>
        <p:nvSpPr>
          <p:cNvPr id="15" name="모서리가 둥근 직사각형 38">
            <a:extLst>
              <a:ext uri="{FF2B5EF4-FFF2-40B4-BE49-F238E27FC236}">
                <a16:creationId xmlns:a16="http://schemas.microsoft.com/office/drawing/2014/main" id="{5F5DEFD9-2AEB-42F6-8055-3DDE75F79587}"/>
              </a:ext>
            </a:extLst>
          </p:cNvPr>
          <p:cNvSpPr/>
          <p:nvPr/>
        </p:nvSpPr>
        <p:spPr bwMode="auto">
          <a:xfrm>
            <a:off x="5756637" y="1233520"/>
            <a:ext cx="3875957" cy="427486"/>
          </a:xfrm>
          <a:prstGeom prst="roundRect">
            <a:avLst/>
          </a:prstGeom>
          <a:solidFill>
            <a:srgbClr val="ACBDDE"/>
          </a:solidFill>
          <a:ln w="9525">
            <a:noFill/>
            <a:round/>
            <a:headEnd/>
            <a:tailEnd/>
          </a:ln>
        </p:spPr>
        <p:txBody>
          <a:bodyPr wrap="none" rtlCol="0" anchor="ctr"/>
          <a:lstStyle/>
          <a:p>
            <a:pPr algn="ctr"/>
            <a:r>
              <a:rPr lang="ko-KR" altLang="en-US" sz="1800" b="1" dirty="0">
                <a:latin typeface="+mn-ea"/>
                <a:ea typeface="+mn-ea"/>
              </a:rPr>
              <a:t>남들은 </a:t>
            </a:r>
            <a:r>
              <a:rPr lang="en-US" altLang="ko-KR" sz="1800" b="1" dirty="0">
                <a:latin typeface="+mn-ea"/>
                <a:ea typeface="+mn-ea"/>
              </a:rPr>
              <a:t>AI</a:t>
            </a:r>
            <a:r>
              <a:rPr lang="ko-KR" altLang="en-US" sz="1800" b="1" dirty="0">
                <a:latin typeface="+mn-ea"/>
                <a:ea typeface="+mn-ea"/>
              </a:rPr>
              <a:t>로 무엇을 하나</a:t>
            </a:r>
            <a:r>
              <a:rPr lang="en-US" altLang="ko-KR" sz="1800" b="1" dirty="0">
                <a:latin typeface="+mn-ea"/>
                <a:ea typeface="+mn-ea"/>
              </a:rPr>
              <a:t>?</a:t>
            </a:r>
            <a:endParaRPr lang="ko-KR" altLang="en-US" sz="1800" b="1" dirty="0">
              <a:latin typeface="+mn-ea"/>
              <a:ea typeface="+mn-ea"/>
            </a:endParaRPr>
          </a:p>
        </p:txBody>
      </p:sp>
    </p:spTree>
    <p:extLst>
      <p:ext uri="{BB962C8B-B14F-4D97-AF65-F5344CB8AC3E}">
        <p14:creationId xmlns:p14="http://schemas.microsoft.com/office/powerpoint/2010/main" val="789267780"/>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화살표: 위쪽 81">
            <a:extLst>
              <a:ext uri="{FF2B5EF4-FFF2-40B4-BE49-F238E27FC236}">
                <a16:creationId xmlns:a16="http://schemas.microsoft.com/office/drawing/2014/main" id="{A3A93FBA-B406-4E30-BB60-7D8DE3A7AFFC}"/>
              </a:ext>
            </a:extLst>
          </p:cNvPr>
          <p:cNvSpPr/>
          <p:nvPr/>
        </p:nvSpPr>
        <p:spPr bwMode="auto">
          <a:xfrm>
            <a:off x="8225018" y="2391550"/>
            <a:ext cx="289184" cy="1116558"/>
          </a:xfrm>
          <a:prstGeom prst="upArrow">
            <a:avLst/>
          </a:prstGeom>
          <a:gradFill rotWithShape="0">
            <a:gsLst>
              <a:gs pos="0">
                <a:srgbClr val="98781E"/>
              </a:gs>
              <a:gs pos="50000">
                <a:srgbClr val="F2EFE4"/>
              </a:gs>
              <a:gs pos="100000">
                <a:srgbClr val="98781E"/>
              </a:gs>
            </a:gsLst>
            <a:lin ang="0" scaled="1"/>
          </a:gradFill>
          <a:ln w="9525">
            <a:solidFill>
              <a:schemeClr val="tx1"/>
            </a:solidFill>
            <a:round/>
            <a:headEnd/>
            <a:tailEnd/>
          </a:ln>
        </p:spPr>
        <p:txBody>
          <a:bodyPr wrap="none" rtlCol="0" anchor="ctr"/>
          <a:lstStyle/>
          <a:p>
            <a:pPr algn="ctr"/>
            <a:endParaRPr lang="ko-KR" altLang="en-US" sz="1800">
              <a:ln>
                <a:solidFill>
                  <a:schemeClr val="tx1"/>
                </a:solidFill>
              </a:ln>
              <a:solidFill>
                <a:srgbClr val="FFFFCC"/>
              </a:solidFill>
            </a:endParaRPr>
          </a:p>
        </p:txBody>
      </p:sp>
      <p:sp>
        <p:nvSpPr>
          <p:cNvPr id="76" name="화살표: 위쪽 75">
            <a:extLst>
              <a:ext uri="{FF2B5EF4-FFF2-40B4-BE49-F238E27FC236}">
                <a16:creationId xmlns:a16="http://schemas.microsoft.com/office/drawing/2014/main" id="{A28A1A2F-DFD7-46CE-B19D-88EC5D59A3B0}"/>
              </a:ext>
            </a:extLst>
          </p:cNvPr>
          <p:cNvSpPr/>
          <p:nvPr/>
        </p:nvSpPr>
        <p:spPr bwMode="auto">
          <a:xfrm>
            <a:off x="7573080" y="2390071"/>
            <a:ext cx="289184" cy="1116558"/>
          </a:xfrm>
          <a:prstGeom prst="upArrow">
            <a:avLst/>
          </a:prstGeom>
          <a:gradFill rotWithShape="0">
            <a:gsLst>
              <a:gs pos="0">
                <a:srgbClr val="98781E"/>
              </a:gs>
              <a:gs pos="50000">
                <a:srgbClr val="F2EFE4"/>
              </a:gs>
              <a:gs pos="100000">
                <a:srgbClr val="98781E"/>
              </a:gs>
            </a:gsLst>
            <a:lin ang="0" scaled="1"/>
          </a:gradFill>
          <a:ln w="9525">
            <a:solidFill>
              <a:schemeClr val="tx1"/>
            </a:solidFill>
            <a:round/>
            <a:headEnd/>
            <a:tailEnd/>
          </a:ln>
        </p:spPr>
        <p:txBody>
          <a:bodyPr wrap="none" rtlCol="0" anchor="ctr"/>
          <a:lstStyle/>
          <a:p>
            <a:pPr algn="ctr"/>
            <a:endParaRPr lang="ko-KR" altLang="en-US" sz="1800">
              <a:ln>
                <a:solidFill>
                  <a:schemeClr val="tx1"/>
                </a:solidFill>
              </a:ln>
              <a:solidFill>
                <a:srgbClr val="FFFFCC"/>
              </a:solidFill>
            </a:endParaRPr>
          </a:p>
        </p:txBody>
      </p:sp>
      <p:sp>
        <p:nvSpPr>
          <p:cNvPr id="77" name="화살표: 위쪽 76">
            <a:extLst>
              <a:ext uri="{FF2B5EF4-FFF2-40B4-BE49-F238E27FC236}">
                <a16:creationId xmlns:a16="http://schemas.microsoft.com/office/drawing/2014/main" id="{3DFD693D-B00C-4EB2-A028-11606770C703}"/>
              </a:ext>
            </a:extLst>
          </p:cNvPr>
          <p:cNvSpPr/>
          <p:nvPr/>
        </p:nvSpPr>
        <p:spPr bwMode="auto">
          <a:xfrm>
            <a:off x="6902128" y="2398913"/>
            <a:ext cx="289184" cy="1116558"/>
          </a:xfrm>
          <a:prstGeom prst="upArrow">
            <a:avLst/>
          </a:prstGeom>
          <a:gradFill rotWithShape="0">
            <a:gsLst>
              <a:gs pos="0">
                <a:srgbClr val="98781E"/>
              </a:gs>
              <a:gs pos="50000">
                <a:srgbClr val="F2EFE4"/>
              </a:gs>
              <a:gs pos="100000">
                <a:srgbClr val="98781E"/>
              </a:gs>
            </a:gsLst>
            <a:lin ang="0" scaled="1"/>
          </a:gradFill>
          <a:ln w="9525">
            <a:solidFill>
              <a:schemeClr val="tx1"/>
            </a:solidFill>
            <a:round/>
            <a:headEnd/>
            <a:tailEnd/>
          </a:ln>
        </p:spPr>
        <p:txBody>
          <a:bodyPr wrap="none" rtlCol="0" anchor="ctr"/>
          <a:lstStyle/>
          <a:p>
            <a:pPr algn="ctr"/>
            <a:endParaRPr lang="ko-KR" altLang="en-US" sz="1800">
              <a:ln>
                <a:solidFill>
                  <a:schemeClr val="tx1"/>
                </a:solidFill>
              </a:ln>
              <a:solidFill>
                <a:srgbClr val="FFFFCC"/>
              </a:solidFill>
            </a:endParaRPr>
          </a:p>
        </p:txBody>
      </p:sp>
      <p:sp>
        <p:nvSpPr>
          <p:cNvPr id="78" name="화살표: 위쪽 77">
            <a:extLst>
              <a:ext uri="{FF2B5EF4-FFF2-40B4-BE49-F238E27FC236}">
                <a16:creationId xmlns:a16="http://schemas.microsoft.com/office/drawing/2014/main" id="{269D2B87-B632-4A7C-87EA-B561611EF0AF}"/>
              </a:ext>
            </a:extLst>
          </p:cNvPr>
          <p:cNvSpPr/>
          <p:nvPr/>
        </p:nvSpPr>
        <p:spPr bwMode="auto">
          <a:xfrm>
            <a:off x="6101743" y="2392687"/>
            <a:ext cx="289184" cy="1116558"/>
          </a:xfrm>
          <a:prstGeom prst="upArrow">
            <a:avLst/>
          </a:prstGeom>
          <a:gradFill rotWithShape="0">
            <a:gsLst>
              <a:gs pos="0">
                <a:srgbClr val="98781E"/>
              </a:gs>
              <a:gs pos="50000">
                <a:srgbClr val="F2EFE4"/>
              </a:gs>
              <a:gs pos="100000">
                <a:srgbClr val="98781E"/>
              </a:gs>
            </a:gsLst>
            <a:lin ang="0" scaled="1"/>
          </a:gradFill>
          <a:ln w="9525">
            <a:solidFill>
              <a:schemeClr val="tx1"/>
            </a:solidFill>
            <a:round/>
            <a:headEnd/>
            <a:tailEnd/>
          </a:ln>
        </p:spPr>
        <p:txBody>
          <a:bodyPr wrap="none" rtlCol="0" anchor="ctr"/>
          <a:lstStyle/>
          <a:p>
            <a:pPr algn="ctr"/>
            <a:endParaRPr lang="ko-KR" altLang="en-US" sz="1800">
              <a:ln>
                <a:solidFill>
                  <a:schemeClr val="tx1"/>
                </a:solidFill>
              </a:ln>
              <a:solidFill>
                <a:srgbClr val="FFFFCC"/>
              </a:solidFill>
            </a:endParaRPr>
          </a:p>
        </p:txBody>
      </p:sp>
      <p:sp>
        <p:nvSpPr>
          <p:cNvPr id="79" name="화살표: 위쪽 78">
            <a:extLst>
              <a:ext uri="{FF2B5EF4-FFF2-40B4-BE49-F238E27FC236}">
                <a16:creationId xmlns:a16="http://schemas.microsoft.com/office/drawing/2014/main" id="{AA2D6039-9253-4D2F-A26E-2EEA18C84498}"/>
              </a:ext>
            </a:extLst>
          </p:cNvPr>
          <p:cNvSpPr/>
          <p:nvPr/>
        </p:nvSpPr>
        <p:spPr bwMode="auto">
          <a:xfrm>
            <a:off x="4394606" y="2400116"/>
            <a:ext cx="289184" cy="1116558"/>
          </a:xfrm>
          <a:prstGeom prst="upArrow">
            <a:avLst/>
          </a:prstGeom>
          <a:gradFill rotWithShape="0">
            <a:gsLst>
              <a:gs pos="0">
                <a:srgbClr val="98781E"/>
              </a:gs>
              <a:gs pos="50000">
                <a:srgbClr val="F2EFE4"/>
              </a:gs>
              <a:gs pos="100000">
                <a:srgbClr val="98781E"/>
              </a:gs>
            </a:gsLst>
            <a:lin ang="0" scaled="1"/>
          </a:gradFill>
          <a:ln w="9525">
            <a:solidFill>
              <a:schemeClr val="tx1"/>
            </a:solidFill>
            <a:round/>
            <a:headEnd/>
            <a:tailEnd/>
          </a:ln>
        </p:spPr>
        <p:txBody>
          <a:bodyPr wrap="none" rtlCol="0" anchor="ctr"/>
          <a:lstStyle/>
          <a:p>
            <a:pPr algn="ctr"/>
            <a:endParaRPr lang="ko-KR" altLang="en-US" sz="1800">
              <a:ln>
                <a:solidFill>
                  <a:schemeClr val="tx1"/>
                </a:solidFill>
              </a:ln>
              <a:solidFill>
                <a:srgbClr val="FFFFCC"/>
              </a:solidFill>
            </a:endParaRPr>
          </a:p>
        </p:txBody>
      </p:sp>
      <p:sp>
        <p:nvSpPr>
          <p:cNvPr id="80" name="화살표: 위쪽 79">
            <a:extLst>
              <a:ext uri="{FF2B5EF4-FFF2-40B4-BE49-F238E27FC236}">
                <a16:creationId xmlns:a16="http://schemas.microsoft.com/office/drawing/2014/main" id="{8F7D81DD-AD9C-4F2D-B1C7-EC7187A54A56}"/>
              </a:ext>
            </a:extLst>
          </p:cNvPr>
          <p:cNvSpPr/>
          <p:nvPr/>
        </p:nvSpPr>
        <p:spPr bwMode="auto">
          <a:xfrm>
            <a:off x="3733993" y="2392686"/>
            <a:ext cx="289184" cy="1116558"/>
          </a:xfrm>
          <a:prstGeom prst="upArrow">
            <a:avLst/>
          </a:prstGeom>
          <a:gradFill rotWithShape="0">
            <a:gsLst>
              <a:gs pos="0">
                <a:srgbClr val="98781E"/>
              </a:gs>
              <a:gs pos="50000">
                <a:srgbClr val="F2EFE4"/>
              </a:gs>
              <a:gs pos="100000">
                <a:srgbClr val="98781E"/>
              </a:gs>
            </a:gsLst>
            <a:lin ang="0" scaled="1"/>
          </a:gradFill>
          <a:ln w="9525">
            <a:solidFill>
              <a:schemeClr val="tx1"/>
            </a:solidFill>
            <a:round/>
            <a:headEnd/>
            <a:tailEnd/>
          </a:ln>
        </p:spPr>
        <p:txBody>
          <a:bodyPr wrap="none" rtlCol="0" anchor="ctr"/>
          <a:lstStyle/>
          <a:p>
            <a:pPr algn="ctr"/>
            <a:endParaRPr lang="ko-KR" altLang="en-US" sz="1800">
              <a:ln>
                <a:solidFill>
                  <a:schemeClr val="tx1"/>
                </a:solidFill>
              </a:ln>
              <a:solidFill>
                <a:srgbClr val="FFFFCC"/>
              </a:solidFill>
            </a:endParaRPr>
          </a:p>
        </p:txBody>
      </p:sp>
      <p:sp>
        <p:nvSpPr>
          <p:cNvPr id="81" name="화살표: 위쪽 80">
            <a:extLst>
              <a:ext uri="{FF2B5EF4-FFF2-40B4-BE49-F238E27FC236}">
                <a16:creationId xmlns:a16="http://schemas.microsoft.com/office/drawing/2014/main" id="{BFD54B28-FF97-413A-A0FF-362A2DDEBB75}"/>
              </a:ext>
            </a:extLst>
          </p:cNvPr>
          <p:cNvSpPr/>
          <p:nvPr/>
        </p:nvSpPr>
        <p:spPr bwMode="auto">
          <a:xfrm>
            <a:off x="2982614" y="2392687"/>
            <a:ext cx="289184" cy="1116558"/>
          </a:xfrm>
          <a:prstGeom prst="upArrow">
            <a:avLst/>
          </a:prstGeom>
          <a:gradFill rotWithShape="0">
            <a:gsLst>
              <a:gs pos="0">
                <a:srgbClr val="98781E"/>
              </a:gs>
              <a:gs pos="50000">
                <a:srgbClr val="F2EFE4"/>
              </a:gs>
              <a:gs pos="100000">
                <a:srgbClr val="98781E"/>
              </a:gs>
            </a:gsLst>
            <a:lin ang="0" scaled="1"/>
          </a:gradFill>
          <a:ln w="9525">
            <a:solidFill>
              <a:schemeClr val="tx1"/>
            </a:solidFill>
            <a:round/>
            <a:headEnd/>
            <a:tailEnd/>
          </a:ln>
        </p:spPr>
        <p:txBody>
          <a:bodyPr wrap="none" rtlCol="0" anchor="ctr"/>
          <a:lstStyle/>
          <a:p>
            <a:pPr algn="ctr"/>
            <a:endParaRPr lang="ko-KR" altLang="en-US" sz="1800">
              <a:ln>
                <a:solidFill>
                  <a:schemeClr val="tx1"/>
                </a:solidFill>
              </a:ln>
              <a:solidFill>
                <a:srgbClr val="FFFFCC"/>
              </a:solidFill>
            </a:endParaRPr>
          </a:p>
        </p:txBody>
      </p:sp>
      <p:sp>
        <p:nvSpPr>
          <p:cNvPr id="75" name="화살표: 위쪽 74">
            <a:extLst>
              <a:ext uri="{FF2B5EF4-FFF2-40B4-BE49-F238E27FC236}">
                <a16:creationId xmlns:a16="http://schemas.microsoft.com/office/drawing/2014/main" id="{3B13B07C-C4A2-4BD0-9857-7565C23ACCDB}"/>
              </a:ext>
            </a:extLst>
          </p:cNvPr>
          <p:cNvSpPr/>
          <p:nvPr/>
        </p:nvSpPr>
        <p:spPr bwMode="auto">
          <a:xfrm>
            <a:off x="2183396" y="2401143"/>
            <a:ext cx="289184" cy="1116558"/>
          </a:xfrm>
          <a:prstGeom prst="upArrow">
            <a:avLst/>
          </a:prstGeom>
          <a:gradFill rotWithShape="0">
            <a:gsLst>
              <a:gs pos="0">
                <a:srgbClr val="98781E"/>
              </a:gs>
              <a:gs pos="50000">
                <a:srgbClr val="F2EFE4"/>
              </a:gs>
              <a:gs pos="100000">
                <a:srgbClr val="98781E"/>
              </a:gs>
            </a:gsLst>
            <a:lin ang="0" scaled="1"/>
          </a:gradFill>
          <a:ln w="9525">
            <a:solidFill>
              <a:schemeClr val="tx1"/>
            </a:solidFill>
            <a:round/>
            <a:headEnd/>
            <a:tailEnd/>
          </a:ln>
        </p:spPr>
        <p:txBody>
          <a:bodyPr wrap="none" rtlCol="0" anchor="ctr"/>
          <a:lstStyle/>
          <a:p>
            <a:pPr algn="ctr"/>
            <a:endParaRPr lang="ko-KR" altLang="en-US" sz="1800">
              <a:ln>
                <a:solidFill>
                  <a:schemeClr val="tx1"/>
                </a:solidFill>
              </a:ln>
              <a:solidFill>
                <a:srgbClr val="FFFFCC"/>
              </a:solidFill>
            </a:endParaRPr>
          </a:p>
        </p:txBody>
      </p:sp>
      <p:sp>
        <p:nvSpPr>
          <p:cNvPr id="74" name="화살표: 위쪽 73">
            <a:extLst>
              <a:ext uri="{FF2B5EF4-FFF2-40B4-BE49-F238E27FC236}">
                <a16:creationId xmlns:a16="http://schemas.microsoft.com/office/drawing/2014/main" id="{C3D60BA2-F3AB-4B71-AE83-85FC08FB8853}"/>
              </a:ext>
            </a:extLst>
          </p:cNvPr>
          <p:cNvSpPr/>
          <p:nvPr/>
        </p:nvSpPr>
        <p:spPr bwMode="auto">
          <a:xfrm>
            <a:off x="1504669" y="2403974"/>
            <a:ext cx="267325" cy="1121334"/>
          </a:xfrm>
          <a:prstGeom prst="upArrow">
            <a:avLst/>
          </a:prstGeom>
          <a:gradFill rotWithShape="0">
            <a:gsLst>
              <a:gs pos="0">
                <a:srgbClr val="98781E"/>
              </a:gs>
              <a:gs pos="50000">
                <a:srgbClr val="F2EFE4"/>
              </a:gs>
              <a:gs pos="100000">
                <a:srgbClr val="98781E"/>
              </a:gs>
            </a:gsLst>
            <a:lin ang="0" scaled="1"/>
          </a:gradFill>
          <a:ln w="9525">
            <a:solidFill>
              <a:schemeClr val="tx1"/>
            </a:solidFill>
            <a:round/>
            <a:headEnd/>
            <a:tailEnd/>
          </a:ln>
        </p:spPr>
        <p:txBody>
          <a:bodyPr wrap="none" rtlCol="0" anchor="ctr"/>
          <a:lstStyle/>
          <a:p>
            <a:pPr algn="ctr"/>
            <a:endParaRPr lang="ko-KR" altLang="en-US" sz="1800">
              <a:ln>
                <a:solidFill>
                  <a:schemeClr val="tx1"/>
                </a:solidFill>
              </a:ln>
              <a:solidFill>
                <a:srgbClr val="FFFFCC"/>
              </a:solidFill>
            </a:endParaRPr>
          </a:p>
        </p:txBody>
      </p:sp>
      <p:sp>
        <p:nvSpPr>
          <p:cNvPr id="3" name="제목 2">
            <a:extLst>
              <a:ext uri="{FF2B5EF4-FFF2-40B4-BE49-F238E27FC236}">
                <a16:creationId xmlns:a16="http://schemas.microsoft.com/office/drawing/2014/main" id="{7261BB3C-99AB-4AC2-B754-87AA32DC4420}"/>
              </a:ext>
            </a:extLst>
          </p:cNvPr>
          <p:cNvSpPr>
            <a:spLocks noGrp="1"/>
          </p:cNvSpPr>
          <p:nvPr>
            <p:ph type="title"/>
          </p:nvPr>
        </p:nvSpPr>
        <p:spPr>
          <a:xfrm>
            <a:off x="9333" y="8632"/>
            <a:ext cx="9896667" cy="962729"/>
          </a:xfrm>
        </p:spPr>
        <p:txBody>
          <a:bodyPr/>
          <a:lstStyle/>
          <a:p>
            <a:r>
              <a:rPr lang="en-US" altLang="ko-KR" dirty="0" smtClean="0"/>
              <a:t>AI </a:t>
            </a:r>
            <a:r>
              <a:rPr lang="ko-KR" altLang="en-US" dirty="0" smtClean="0"/>
              <a:t>산업</a:t>
            </a:r>
            <a:r>
              <a:rPr lang="ko-KR" altLang="en-US" dirty="0"/>
              <a:t> </a:t>
            </a:r>
            <a:r>
              <a:rPr lang="ko-KR" altLang="en-US" dirty="0" smtClean="0"/>
              <a:t>생태계 </a:t>
            </a:r>
            <a:r>
              <a:rPr lang="en-US" altLang="ko-KR" dirty="0" smtClean="0"/>
              <a:t>: </a:t>
            </a:r>
            <a:r>
              <a:rPr lang="ko-KR" altLang="en-US" dirty="0" smtClean="0"/>
              <a:t>우리는 어디를 공략해야</a:t>
            </a:r>
            <a:r>
              <a:rPr lang="en-US" altLang="ko-KR" dirty="0" smtClean="0"/>
              <a:t>?</a:t>
            </a:r>
            <a:endParaRPr lang="ko-KR" altLang="en-US" dirty="0"/>
          </a:p>
        </p:txBody>
      </p:sp>
      <p:sp>
        <p:nvSpPr>
          <p:cNvPr id="4" name="텍스트 개체 틀 3">
            <a:extLst>
              <a:ext uri="{FF2B5EF4-FFF2-40B4-BE49-F238E27FC236}">
                <a16:creationId xmlns:a16="http://schemas.microsoft.com/office/drawing/2014/main" id="{DF026E38-0740-4AA8-A873-37658EDF122F}"/>
              </a:ext>
            </a:extLst>
          </p:cNvPr>
          <p:cNvSpPr>
            <a:spLocks noGrp="1"/>
          </p:cNvSpPr>
          <p:nvPr>
            <p:ph type="body" sz="quarter" idx="10"/>
          </p:nvPr>
        </p:nvSpPr>
        <p:spPr/>
        <p:txBody>
          <a:bodyPr/>
          <a:lstStyle/>
          <a:p>
            <a:endParaRPr lang="ko-KR" altLang="en-US"/>
          </a:p>
        </p:txBody>
      </p:sp>
      <p:sp>
        <p:nvSpPr>
          <p:cNvPr id="5" name="사각형: 둥근 모서리 4">
            <a:extLst>
              <a:ext uri="{FF2B5EF4-FFF2-40B4-BE49-F238E27FC236}">
                <a16:creationId xmlns:a16="http://schemas.microsoft.com/office/drawing/2014/main" id="{7A93CC65-366D-4516-A168-9FC260904278}"/>
              </a:ext>
            </a:extLst>
          </p:cNvPr>
          <p:cNvSpPr/>
          <p:nvPr/>
        </p:nvSpPr>
        <p:spPr bwMode="auto">
          <a:xfrm>
            <a:off x="1330574" y="5681759"/>
            <a:ext cx="7581090" cy="352468"/>
          </a:xfrm>
          <a:prstGeom prst="roundRect">
            <a:avLst/>
          </a:prstGeom>
          <a:solidFill>
            <a:schemeClr val="tx2">
              <a:lumMod val="20000"/>
              <a:lumOff val="80000"/>
            </a:schemeClr>
          </a:solidFill>
          <a:ln w="9525">
            <a:solidFill>
              <a:schemeClr val="tx1"/>
            </a:solidFill>
            <a:round/>
            <a:headEnd/>
            <a:tailEnd/>
          </a:ln>
        </p:spPr>
        <p:txBody>
          <a:bodyPr wrap="none" rtlCol="0" anchor="ctr"/>
          <a:lstStyle/>
          <a:p>
            <a:pPr algn="ctr"/>
            <a:r>
              <a:rPr lang="en-US" altLang="ko-KR" sz="1800" b="1" dirty="0">
                <a:latin typeface="+mn-ea"/>
                <a:ea typeface="+mn-ea"/>
              </a:rPr>
              <a:t>AI</a:t>
            </a:r>
            <a:r>
              <a:rPr lang="ko-KR" altLang="en-US" sz="1800" b="1" dirty="0">
                <a:latin typeface="+mn-ea"/>
                <a:ea typeface="+mn-ea"/>
              </a:rPr>
              <a:t>기초이론 연구</a:t>
            </a:r>
            <a:r>
              <a:rPr lang="en-US" altLang="ko-KR" sz="1800" b="1" dirty="0">
                <a:latin typeface="+mn-ea"/>
                <a:ea typeface="+mn-ea"/>
              </a:rPr>
              <a:t>, </a:t>
            </a:r>
            <a:r>
              <a:rPr lang="ko-KR" altLang="en-US" sz="1800" b="1" dirty="0">
                <a:latin typeface="+mn-ea"/>
                <a:ea typeface="+mn-ea"/>
              </a:rPr>
              <a:t>방법론</a:t>
            </a:r>
            <a:r>
              <a:rPr lang="en-US" altLang="ko-KR" sz="1800" b="1" dirty="0">
                <a:latin typeface="+mn-ea"/>
                <a:ea typeface="+mn-ea"/>
              </a:rPr>
              <a:t>/</a:t>
            </a:r>
            <a:r>
              <a:rPr lang="ko-KR" altLang="en-US" sz="1800" b="1" dirty="0">
                <a:latin typeface="+mn-ea"/>
                <a:ea typeface="+mn-ea"/>
              </a:rPr>
              <a:t>도구 연구</a:t>
            </a:r>
            <a:r>
              <a:rPr lang="en-US" altLang="ko-KR" sz="1800" b="1" dirty="0">
                <a:latin typeface="+mn-ea"/>
                <a:ea typeface="+mn-ea"/>
              </a:rPr>
              <a:t>, </a:t>
            </a:r>
            <a:r>
              <a:rPr lang="ko-KR" altLang="en-US" sz="1800" b="1" dirty="0">
                <a:latin typeface="+mn-ea"/>
                <a:ea typeface="+mn-ea"/>
              </a:rPr>
              <a:t>사회적 영향 연구</a:t>
            </a:r>
          </a:p>
        </p:txBody>
      </p:sp>
      <p:sp>
        <p:nvSpPr>
          <p:cNvPr id="6" name="사각형: 둥근 모서리 5">
            <a:extLst>
              <a:ext uri="{FF2B5EF4-FFF2-40B4-BE49-F238E27FC236}">
                <a16:creationId xmlns:a16="http://schemas.microsoft.com/office/drawing/2014/main" id="{FDE24705-E258-4ABF-9F8F-CF9D1BD7FFA2}"/>
              </a:ext>
            </a:extLst>
          </p:cNvPr>
          <p:cNvSpPr/>
          <p:nvPr/>
        </p:nvSpPr>
        <p:spPr bwMode="auto">
          <a:xfrm>
            <a:off x="1352600" y="2620652"/>
            <a:ext cx="582509" cy="685508"/>
          </a:xfrm>
          <a:prstGeom prst="roundRect">
            <a:avLst/>
          </a:prstGeom>
          <a:solidFill>
            <a:schemeClr val="accent1">
              <a:lumMod val="40000"/>
              <a:lumOff val="60000"/>
            </a:schemeClr>
          </a:solidFill>
          <a:ln w="9525">
            <a:solidFill>
              <a:schemeClr val="tx1"/>
            </a:solidFill>
            <a:round/>
            <a:headEnd/>
            <a:tailEnd/>
          </a:ln>
        </p:spPr>
        <p:txBody>
          <a:bodyPr wrap="none" rtlCol="0" anchor="ctr"/>
          <a:lstStyle/>
          <a:p>
            <a:pPr algn="ctr"/>
            <a:r>
              <a:rPr lang="ko-KR" altLang="en-US" sz="1800" b="1" dirty="0">
                <a:latin typeface="+mn-ea"/>
                <a:ea typeface="+mn-ea"/>
              </a:rPr>
              <a:t>의료</a:t>
            </a:r>
          </a:p>
        </p:txBody>
      </p:sp>
      <p:sp>
        <p:nvSpPr>
          <p:cNvPr id="7" name="사각형: 둥근 모서리 6">
            <a:extLst>
              <a:ext uri="{FF2B5EF4-FFF2-40B4-BE49-F238E27FC236}">
                <a16:creationId xmlns:a16="http://schemas.microsoft.com/office/drawing/2014/main" id="{FB83F039-08AF-47F6-BD05-CBE6118F9B28}"/>
              </a:ext>
            </a:extLst>
          </p:cNvPr>
          <p:cNvSpPr/>
          <p:nvPr/>
        </p:nvSpPr>
        <p:spPr bwMode="auto">
          <a:xfrm>
            <a:off x="1275899" y="4812657"/>
            <a:ext cx="2828148" cy="725926"/>
          </a:xfrm>
          <a:prstGeom prst="roundRect">
            <a:avLst/>
          </a:prstGeom>
          <a:solidFill>
            <a:srgbClr val="FFCCFF"/>
          </a:solidFill>
          <a:ln w="9525">
            <a:solidFill>
              <a:schemeClr val="tx1"/>
            </a:solidFill>
            <a:round/>
            <a:headEnd/>
            <a:tailEnd/>
          </a:ln>
        </p:spPr>
        <p:txBody>
          <a:bodyPr wrap="none" rtlCol="0" anchor="ctr"/>
          <a:lstStyle/>
          <a:p>
            <a:pPr algn="ctr"/>
            <a:r>
              <a:rPr lang="en-US" altLang="ko-KR" sz="1400" b="1" dirty="0">
                <a:latin typeface="+mn-ea"/>
                <a:ea typeface="+mn-ea"/>
              </a:rPr>
              <a:t>AI </a:t>
            </a:r>
            <a:r>
              <a:rPr lang="ko-KR" altLang="en-US" sz="1400" b="1" dirty="0">
                <a:latin typeface="+mn-ea"/>
                <a:ea typeface="+mn-ea"/>
              </a:rPr>
              <a:t>컴퓨팅 파워 제공</a:t>
            </a:r>
            <a:endParaRPr lang="en-US" altLang="ko-KR" sz="1400" b="1" dirty="0">
              <a:latin typeface="+mn-ea"/>
              <a:ea typeface="+mn-ea"/>
            </a:endParaRPr>
          </a:p>
          <a:p>
            <a:pPr algn="ctr"/>
            <a:r>
              <a:rPr lang="en-US" altLang="ko-KR" sz="1100" b="1" dirty="0">
                <a:latin typeface="+mn-ea"/>
                <a:ea typeface="+mn-ea"/>
              </a:rPr>
              <a:t>(Cloud </a:t>
            </a:r>
            <a:r>
              <a:rPr lang="ko-KR" altLang="en-US" sz="1100" b="1" dirty="0">
                <a:latin typeface="+mn-ea"/>
                <a:ea typeface="+mn-ea"/>
              </a:rPr>
              <a:t>서비스</a:t>
            </a:r>
            <a:r>
              <a:rPr lang="en-US" altLang="ko-KR" sz="1100" b="1" dirty="0">
                <a:latin typeface="+mn-ea"/>
                <a:ea typeface="+mn-ea"/>
              </a:rPr>
              <a:t>, </a:t>
            </a:r>
            <a:r>
              <a:rPr lang="ko-KR" altLang="en-US" sz="1100" b="1" dirty="0">
                <a:latin typeface="+mn-ea"/>
                <a:ea typeface="+mn-ea"/>
              </a:rPr>
              <a:t>하드웨어 판매</a:t>
            </a:r>
            <a:r>
              <a:rPr lang="en-US" altLang="ko-KR" sz="1100" b="1" dirty="0">
                <a:latin typeface="+mn-ea"/>
                <a:ea typeface="+mn-ea"/>
              </a:rPr>
              <a:t>, </a:t>
            </a:r>
            <a:r>
              <a:rPr lang="ko-KR" altLang="en-US" sz="1100" b="1" dirty="0">
                <a:latin typeface="+mn-ea"/>
                <a:ea typeface="+mn-ea"/>
              </a:rPr>
              <a:t>운영</a:t>
            </a:r>
            <a:r>
              <a:rPr lang="en-US" altLang="ko-KR" sz="1100" b="1" dirty="0">
                <a:latin typeface="+mn-ea"/>
                <a:ea typeface="+mn-ea"/>
              </a:rPr>
              <a:t>SW, …)</a:t>
            </a:r>
            <a:endParaRPr lang="ko-KR" altLang="en-US" sz="1100" b="1" dirty="0">
              <a:latin typeface="+mn-ea"/>
              <a:ea typeface="+mn-ea"/>
            </a:endParaRPr>
          </a:p>
        </p:txBody>
      </p:sp>
      <p:sp>
        <p:nvSpPr>
          <p:cNvPr id="8" name="사각형: 둥근 모서리 7">
            <a:extLst>
              <a:ext uri="{FF2B5EF4-FFF2-40B4-BE49-F238E27FC236}">
                <a16:creationId xmlns:a16="http://schemas.microsoft.com/office/drawing/2014/main" id="{68E38578-3ACD-41AD-A06F-DA2BEF4ECFF4}"/>
              </a:ext>
            </a:extLst>
          </p:cNvPr>
          <p:cNvSpPr/>
          <p:nvPr/>
        </p:nvSpPr>
        <p:spPr bwMode="auto">
          <a:xfrm>
            <a:off x="4149642" y="4805887"/>
            <a:ext cx="2929887" cy="725926"/>
          </a:xfrm>
          <a:prstGeom prst="roundRect">
            <a:avLst/>
          </a:prstGeom>
          <a:solidFill>
            <a:srgbClr val="FFCCFF"/>
          </a:solidFill>
          <a:ln w="9525">
            <a:solidFill>
              <a:schemeClr val="tx1"/>
            </a:solidFill>
            <a:round/>
            <a:headEnd/>
            <a:tailEnd/>
          </a:ln>
        </p:spPr>
        <p:txBody>
          <a:bodyPr wrap="none" rtlCol="0" anchor="ctr"/>
          <a:lstStyle/>
          <a:p>
            <a:pPr algn="ctr"/>
            <a:r>
              <a:rPr lang="en-US" altLang="ko-KR" sz="1400" b="1" dirty="0">
                <a:latin typeface="+mn-ea"/>
                <a:ea typeface="+mn-ea"/>
              </a:rPr>
              <a:t>AI</a:t>
            </a:r>
            <a:r>
              <a:rPr lang="ko-KR" altLang="en-US" sz="1400" b="1" dirty="0">
                <a:latin typeface="+mn-ea"/>
                <a:ea typeface="+mn-ea"/>
              </a:rPr>
              <a:t>요소 기술 </a:t>
            </a:r>
            <a:r>
              <a:rPr lang="ko-KR" altLang="en-US" sz="1400" b="1" dirty="0" smtClean="0">
                <a:latin typeface="+mn-ea"/>
                <a:ea typeface="+mn-ea"/>
              </a:rPr>
              <a:t>제공</a:t>
            </a:r>
            <a:r>
              <a:rPr lang="ko-KR" altLang="en-US" sz="1400" b="1" dirty="0" smtClean="0">
                <a:latin typeface="+mn-ea"/>
                <a:ea typeface="+mn-ea"/>
              </a:rPr>
              <a:t> </a:t>
            </a:r>
            <a:r>
              <a:rPr lang="ko-KR" altLang="en-US" sz="1400" b="1" dirty="0">
                <a:latin typeface="+mn-ea"/>
                <a:ea typeface="+mn-ea"/>
              </a:rPr>
              <a:t>및 </a:t>
            </a:r>
            <a:r>
              <a:rPr lang="en-US" altLang="ko-KR" sz="1400" b="1" dirty="0">
                <a:latin typeface="+mn-ea"/>
                <a:ea typeface="+mn-ea"/>
              </a:rPr>
              <a:t>API </a:t>
            </a:r>
            <a:r>
              <a:rPr lang="ko-KR" altLang="en-US" sz="1400" b="1" dirty="0">
                <a:latin typeface="+mn-ea"/>
                <a:ea typeface="+mn-ea"/>
              </a:rPr>
              <a:t>서비스</a:t>
            </a:r>
            <a:endParaRPr lang="en-US" altLang="ko-KR" sz="1400" b="1" dirty="0">
              <a:latin typeface="+mn-ea"/>
              <a:ea typeface="+mn-ea"/>
            </a:endParaRPr>
          </a:p>
          <a:p>
            <a:pPr algn="ctr"/>
            <a:r>
              <a:rPr lang="en-US" altLang="ko-KR" sz="1100" b="1" dirty="0">
                <a:latin typeface="+mn-ea"/>
                <a:ea typeface="+mn-ea"/>
              </a:rPr>
              <a:t>(</a:t>
            </a:r>
            <a:r>
              <a:rPr lang="ko-KR" altLang="en-US" sz="1100" b="1" dirty="0">
                <a:latin typeface="+mn-ea"/>
                <a:ea typeface="+mn-ea"/>
              </a:rPr>
              <a:t>개발도구</a:t>
            </a:r>
            <a:r>
              <a:rPr lang="en-US" altLang="ko-KR" sz="1100" b="1" dirty="0">
                <a:latin typeface="+mn-ea"/>
                <a:ea typeface="+mn-ea"/>
              </a:rPr>
              <a:t>, </a:t>
            </a:r>
            <a:r>
              <a:rPr lang="ko-KR" altLang="en-US" sz="1100" b="1" dirty="0">
                <a:latin typeface="+mn-ea"/>
                <a:ea typeface="+mn-ea"/>
              </a:rPr>
              <a:t>음성</a:t>
            </a:r>
            <a:r>
              <a:rPr lang="en-US" altLang="ko-KR" sz="1100" b="1" dirty="0">
                <a:latin typeface="+mn-ea"/>
                <a:ea typeface="+mn-ea"/>
              </a:rPr>
              <a:t>, </a:t>
            </a:r>
            <a:r>
              <a:rPr lang="ko-KR" altLang="en-US" sz="1100" b="1" dirty="0">
                <a:latin typeface="+mn-ea"/>
                <a:ea typeface="+mn-ea"/>
              </a:rPr>
              <a:t>얼굴인식</a:t>
            </a:r>
            <a:r>
              <a:rPr lang="en-US" altLang="ko-KR" sz="1100" b="1" dirty="0" smtClean="0">
                <a:latin typeface="+mn-ea"/>
                <a:ea typeface="+mn-ea"/>
              </a:rPr>
              <a:t>, AI as a Service,…)</a:t>
            </a:r>
            <a:endParaRPr lang="ko-KR" altLang="en-US" sz="1100" b="1" dirty="0">
              <a:latin typeface="+mn-ea"/>
              <a:ea typeface="+mn-ea"/>
            </a:endParaRPr>
          </a:p>
        </p:txBody>
      </p:sp>
      <p:sp>
        <p:nvSpPr>
          <p:cNvPr id="10" name="사각형: 둥근 모서리 9">
            <a:extLst>
              <a:ext uri="{FF2B5EF4-FFF2-40B4-BE49-F238E27FC236}">
                <a16:creationId xmlns:a16="http://schemas.microsoft.com/office/drawing/2014/main" id="{922BA80A-C7D7-466F-9514-D6C83D5BCC24}"/>
              </a:ext>
            </a:extLst>
          </p:cNvPr>
          <p:cNvSpPr/>
          <p:nvPr/>
        </p:nvSpPr>
        <p:spPr bwMode="auto">
          <a:xfrm>
            <a:off x="7115549" y="4797152"/>
            <a:ext cx="1843364" cy="725926"/>
          </a:xfrm>
          <a:prstGeom prst="roundRect">
            <a:avLst/>
          </a:prstGeom>
          <a:solidFill>
            <a:srgbClr val="FFCCFF"/>
          </a:solidFill>
          <a:ln w="9525">
            <a:solidFill>
              <a:schemeClr val="tx1"/>
            </a:solidFill>
            <a:round/>
            <a:headEnd/>
            <a:tailEnd/>
          </a:ln>
        </p:spPr>
        <p:txBody>
          <a:bodyPr wrap="none" rtlCol="0" anchor="ctr"/>
          <a:lstStyle/>
          <a:p>
            <a:pPr algn="ctr"/>
            <a:r>
              <a:rPr lang="en-US" altLang="ko-KR" sz="1400" b="1" dirty="0">
                <a:latin typeface="+mn-ea"/>
                <a:ea typeface="+mn-ea"/>
              </a:rPr>
              <a:t>Data</a:t>
            </a:r>
            <a:r>
              <a:rPr lang="ko-KR" altLang="en-US" sz="1400" b="1" dirty="0">
                <a:latin typeface="+mn-ea"/>
                <a:ea typeface="+mn-ea"/>
              </a:rPr>
              <a:t> 수집</a:t>
            </a:r>
            <a:r>
              <a:rPr lang="en-US" altLang="ko-KR" sz="1400" b="1" dirty="0">
                <a:latin typeface="+mn-ea"/>
                <a:ea typeface="+mn-ea"/>
              </a:rPr>
              <a:t>, </a:t>
            </a:r>
            <a:r>
              <a:rPr lang="ko-KR" altLang="en-US" sz="1400" b="1" dirty="0">
                <a:latin typeface="+mn-ea"/>
                <a:ea typeface="+mn-ea"/>
              </a:rPr>
              <a:t>관리</a:t>
            </a:r>
            <a:r>
              <a:rPr lang="en-US" altLang="ko-KR" sz="1400" b="1" dirty="0">
                <a:latin typeface="+mn-ea"/>
                <a:ea typeface="+mn-ea"/>
              </a:rPr>
              <a:t>, </a:t>
            </a:r>
            <a:r>
              <a:rPr lang="ko-KR" altLang="en-US" sz="1400" b="1" dirty="0">
                <a:latin typeface="+mn-ea"/>
                <a:ea typeface="+mn-ea"/>
              </a:rPr>
              <a:t>판매</a:t>
            </a:r>
          </a:p>
        </p:txBody>
      </p:sp>
      <p:sp>
        <p:nvSpPr>
          <p:cNvPr id="11" name="사각형: 둥근 모서리 10">
            <a:extLst>
              <a:ext uri="{FF2B5EF4-FFF2-40B4-BE49-F238E27FC236}">
                <a16:creationId xmlns:a16="http://schemas.microsoft.com/office/drawing/2014/main" id="{CA342A73-94D5-46FE-9CF1-0BE4773F0258}"/>
              </a:ext>
            </a:extLst>
          </p:cNvPr>
          <p:cNvSpPr/>
          <p:nvPr/>
        </p:nvSpPr>
        <p:spPr bwMode="auto">
          <a:xfrm rot="16200000">
            <a:off x="-1064883" y="3700601"/>
            <a:ext cx="3993305" cy="360040"/>
          </a:xfrm>
          <a:prstGeom prst="roundRect">
            <a:avLst/>
          </a:prstGeom>
          <a:solidFill>
            <a:schemeClr val="tx2">
              <a:lumMod val="20000"/>
              <a:lumOff val="80000"/>
            </a:schemeClr>
          </a:solidFill>
          <a:ln w="9525">
            <a:solidFill>
              <a:schemeClr val="tx1"/>
            </a:solidFill>
            <a:round/>
            <a:headEnd/>
            <a:tailEnd/>
          </a:ln>
        </p:spPr>
        <p:txBody>
          <a:bodyPr wrap="none" rtlCol="0" anchor="ctr"/>
          <a:lstStyle/>
          <a:p>
            <a:pPr algn="ctr"/>
            <a:r>
              <a:rPr lang="ko-KR" altLang="en-US" sz="1800" b="1" dirty="0">
                <a:latin typeface="+mn-ea"/>
                <a:ea typeface="+mn-ea"/>
              </a:rPr>
              <a:t>컨설팅</a:t>
            </a:r>
            <a:r>
              <a:rPr lang="en-US" altLang="ko-KR" sz="1800" b="1" dirty="0">
                <a:latin typeface="+mn-ea"/>
                <a:ea typeface="+mn-ea"/>
              </a:rPr>
              <a:t>, </a:t>
            </a:r>
            <a:r>
              <a:rPr lang="ko-KR" altLang="en-US" sz="1800" b="1" dirty="0">
                <a:latin typeface="+mn-ea"/>
                <a:ea typeface="+mn-ea"/>
              </a:rPr>
              <a:t>교육 훈련</a:t>
            </a:r>
          </a:p>
        </p:txBody>
      </p:sp>
      <p:sp>
        <p:nvSpPr>
          <p:cNvPr id="12" name="사각형: 둥근 모서리 11">
            <a:extLst>
              <a:ext uri="{FF2B5EF4-FFF2-40B4-BE49-F238E27FC236}">
                <a16:creationId xmlns:a16="http://schemas.microsoft.com/office/drawing/2014/main" id="{840C951B-AC52-4192-AD5D-C03F961025B5}"/>
              </a:ext>
            </a:extLst>
          </p:cNvPr>
          <p:cNvSpPr/>
          <p:nvPr/>
        </p:nvSpPr>
        <p:spPr bwMode="auto">
          <a:xfrm>
            <a:off x="6745650" y="2606784"/>
            <a:ext cx="605823" cy="685508"/>
          </a:xfrm>
          <a:prstGeom prst="roundRect">
            <a:avLst/>
          </a:prstGeom>
          <a:solidFill>
            <a:srgbClr val="92D050"/>
          </a:solidFill>
          <a:ln w="9525">
            <a:solidFill>
              <a:schemeClr val="tx1"/>
            </a:solidFill>
            <a:round/>
            <a:headEnd/>
            <a:tailEnd/>
          </a:ln>
        </p:spPr>
        <p:txBody>
          <a:bodyPr wrap="none" rtlCol="0" anchor="ctr"/>
          <a:lstStyle/>
          <a:p>
            <a:pPr algn="ctr"/>
            <a:r>
              <a:rPr lang="ko-KR" altLang="en-US" sz="1800" b="1" dirty="0">
                <a:latin typeface="+mn-ea"/>
                <a:ea typeface="+mn-ea"/>
              </a:rPr>
              <a:t>농업</a:t>
            </a:r>
          </a:p>
        </p:txBody>
      </p:sp>
      <p:sp>
        <p:nvSpPr>
          <p:cNvPr id="13" name="사각형: 둥근 모서리 12">
            <a:extLst>
              <a:ext uri="{FF2B5EF4-FFF2-40B4-BE49-F238E27FC236}">
                <a16:creationId xmlns:a16="http://schemas.microsoft.com/office/drawing/2014/main" id="{48EBB3B9-C151-432C-9AEE-52EF12E426CC}"/>
              </a:ext>
            </a:extLst>
          </p:cNvPr>
          <p:cNvSpPr/>
          <p:nvPr/>
        </p:nvSpPr>
        <p:spPr bwMode="auto">
          <a:xfrm>
            <a:off x="3567134" y="2620652"/>
            <a:ext cx="582509" cy="685508"/>
          </a:xfrm>
          <a:prstGeom prst="roundRect">
            <a:avLst/>
          </a:prstGeom>
          <a:solidFill>
            <a:srgbClr val="FFFFCC"/>
          </a:solidFill>
          <a:ln w="9525">
            <a:solidFill>
              <a:schemeClr val="tx1"/>
            </a:solidFill>
            <a:round/>
            <a:headEnd/>
            <a:tailEnd/>
          </a:ln>
        </p:spPr>
        <p:txBody>
          <a:bodyPr wrap="none" rtlCol="0" anchor="ctr"/>
          <a:lstStyle/>
          <a:p>
            <a:pPr algn="ctr"/>
            <a:r>
              <a:rPr lang="ko-KR" altLang="en-US" sz="1800" b="1" dirty="0">
                <a:latin typeface="+mn-ea"/>
                <a:ea typeface="+mn-ea"/>
              </a:rPr>
              <a:t>교통</a:t>
            </a:r>
          </a:p>
        </p:txBody>
      </p:sp>
      <p:sp>
        <p:nvSpPr>
          <p:cNvPr id="14" name="사각형: 둥근 모서리 13">
            <a:extLst>
              <a:ext uri="{FF2B5EF4-FFF2-40B4-BE49-F238E27FC236}">
                <a16:creationId xmlns:a16="http://schemas.microsoft.com/office/drawing/2014/main" id="{0EBD0E66-0B1E-44E9-8C1A-0E844BACF19E}"/>
              </a:ext>
            </a:extLst>
          </p:cNvPr>
          <p:cNvSpPr/>
          <p:nvPr/>
        </p:nvSpPr>
        <p:spPr bwMode="auto">
          <a:xfrm>
            <a:off x="7412003" y="2595657"/>
            <a:ext cx="605823" cy="685508"/>
          </a:xfrm>
          <a:prstGeom prst="roundRect">
            <a:avLst/>
          </a:prstGeom>
          <a:solidFill>
            <a:schemeClr val="tx2">
              <a:lumMod val="20000"/>
              <a:lumOff val="80000"/>
            </a:schemeClr>
          </a:solidFill>
          <a:ln w="9525">
            <a:solidFill>
              <a:schemeClr val="tx1"/>
            </a:solidFill>
            <a:round/>
            <a:headEnd/>
            <a:tailEnd/>
          </a:ln>
        </p:spPr>
        <p:txBody>
          <a:bodyPr wrap="none" rtlCol="0" anchor="ctr"/>
          <a:lstStyle/>
          <a:p>
            <a:pPr algn="ctr"/>
            <a:r>
              <a:rPr lang="ko-KR" altLang="en-US" sz="1800" b="1" dirty="0">
                <a:latin typeface="+mn-ea"/>
                <a:ea typeface="+mn-ea"/>
              </a:rPr>
              <a:t>교육</a:t>
            </a:r>
          </a:p>
        </p:txBody>
      </p:sp>
      <p:sp>
        <p:nvSpPr>
          <p:cNvPr id="15" name="사각형: 둥근 모서리 14">
            <a:extLst>
              <a:ext uri="{FF2B5EF4-FFF2-40B4-BE49-F238E27FC236}">
                <a16:creationId xmlns:a16="http://schemas.microsoft.com/office/drawing/2014/main" id="{0E6F8618-F0EB-43E2-B2C3-6B562FDB8372}"/>
              </a:ext>
            </a:extLst>
          </p:cNvPr>
          <p:cNvSpPr/>
          <p:nvPr/>
        </p:nvSpPr>
        <p:spPr bwMode="auto">
          <a:xfrm>
            <a:off x="2027962" y="2620652"/>
            <a:ext cx="582509" cy="685508"/>
          </a:xfrm>
          <a:prstGeom prst="roundRect">
            <a:avLst/>
          </a:prstGeom>
          <a:solidFill>
            <a:srgbClr val="CCFFFF"/>
          </a:solidFill>
          <a:ln w="9525">
            <a:solidFill>
              <a:schemeClr val="tx1"/>
            </a:solidFill>
            <a:round/>
            <a:headEnd/>
            <a:tailEnd/>
          </a:ln>
        </p:spPr>
        <p:txBody>
          <a:bodyPr wrap="none" rtlCol="0" anchor="ctr"/>
          <a:lstStyle/>
          <a:p>
            <a:pPr algn="ctr"/>
            <a:r>
              <a:rPr lang="ko-KR" altLang="en-US" sz="1800" b="1" dirty="0">
                <a:latin typeface="+mn-ea"/>
                <a:ea typeface="+mn-ea"/>
              </a:rPr>
              <a:t>금융</a:t>
            </a:r>
          </a:p>
        </p:txBody>
      </p:sp>
      <p:sp>
        <p:nvSpPr>
          <p:cNvPr id="20" name="사각형: 둥근 모서리 19">
            <a:extLst>
              <a:ext uri="{FF2B5EF4-FFF2-40B4-BE49-F238E27FC236}">
                <a16:creationId xmlns:a16="http://schemas.microsoft.com/office/drawing/2014/main" id="{FD3B81E5-E83F-466A-89C2-4A34DBFF177F}"/>
              </a:ext>
            </a:extLst>
          </p:cNvPr>
          <p:cNvSpPr/>
          <p:nvPr/>
        </p:nvSpPr>
        <p:spPr bwMode="auto">
          <a:xfrm>
            <a:off x="1260342" y="3525308"/>
            <a:ext cx="7581090" cy="1055820"/>
          </a:xfrm>
          <a:prstGeom prst="roundRect">
            <a:avLst/>
          </a:prstGeom>
          <a:solidFill>
            <a:srgbClr val="69FFD8"/>
          </a:solidFill>
          <a:ln w="9525">
            <a:solidFill>
              <a:schemeClr val="tx1"/>
            </a:solidFill>
            <a:round/>
            <a:headEnd/>
            <a:tailEnd/>
          </a:ln>
        </p:spPr>
        <p:txBody>
          <a:bodyPr wrap="none" rtlCol="0" anchor="ctr"/>
          <a:lstStyle/>
          <a:p>
            <a:pPr algn="ctr"/>
            <a:endParaRPr lang="ko-KR" altLang="en-US" sz="1800" b="1" dirty="0">
              <a:latin typeface="+mn-ea"/>
              <a:ea typeface="+mn-ea"/>
            </a:endParaRPr>
          </a:p>
        </p:txBody>
      </p:sp>
      <p:sp>
        <p:nvSpPr>
          <p:cNvPr id="16" name="사각형: 둥근 모서리 15">
            <a:extLst>
              <a:ext uri="{FF2B5EF4-FFF2-40B4-BE49-F238E27FC236}">
                <a16:creationId xmlns:a16="http://schemas.microsoft.com/office/drawing/2014/main" id="{BF08C1E1-8498-4E65-92DD-C3AD228FB52B}"/>
              </a:ext>
            </a:extLst>
          </p:cNvPr>
          <p:cNvSpPr/>
          <p:nvPr/>
        </p:nvSpPr>
        <p:spPr bwMode="auto">
          <a:xfrm>
            <a:off x="1742378" y="4151832"/>
            <a:ext cx="6545009" cy="364115"/>
          </a:xfrm>
          <a:prstGeom prst="roundRect">
            <a:avLst/>
          </a:prstGeom>
          <a:solidFill>
            <a:srgbClr val="69FFD8"/>
          </a:solidFill>
          <a:ln w="9525">
            <a:noFill/>
            <a:round/>
            <a:headEnd/>
            <a:tailEnd/>
          </a:ln>
        </p:spPr>
        <p:txBody>
          <a:bodyPr wrap="none" rtlCol="0" anchor="ctr"/>
          <a:lstStyle/>
          <a:p>
            <a:pPr algn="ctr"/>
            <a:r>
              <a:rPr lang="en-US" altLang="ko-KR" sz="1800" b="1" dirty="0">
                <a:latin typeface="+mn-ea"/>
                <a:ea typeface="+mn-ea"/>
              </a:rPr>
              <a:t>AI </a:t>
            </a:r>
            <a:r>
              <a:rPr lang="ko-KR" altLang="en-US" sz="1800" b="1" dirty="0">
                <a:latin typeface="+mn-ea"/>
                <a:ea typeface="+mn-ea"/>
              </a:rPr>
              <a:t>응용 서비스 개발</a:t>
            </a:r>
          </a:p>
        </p:txBody>
      </p:sp>
      <p:sp>
        <p:nvSpPr>
          <p:cNvPr id="17" name="사각형: 둥근 모서리 16">
            <a:extLst>
              <a:ext uri="{FF2B5EF4-FFF2-40B4-BE49-F238E27FC236}">
                <a16:creationId xmlns:a16="http://schemas.microsoft.com/office/drawing/2014/main" id="{73703672-D849-4497-A965-0F42CA82633E}"/>
              </a:ext>
            </a:extLst>
          </p:cNvPr>
          <p:cNvSpPr/>
          <p:nvPr/>
        </p:nvSpPr>
        <p:spPr bwMode="auto">
          <a:xfrm>
            <a:off x="4206777" y="2626099"/>
            <a:ext cx="605823" cy="685508"/>
          </a:xfrm>
          <a:prstGeom prst="roundRect">
            <a:avLst/>
          </a:prstGeom>
          <a:solidFill>
            <a:srgbClr val="FFFF00"/>
          </a:solidFill>
          <a:ln w="9525">
            <a:solidFill>
              <a:schemeClr val="tx1"/>
            </a:solidFill>
            <a:round/>
            <a:headEnd/>
            <a:tailEnd/>
          </a:ln>
        </p:spPr>
        <p:txBody>
          <a:bodyPr wrap="none" rtlCol="0" anchor="ctr"/>
          <a:lstStyle/>
          <a:p>
            <a:pPr algn="ctr"/>
            <a:r>
              <a:rPr lang="ko-KR" altLang="en-US" sz="1800" b="1" dirty="0">
                <a:latin typeface="+mn-ea"/>
                <a:ea typeface="+mn-ea"/>
              </a:rPr>
              <a:t>유통</a:t>
            </a:r>
          </a:p>
        </p:txBody>
      </p:sp>
      <p:sp>
        <p:nvSpPr>
          <p:cNvPr id="18" name="사각형: 둥근 모서리 17">
            <a:extLst>
              <a:ext uri="{FF2B5EF4-FFF2-40B4-BE49-F238E27FC236}">
                <a16:creationId xmlns:a16="http://schemas.microsoft.com/office/drawing/2014/main" id="{C6A0C77B-5B6E-40ED-81E7-58779F9DADCA}"/>
              </a:ext>
            </a:extLst>
          </p:cNvPr>
          <p:cNvSpPr/>
          <p:nvPr/>
        </p:nvSpPr>
        <p:spPr bwMode="auto">
          <a:xfrm>
            <a:off x="2728548" y="2609981"/>
            <a:ext cx="789574" cy="685508"/>
          </a:xfrm>
          <a:prstGeom prst="roundRect">
            <a:avLst/>
          </a:prstGeom>
          <a:solidFill>
            <a:srgbClr val="FFCCFF"/>
          </a:solidFill>
          <a:ln w="9525">
            <a:solidFill>
              <a:schemeClr val="tx1"/>
            </a:solidFill>
            <a:round/>
            <a:headEnd/>
            <a:tailEnd/>
          </a:ln>
        </p:spPr>
        <p:txBody>
          <a:bodyPr wrap="none" rtlCol="0" anchor="ctr"/>
          <a:lstStyle/>
          <a:p>
            <a:pPr algn="ctr"/>
            <a:r>
              <a:rPr lang="ko-KR" altLang="en-US" sz="1800" b="1" dirty="0">
                <a:latin typeface="+mn-ea"/>
                <a:ea typeface="+mn-ea"/>
              </a:rPr>
              <a:t>제조업</a:t>
            </a:r>
          </a:p>
        </p:txBody>
      </p:sp>
      <p:sp>
        <p:nvSpPr>
          <p:cNvPr id="19" name="사각형: 둥근 모서리 18">
            <a:extLst>
              <a:ext uri="{FF2B5EF4-FFF2-40B4-BE49-F238E27FC236}">
                <a16:creationId xmlns:a16="http://schemas.microsoft.com/office/drawing/2014/main" id="{63DBABB7-4C36-4EE4-A552-58770E512774}"/>
              </a:ext>
            </a:extLst>
          </p:cNvPr>
          <p:cNvSpPr/>
          <p:nvPr/>
        </p:nvSpPr>
        <p:spPr bwMode="auto">
          <a:xfrm>
            <a:off x="8078356" y="2603140"/>
            <a:ext cx="582509" cy="685508"/>
          </a:xfrm>
          <a:prstGeom prst="roundRect">
            <a:avLst/>
          </a:prstGeom>
          <a:solidFill>
            <a:schemeClr val="accent2">
              <a:lumMod val="20000"/>
              <a:lumOff val="80000"/>
            </a:schemeClr>
          </a:solidFill>
          <a:ln w="9525">
            <a:solidFill>
              <a:schemeClr val="tx1"/>
            </a:solidFill>
            <a:round/>
            <a:headEnd/>
            <a:tailEnd/>
          </a:ln>
        </p:spPr>
        <p:txBody>
          <a:bodyPr wrap="none" rtlCol="0" anchor="ctr"/>
          <a:lstStyle/>
          <a:p>
            <a:pPr algn="ctr"/>
            <a:r>
              <a:rPr lang="ko-KR" altLang="en-US" sz="1800" b="1" dirty="0">
                <a:latin typeface="+mn-ea"/>
                <a:ea typeface="+mn-ea"/>
              </a:rPr>
              <a:t>공공</a:t>
            </a:r>
          </a:p>
        </p:txBody>
      </p:sp>
      <p:sp>
        <p:nvSpPr>
          <p:cNvPr id="32" name="사각형: 둥근 모서리 31">
            <a:extLst>
              <a:ext uri="{FF2B5EF4-FFF2-40B4-BE49-F238E27FC236}">
                <a16:creationId xmlns:a16="http://schemas.microsoft.com/office/drawing/2014/main" id="{2BB5FCFE-9D22-4630-B1D1-6D9D285E4BD1}"/>
              </a:ext>
            </a:extLst>
          </p:cNvPr>
          <p:cNvSpPr/>
          <p:nvPr/>
        </p:nvSpPr>
        <p:spPr bwMode="auto">
          <a:xfrm>
            <a:off x="5676696" y="2606784"/>
            <a:ext cx="1029094" cy="685508"/>
          </a:xfrm>
          <a:prstGeom prst="roundRect">
            <a:avLst/>
          </a:prstGeom>
          <a:solidFill>
            <a:schemeClr val="accent2">
              <a:lumMod val="40000"/>
              <a:lumOff val="60000"/>
            </a:schemeClr>
          </a:solidFill>
          <a:ln w="9525">
            <a:solidFill>
              <a:schemeClr val="tx1"/>
            </a:solidFill>
            <a:round/>
            <a:headEnd/>
            <a:tailEnd/>
          </a:ln>
        </p:spPr>
        <p:txBody>
          <a:bodyPr wrap="none" rtlCol="0" anchor="ctr"/>
          <a:lstStyle/>
          <a:p>
            <a:pPr algn="ctr"/>
            <a:r>
              <a:rPr lang="ko-KR" altLang="en-US" sz="1800" b="1" dirty="0" err="1">
                <a:latin typeface="+mn-ea"/>
                <a:ea typeface="+mn-ea"/>
                <a:sym typeface="Wingdings" panose="05000000000000000000" pitchFamily="2" charset="2"/>
              </a:rPr>
              <a:t>안전</a:t>
            </a:r>
            <a:r>
              <a:rPr lang="ko-KR" altLang="en-US" sz="1800" b="1" dirty="0" err="1">
                <a:latin typeface="+mn-ea"/>
                <a:ea typeface="+mn-ea"/>
              </a:rPr>
              <a:t>보안</a:t>
            </a:r>
            <a:endParaRPr lang="ko-KR" altLang="en-US" sz="1800" b="1" dirty="0">
              <a:latin typeface="+mn-ea"/>
              <a:ea typeface="+mn-ea"/>
            </a:endParaRPr>
          </a:p>
        </p:txBody>
      </p:sp>
      <p:sp>
        <p:nvSpPr>
          <p:cNvPr id="41" name="사각형: 둥근 모서리 40">
            <a:extLst>
              <a:ext uri="{FF2B5EF4-FFF2-40B4-BE49-F238E27FC236}">
                <a16:creationId xmlns:a16="http://schemas.microsoft.com/office/drawing/2014/main" id="{72096C8B-4879-4E0A-9D7A-BABECB0C38D4}"/>
              </a:ext>
            </a:extLst>
          </p:cNvPr>
          <p:cNvSpPr/>
          <p:nvPr/>
        </p:nvSpPr>
        <p:spPr bwMode="auto">
          <a:xfrm>
            <a:off x="8156883" y="3587487"/>
            <a:ext cx="592000" cy="414641"/>
          </a:xfrm>
          <a:custGeom>
            <a:avLst/>
            <a:gdLst>
              <a:gd name="connsiteX0" fmla="*/ 0 w 592000"/>
              <a:gd name="connsiteY0" fmla="*/ 69108 h 414641"/>
              <a:gd name="connsiteX1" fmla="*/ 69108 w 592000"/>
              <a:gd name="connsiteY1" fmla="*/ 0 h 414641"/>
              <a:gd name="connsiteX2" fmla="*/ 522892 w 592000"/>
              <a:gd name="connsiteY2" fmla="*/ 0 h 414641"/>
              <a:gd name="connsiteX3" fmla="*/ 592000 w 592000"/>
              <a:gd name="connsiteY3" fmla="*/ 69108 h 414641"/>
              <a:gd name="connsiteX4" fmla="*/ 592000 w 592000"/>
              <a:gd name="connsiteY4" fmla="*/ 345533 h 414641"/>
              <a:gd name="connsiteX5" fmla="*/ 522892 w 592000"/>
              <a:gd name="connsiteY5" fmla="*/ 414641 h 414641"/>
              <a:gd name="connsiteX6" fmla="*/ 69108 w 592000"/>
              <a:gd name="connsiteY6" fmla="*/ 414641 h 414641"/>
              <a:gd name="connsiteX7" fmla="*/ 0 w 592000"/>
              <a:gd name="connsiteY7" fmla="*/ 345533 h 414641"/>
              <a:gd name="connsiteX8" fmla="*/ 0 w 592000"/>
              <a:gd name="connsiteY8" fmla="*/ 69108 h 414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2000" h="414641" fill="none" extrusionOk="0">
                <a:moveTo>
                  <a:pt x="0" y="69108"/>
                </a:moveTo>
                <a:cubicBezTo>
                  <a:pt x="1157" y="29375"/>
                  <a:pt x="31363" y="1269"/>
                  <a:pt x="69108" y="0"/>
                </a:cubicBezTo>
                <a:cubicBezTo>
                  <a:pt x="181123" y="-41524"/>
                  <a:pt x="317037" y="5648"/>
                  <a:pt x="522892" y="0"/>
                </a:cubicBezTo>
                <a:cubicBezTo>
                  <a:pt x="558166" y="3593"/>
                  <a:pt x="591106" y="28813"/>
                  <a:pt x="592000" y="69108"/>
                </a:cubicBezTo>
                <a:cubicBezTo>
                  <a:pt x="623042" y="176081"/>
                  <a:pt x="560780" y="232337"/>
                  <a:pt x="592000" y="345533"/>
                </a:cubicBezTo>
                <a:cubicBezTo>
                  <a:pt x="592631" y="377750"/>
                  <a:pt x="557351" y="423685"/>
                  <a:pt x="522892" y="414641"/>
                </a:cubicBezTo>
                <a:cubicBezTo>
                  <a:pt x="355701" y="463314"/>
                  <a:pt x="250999" y="363028"/>
                  <a:pt x="69108" y="414641"/>
                </a:cubicBezTo>
                <a:cubicBezTo>
                  <a:pt x="22808" y="414710"/>
                  <a:pt x="-2022" y="374355"/>
                  <a:pt x="0" y="345533"/>
                </a:cubicBezTo>
                <a:cubicBezTo>
                  <a:pt x="-16255" y="287098"/>
                  <a:pt x="10570" y="181784"/>
                  <a:pt x="0" y="69108"/>
                </a:cubicBezTo>
                <a:close/>
              </a:path>
              <a:path w="592000" h="414641" stroke="0" extrusionOk="0">
                <a:moveTo>
                  <a:pt x="0" y="69108"/>
                </a:moveTo>
                <a:cubicBezTo>
                  <a:pt x="-573" y="19896"/>
                  <a:pt x="34469" y="-4816"/>
                  <a:pt x="69108" y="0"/>
                </a:cubicBezTo>
                <a:cubicBezTo>
                  <a:pt x="255687" y="-24359"/>
                  <a:pt x="342967" y="52120"/>
                  <a:pt x="522892" y="0"/>
                </a:cubicBezTo>
                <a:cubicBezTo>
                  <a:pt x="562133" y="329"/>
                  <a:pt x="602339" y="28862"/>
                  <a:pt x="592000" y="69108"/>
                </a:cubicBezTo>
                <a:cubicBezTo>
                  <a:pt x="621969" y="135728"/>
                  <a:pt x="575487" y="279168"/>
                  <a:pt x="592000" y="345533"/>
                </a:cubicBezTo>
                <a:cubicBezTo>
                  <a:pt x="599240" y="380359"/>
                  <a:pt x="561210" y="415514"/>
                  <a:pt x="522892" y="414641"/>
                </a:cubicBezTo>
                <a:cubicBezTo>
                  <a:pt x="413107" y="443039"/>
                  <a:pt x="183654" y="387280"/>
                  <a:pt x="69108" y="414641"/>
                </a:cubicBezTo>
                <a:cubicBezTo>
                  <a:pt x="21583" y="415072"/>
                  <a:pt x="-8951" y="380398"/>
                  <a:pt x="0" y="345533"/>
                </a:cubicBezTo>
                <a:cubicBezTo>
                  <a:pt x="-11950" y="268426"/>
                  <a:pt x="25575" y="198839"/>
                  <a:pt x="0" y="69108"/>
                </a:cubicBezTo>
                <a:close/>
              </a:path>
            </a:pathLst>
          </a:custGeom>
          <a:noFill/>
          <a:ln w="9525">
            <a:solidFill>
              <a:schemeClr val="tx1"/>
            </a:solidFill>
            <a:prstDash val="sysDash"/>
            <a:round/>
            <a:headEnd/>
            <a:tailEnd/>
            <a:extLst>
              <a:ext uri="{C807C97D-BFC1-408E-A445-0C87EB9F89A2}">
                <ask:lineSketchStyleProps xmlns:ask="http://schemas.microsoft.com/office/drawing/2018/sketchyshapes" xmlns="" sd="994417406">
                  <a:prstGeom prst="roundRect">
                    <a:avLst/>
                  </a:prstGeom>
                  <ask:type>
                    <ask:lineSketchScribble/>
                  </ask:type>
                </ask:lineSketchStyleProps>
              </a:ext>
            </a:extLst>
          </a:ln>
        </p:spPr>
        <p:txBody>
          <a:bodyPr wrap="none" rtlCol="0" anchor="ctr"/>
          <a:lstStyle/>
          <a:p>
            <a:pPr algn="ctr"/>
            <a:r>
              <a:rPr lang="ko-KR" altLang="en-US" sz="1200" b="1" dirty="0">
                <a:latin typeface="+mn-ea"/>
                <a:ea typeface="+mn-ea"/>
              </a:rPr>
              <a:t>전문</a:t>
            </a:r>
            <a:endParaRPr lang="en-US" altLang="ko-KR" sz="1200" b="1" dirty="0">
              <a:latin typeface="+mn-ea"/>
              <a:ea typeface="+mn-ea"/>
            </a:endParaRPr>
          </a:p>
          <a:p>
            <a:pPr algn="ctr"/>
            <a:r>
              <a:rPr lang="ko-KR" altLang="en-US" sz="1200" b="1" dirty="0">
                <a:latin typeface="+mn-ea"/>
                <a:ea typeface="+mn-ea"/>
              </a:rPr>
              <a:t>개발회사</a:t>
            </a:r>
          </a:p>
        </p:txBody>
      </p:sp>
      <p:sp>
        <p:nvSpPr>
          <p:cNvPr id="43" name="사각형: 둥근 모서리 42">
            <a:extLst>
              <a:ext uri="{FF2B5EF4-FFF2-40B4-BE49-F238E27FC236}">
                <a16:creationId xmlns:a16="http://schemas.microsoft.com/office/drawing/2014/main" id="{E9DE8DA9-FF7A-453D-9326-A945DDFB8C3B}"/>
              </a:ext>
            </a:extLst>
          </p:cNvPr>
          <p:cNvSpPr/>
          <p:nvPr/>
        </p:nvSpPr>
        <p:spPr bwMode="auto">
          <a:xfrm>
            <a:off x="7472335" y="3571130"/>
            <a:ext cx="592000" cy="414641"/>
          </a:xfrm>
          <a:custGeom>
            <a:avLst/>
            <a:gdLst>
              <a:gd name="connsiteX0" fmla="*/ 0 w 592000"/>
              <a:gd name="connsiteY0" fmla="*/ 69108 h 414641"/>
              <a:gd name="connsiteX1" fmla="*/ 69108 w 592000"/>
              <a:gd name="connsiteY1" fmla="*/ 0 h 414641"/>
              <a:gd name="connsiteX2" fmla="*/ 522892 w 592000"/>
              <a:gd name="connsiteY2" fmla="*/ 0 h 414641"/>
              <a:gd name="connsiteX3" fmla="*/ 592000 w 592000"/>
              <a:gd name="connsiteY3" fmla="*/ 69108 h 414641"/>
              <a:gd name="connsiteX4" fmla="*/ 592000 w 592000"/>
              <a:gd name="connsiteY4" fmla="*/ 345533 h 414641"/>
              <a:gd name="connsiteX5" fmla="*/ 522892 w 592000"/>
              <a:gd name="connsiteY5" fmla="*/ 414641 h 414641"/>
              <a:gd name="connsiteX6" fmla="*/ 69108 w 592000"/>
              <a:gd name="connsiteY6" fmla="*/ 414641 h 414641"/>
              <a:gd name="connsiteX7" fmla="*/ 0 w 592000"/>
              <a:gd name="connsiteY7" fmla="*/ 345533 h 414641"/>
              <a:gd name="connsiteX8" fmla="*/ 0 w 592000"/>
              <a:gd name="connsiteY8" fmla="*/ 69108 h 414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2000" h="414641" fill="none" extrusionOk="0">
                <a:moveTo>
                  <a:pt x="0" y="69108"/>
                </a:moveTo>
                <a:cubicBezTo>
                  <a:pt x="1157" y="29375"/>
                  <a:pt x="31363" y="1269"/>
                  <a:pt x="69108" y="0"/>
                </a:cubicBezTo>
                <a:cubicBezTo>
                  <a:pt x="181123" y="-41524"/>
                  <a:pt x="317037" y="5648"/>
                  <a:pt x="522892" y="0"/>
                </a:cubicBezTo>
                <a:cubicBezTo>
                  <a:pt x="558166" y="3593"/>
                  <a:pt x="591106" y="28813"/>
                  <a:pt x="592000" y="69108"/>
                </a:cubicBezTo>
                <a:cubicBezTo>
                  <a:pt x="623042" y="176081"/>
                  <a:pt x="560780" y="232337"/>
                  <a:pt x="592000" y="345533"/>
                </a:cubicBezTo>
                <a:cubicBezTo>
                  <a:pt x="592631" y="377750"/>
                  <a:pt x="557351" y="423685"/>
                  <a:pt x="522892" y="414641"/>
                </a:cubicBezTo>
                <a:cubicBezTo>
                  <a:pt x="355701" y="463314"/>
                  <a:pt x="250999" y="363028"/>
                  <a:pt x="69108" y="414641"/>
                </a:cubicBezTo>
                <a:cubicBezTo>
                  <a:pt x="22808" y="414710"/>
                  <a:pt x="-2022" y="374355"/>
                  <a:pt x="0" y="345533"/>
                </a:cubicBezTo>
                <a:cubicBezTo>
                  <a:pt x="-16255" y="287098"/>
                  <a:pt x="10570" y="181784"/>
                  <a:pt x="0" y="69108"/>
                </a:cubicBezTo>
                <a:close/>
              </a:path>
              <a:path w="592000" h="414641" stroke="0" extrusionOk="0">
                <a:moveTo>
                  <a:pt x="0" y="69108"/>
                </a:moveTo>
                <a:cubicBezTo>
                  <a:pt x="-573" y="19896"/>
                  <a:pt x="34469" y="-4816"/>
                  <a:pt x="69108" y="0"/>
                </a:cubicBezTo>
                <a:cubicBezTo>
                  <a:pt x="255687" y="-24359"/>
                  <a:pt x="342967" y="52120"/>
                  <a:pt x="522892" y="0"/>
                </a:cubicBezTo>
                <a:cubicBezTo>
                  <a:pt x="562133" y="329"/>
                  <a:pt x="602339" y="28862"/>
                  <a:pt x="592000" y="69108"/>
                </a:cubicBezTo>
                <a:cubicBezTo>
                  <a:pt x="621969" y="135728"/>
                  <a:pt x="575487" y="279168"/>
                  <a:pt x="592000" y="345533"/>
                </a:cubicBezTo>
                <a:cubicBezTo>
                  <a:pt x="599240" y="380359"/>
                  <a:pt x="561210" y="415514"/>
                  <a:pt x="522892" y="414641"/>
                </a:cubicBezTo>
                <a:cubicBezTo>
                  <a:pt x="413107" y="443039"/>
                  <a:pt x="183654" y="387280"/>
                  <a:pt x="69108" y="414641"/>
                </a:cubicBezTo>
                <a:cubicBezTo>
                  <a:pt x="21583" y="415072"/>
                  <a:pt x="-8951" y="380398"/>
                  <a:pt x="0" y="345533"/>
                </a:cubicBezTo>
                <a:cubicBezTo>
                  <a:pt x="-11950" y="268426"/>
                  <a:pt x="25575" y="198839"/>
                  <a:pt x="0" y="69108"/>
                </a:cubicBezTo>
                <a:close/>
              </a:path>
            </a:pathLst>
          </a:custGeom>
          <a:noFill/>
          <a:ln w="9525">
            <a:solidFill>
              <a:schemeClr val="tx1"/>
            </a:solidFill>
            <a:prstDash val="sysDash"/>
            <a:round/>
            <a:headEnd/>
            <a:tailEnd/>
            <a:extLst>
              <a:ext uri="{C807C97D-BFC1-408E-A445-0C87EB9F89A2}">
                <ask:lineSketchStyleProps xmlns:ask="http://schemas.microsoft.com/office/drawing/2018/sketchyshapes" xmlns="" sd="994417406">
                  <a:prstGeom prst="roundRect">
                    <a:avLst/>
                  </a:prstGeom>
                  <ask:type>
                    <ask:lineSketchScribble/>
                  </ask:type>
                </ask:lineSketchStyleProps>
              </a:ext>
            </a:extLst>
          </a:ln>
        </p:spPr>
        <p:txBody>
          <a:bodyPr wrap="none" rtlCol="0" anchor="ctr"/>
          <a:lstStyle/>
          <a:p>
            <a:pPr algn="ctr"/>
            <a:r>
              <a:rPr lang="ko-KR" altLang="en-US" sz="1200" b="1" dirty="0">
                <a:latin typeface="+mn-ea"/>
                <a:ea typeface="+mn-ea"/>
              </a:rPr>
              <a:t>전문</a:t>
            </a:r>
            <a:endParaRPr lang="en-US" altLang="ko-KR" sz="1200" b="1" dirty="0">
              <a:latin typeface="+mn-ea"/>
              <a:ea typeface="+mn-ea"/>
            </a:endParaRPr>
          </a:p>
          <a:p>
            <a:pPr algn="ctr"/>
            <a:r>
              <a:rPr lang="ko-KR" altLang="en-US" sz="1200" b="1" dirty="0">
                <a:latin typeface="+mn-ea"/>
                <a:ea typeface="+mn-ea"/>
              </a:rPr>
              <a:t>개발회사</a:t>
            </a:r>
          </a:p>
        </p:txBody>
      </p:sp>
      <p:sp>
        <p:nvSpPr>
          <p:cNvPr id="44" name="사각형: 둥근 모서리 43">
            <a:extLst>
              <a:ext uri="{FF2B5EF4-FFF2-40B4-BE49-F238E27FC236}">
                <a16:creationId xmlns:a16="http://schemas.microsoft.com/office/drawing/2014/main" id="{ABAC8A62-A8E8-410C-B36B-F1F58827241A}"/>
              </a:ext>
            </a:extLst>
          </p:cNvPr>
          <p:cNvSpPr/>
          <p:nvPr/>
        </p:nvSpPr>
        <p:spPr bwMode="auto">
          <a:xfrm>
            <a:off x="6784899" y="3562825"/>
            <a:ext cx="592000" cy="414641"/>
          </a:xfrm>
          <a:custGeom>
            <a:avLst/>
            <a:gdLst>
              <a:gd name="connsiteX0" fmla="*/ 0 w 592000"/>
              <a:gd name="connsiteY0" fmla="*/ 69108 h 414641"/>
              <a:gd name="connsiteX1" fmla="*/ 69108 w 592000"/>
              <a:gd name="connsiteY1" fmla="*/ 0 h 414641"/>
              <a:gd name="connsiteX2" fmla="*/ 522892 w 592000"/>
              <a:gd name="connsiteY2" fmla="*/ 0 h 414641"/>
              <a:gd name="connsiteX3" fmla="*/ 592000 w 592000"/>
              <a:gd name="connsiteY3" fmla="*/ 69108 h 414641"/>
              <a:gd name="connsiteX4" fmla="*/ 592000 w 592000"/>
              <a:gd name="connsiteY4" fmla="*/ 345533 h 414641"/>
              <a:gd name="connsiteX5" fmla="*/ 522892 w 592000"/>
              <a:gd name="connsiteY5" fmla="*/ 414641 h 414641"/>
              <a:gd name="connsiteX6" fmla="*/ 69108 w 592000"/>
              <a:gd name="connsiteY6" fmla="*/ 414641 h 414641"/>
              <a:gd name="connsiteX7" fmla="*/ 0 w 592000"/>
              <a:gd name="connsiteY7" fmla="*/ 345533 h 414641"/>
              <a:gd name="connsiteX8" fmla="*/ 0 w 592000"/>
              <a:gd name="connsiteY8" fmla="*/ 69108 h 414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2000" h="414641" fill="none" extrusionOk="0">
                <a:moveTo>
                  <a:pt x="0" y="69108"/>
                </a:moveTo>
                <a:cubicBezTo>
                  <a:pt x="1157" y="29375"/>
                  <a:pt x="31363" y="1269"/>
                  <a:pt x="69108" y="0"/>
                </a:cubicBezTo>
                <a:cubicBezTo>
                  <a:pt x="181123" y="-41524"/>
                  <a:pt x="317037" y="5648"/>
                  <a:pt x="522892" y="0"/>
                </a:cubicBezTo>
                <a:cubicBezTo>
                  <a:pt x="558166" y="3593"/>
                  <a:pt x="591106" y="28813"/>
                  <a:pt x="592000" y="69108"/>
                </a:cubicBezTo>
                <a:cubicBezTo>
                  <a:pt x="623042" y="176081"/>
                  <a:pt x="560780" y="232337"/>
                  <a:pt x="592000" y="345533"/>
                </a:cubicBezTo>
                <a:cubicBezTo>
                  <a:pt x="592631" y="377750"/>
                  <a:pt x="557351" y="423685"/>
                  <a:pt x="522892" y="414641"/>
                </a:cubicBezTo>
                <a:cubicBezTo>
                  <a:pt x="355701" y="463314"/>
                  <a:pt x="250999" y="363028"/>
                  <a:pt x="69108" y="414641"/>
                </a:cubicBezTo>
                <a:cubicBezTo>
                  <a:pt x="22808" y="414710"/>
                  <a:pt x="-2022" y="374355"/>
                  <a:pt x="0" y="345533"/>
                </a:cubicBezTo>
                <a:cubicBezTo>
                  <a:pt x="-16255" y="287098"/>
                  <a:pt x="10570" y="181784"/>
                  <a:pt x="0" y="69108"/>
                </a:cubicBezTo>
                <a:close/>
              </a:path>
              <a:path w="592000" h="414641" stroke="0" extrusionOk="0">
                <a:moveTo>
                  <a:pt x="0" y="69108"/>
                </a:moveTo>
                <a:cubicBezTo>
                  <a:pt x="-573" y="19896"/>
                  <a:pt x="34469" y="-4816"/>
                  <a:pt x="69108" y="0"/>
                </a:cubicBezTo>
                <a:cubicBezTo>
                  <a:pt x="255687" y="-24359"/>
                  <a:pt x="342967" y="52120"/>
                  <a:pt x="522892" y="0"/>
                </a:cubicBezTo>
                <a:cubicBezTo>
                  <a:pt x="562133" y="329"/>
                  <a:pt x="602339" y="28862"/>
                  <a:pt x="592000" y="69108"/>
                </a:cubicBezTo>
                <a:cubicBezTo>
                  <a:pt x="621969" y="135728"/>
                  <a:pt x="575487" y="279168"/>
                  <a:pt x="592000" y="345533"/>
                </a:cubicBezTo>
                <a:cubicBezTo>
                  <a:pt x="599240" y="380359"/>
                  <a:pt x="561210" y="415514"/>
                  <a:pt x="522892" y="414641"/>
                </a:cubicBezTo>
                <a:cubicBezTo>
                  <a:pt x="413107" y="443039"/>
                  <a:pt x="183654" y="387280"/>
                  <a:pt x="69108" y="414641"/>
                </a:cubicBezTo>
                <a:cubicBezTo>
                  <a:pt x="21583" y="415072"/>
                  <a:pt x="-8951" y="380398"/>
                  <a:pt x="0" y="345533"/>
                </a:cubicBezTo>
                <a:cubicBezTo>
                  <a:pt x="-11950" y="268426"/>
                  <a:pt x="25575" y="198839"/>
                  <a:pt x="0" y="69108"/>
                </a:cubicBezTo>
                <a:close/>
              </a:path>
            </a:pathLst>
          </a:custGeom>
          <a:noFill/>
          <a:ln w="9525">
            <a:solidFill>
              <a:schemeClr val="tx1"/>
            </a:solidFill>
            <a:prstDash val="sysDash"/>
            <a:round/>
            <a:headEnd/>
            <a:tailEnd/>
            <a:extLst>
              <a:ext uri="{C807C97D-BFC1-408E-A445-0C87EB9F89A2}">
                <ask:lineSketchStyleProps xmlns:ask="http://schemas.microsoft.com/office/drawing/2018/sketchyshapes" xmlns="" sd="994417406">
                  <a:prstGeom prst="roundRect">
                    <a:avLst/>
                  </a:prstGeom>
                  <ask:type>
                    <ask:lineSketchScribble/>
                  </ask:type>
                </ask:lineSketchStyleProps>
              </a:ext>
            </a:extLst>
          </a:ln>
        </p:spPr>
        <p:txBody>
          <a:bodyPr wrap="none" rtlCol="0" anchor="ctr"/>
          <a:lstStyle/>
          <a:p>
            <a:pPr algn="ctr"/>
            <a:r>
              <a:rPr lang="ko-KR" altLang="en-US" sz="1200" b="1" dirty="0">
                <a:latin typeface="+mn-ea"/>
                <a:ea typeface="+mn-ea"/>
              </a:rPr>
              <a:t>전문</a:t>
            </a:r>
            <a:endParaRPr lang="en-US" altLang="ko-KR" sz="1200" b="1" dirty="0">
              <a:latin typeface="+mn-ea"/>
              <a:ea typeface="+mn-ea"/>
            </a:endParaRPr>
          </a:p>
          <a:p>
            <a:pPr algn="ctr"/>
            <a:r>
              <a:rPr lang="ko-KR" altLang="en-US" sz="1200" b="1" dirty="0">
                <a:latin typeface="+mn-ea"/>
                <a:ea typeface="+mn-ea"/>
              </a:rPr>
              <a:t>개발회사</a:t>
            </a:r>
          </a:p>
        </p:txBody>
      </p:sp>
      <p:sp>
        <p:nvSpPr>
          <p:cNvPr id="45" name="사각형: 둥근 모서리 44">
            <a:extLst>
              <a:ext uri="{FF2B5EF4-FFF2-40B4-BE49-F238E27FC236}">
                <a16:creationId xmlns:a16="http://schemas.microsoft.com/office/drawing/2014/main" id="{C09A6209-55CE-44E6-A00A-18776DDF1408}"/>
              </a:ext>
            </a:extLst>
          </p:cNvPr>
          <p:cNvSpPr/>
          <p:nvPr/>
        </p:nvSpPr>
        <p:spPr bwMode="auto">
          <a:xfrm>
            <a:off x="5993189" y="3574426"/>
            <a:ext cx="592000" cy="414641"/>
          </a:xfrm>
          <a:custGeom>
            <a:avLst/>
            <a:gdLst>
              <a:gd name="connsiteX0" fmla="*/ 0 w 592000"/>
              <a:gd name="connsiteY0" fmla="*/ 69108 h 414641"/>
              <a:gd name="connsiteX1" fmla="*/ 69108 w 592000"/>
              <a:gd name="connsiteY1" fmla="*/ 0 h 414641"/>
              <a:gd name="connsiteX2" fmla="*/ 522892 w 592000"/>
              <a:gd name="connsiteY2" fmla="*/ 0 h 414641"/>
              <a:gd name="connsiteX3" fmla="*/ 592000 w 592000"/>
              <a:gd name="connsiteY3" fmla="*/ 69108 h 414641"/>
              <a:gd name="connsiteX4" fmla="*/ 592000 w 592000"/>
              <a:gd name="connsiteY4" fmla="*/ 345533 h 414641"/>
              <a:gd name="connsiteX5" fmla="*/ 522892 w 592000"/>
              <a:gd name="connsiteY5" fmla="*/ 414641 h 414641"/>
              <a:gd name="connsiteX6" fmla="*/ 69108 w 592000"/>
              <a:gd name="connsiteY6" fmla="*/ 414641 h 414641"/>
              <a:gd name="connsiteX7" fmla="*/ 0 w 592000"/>
              <a:gd name="connsiteY7" fmla="*/ 345533 h 414641"/>
              <a:gd name="connsiteX8" fmla="*/ 0 w 592000"/>
              <a:gd name="connsiteY8" fmla="*/ 69108 h 414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2000" h="414641" fill="none" extrusionOk="0">
                <a:moveTo>
                  <a:pt x="0" y="69108"/>
                </a:moveTo>
                <a:cubicBezTo>
                  <a:pt x="1157" y="29375"/>
                  <a:pt x="31363" y="1269"/>
                  <a:pt x="69108" y="0"/>
                </a:cubicBezTo>
                <a:cubicBezTo>
                  <a:pt x="181123" y="-41524"/>
                  <a:pt x="317037" y="5648"/>
                  <a:pt x="522892" y="0"/>
                </a:cubicBezTo>
                <a:cubicBezTo>
                  <a:pt x="558166" y="3593"/>
                  <a:pt x="591106" y="28813"/>
                  <a:pt x="592000" y="69108"/>
                </a:cubicBezTo>
                <a:cubicBezTo>
                  <a:pt x="623042" y="176081"/>
                  <a:pt x="560780" y="232337"/>
                  <a:pt x="592000" y="345533"/>
                </a:cubicBezTo>
                <a:cubicBezTo>
                  <a:pt x="592631" y="377750"/>
                  <a:pt x="557351" y="423685"/>
                  <a:pt x="522892" y="414641"/>
                </a:cubicBezTo>
                <a:cubicBezTo>
                  <a:pt x="355701" y="463314"/>
                  <a:pt x="250999" y="363028"/>
                  <a:pt x="69108" y="414641"/>
                </a:cubicBezTo>
                <a:cubicBezTo>
                  <a:pt x="22808" y="414710"/>
                  <a:pt x="-2022" y="374355"/>
                  <a:pt x="0" y="345533"/>
                </a:cubicBezTo>
                <a:cubicBezTo>
                  <a:pt x="-16255" y="287098"/>
                  <a:pt x="10570" y="181784"/>
                  <a:pt x="0" y="69108"/>
                </a:cubicBezTo>
                <a:close/>
              </a:path>
              <a:path w="592000" h="414641" stroke="0" extrusionOk="0">
                <a:moveTo>
                  <a:pt x="0" y="69108"/>
                </a:moveTo>
                <a:cubicBezTo>
                  <a:pt x="-573" y="19896"/>
                  <a:pt x="34469" y="-4816"/>
                  <a:pt x="69108" y="0"/>
                </a:cubicBezTo>
                <a:cubicBezTo>
                  <a:pt x="255687" y="-24359"/>
                  <a:pt x="342967" y="52120"/>
                  <a:pt x="522892" y="0"/>
                </a:cubicBezTo>
                <a:cubicBezTo>
                  <a:pt x="562133" y="329"/>
                  <a:pt x="602339" y="28862"/>
                  <a:pt x="592000" y="69108"/>
                </a:cubicBezTo>
                <a:cubicBezTo>
                  <a:pt x="621969" y="135728"/>
                  <a:pt x="575487" y="279168"/>
                  <a:pt x="592000" y="345533"/>
                </a:cubicBezTo>
                <a:cubicBezTo>
                  <a:pt x="599240" y="380359"/>
                  <a:pt x="561210" y="415514"/>
                  <a:pt x="522892" y="414641"/>
                </a:cubicBezTo>
                <a:cubicBezTo>
                  <a:pt x="413107" y="443039"/>
                  <a:pt x="183654" y="387280"/>
                  <a:pt x="69108" y="414641"/>
                </a:cubicBezTo>
                <a:cubicBezTo>
                  <a:pt x="21583" y="415072"/>
                  <a:pt x="-8951" y="380398"/>
                  <a:pt x="0" y="345533"/>
                </a:cubicBezTo>
                <a:cubicBezTo>
                  <a:pt x="-11950" y="268426"/>
                  <a:pt x="25575" y="198839"/>
                  <a:pt x="0" y="69108"/>
                </a:cubicBezTo>
                <a:close/>
              </a:path>
            </a:pathLst>
          </a:custGeom>
          <a:noFill/>
          <a:ln w="9525">
            <a:solidFill>
              <a:schemeClr val="tx1"/>
            </a:solidFill>
            <a:prstDash val="sysDash"/>
            <a:round/>
            <a:headEnd/>
            <a:tailEnd/>
            <a:extLst>
              <a:ext uri="{C807C97D-BFC1-408E-A445-0C87EB9F89A2}">
                <ask:lineSketchStyleProps xmlns:ask="http://schemas.microsoft.com/office/drawing/2018/sketchyshapes" xmlns="" sd="994417406">
                  <a:prstGeom prst="roundRect">
                    <a:avLst/>
                  </a:prstGeom>
                  <ask:type>
                    <ask:lineSketchScribble/>
                  </ask:type>
                </ask:lineSketchStyleProps>
              </a:ext>
            </a:extLst>
          </a:ln>
        </p:spPr>
        <p:txBody>
          <a:bodyPr wrap="none" rtlCol="0" anchor="ctr"/>
          <a:lstStyle/>
          <a:p>
            <a:pPr algn="ctr"/>
            <a:r>
              <a:rPr lang="ko-KR" altLang="en-US" sz="1200" b="1" dirty="0">
                <a:latin typeface="+mn-ea"/>
                <a:ea typeface="+mn-ea"/>
              </a:rPr>
              <a:t>전문</a:t>
            </a:r>
            <a:endParaRPr lang="en-US" altLang="ko-KR" sz="1200" b="1" dirty="0">
              <a:latin typeface="+mn-ea"/>
              <a:ea typeface="+mn-ea"/>
            </a:endParaRPr>
          </a:p>
          <a:p>
            <a:pPr algn="ctr"/>
            <a:r>
              <a:rPr lang="ko-KR" altLang="en-US" sz="1200" b="1" dirty="0">
                <a:latin typeface="+mn-ea"/>
                <a:ea typeface="+mn-ea"/>
              </a:rPr>
              <a:t>개발회사</a:t>
            </a:r>
          </a:p>
        </p:txBody>
      </p:sp>
      <p:sp>
        <p:nvSpPr>
          <p:cNvPr id="47" name="사각형: 둥근 모서리 46">
            <a:extLst>
              <a:ext uri="{FF2B5EF4-FFF2-40B4-BE49-F238E27FC236}">
                <a16:creationId xmlns:a16="http://schemas.microsoft.com/office/drawing/2014/main" id="{E487DB73-8C24-482D-AD83-797B6E18FC97}"/>
              </a:ext>
            </a:extLst>
          </p:cNvPr>
          <p:cNvSpPr/>
          <p:nvPr/>
        </p:nvSpPr>
        <p:spPr bwMode="auto">
          <a:xfrm>
            <a:off x="4288992" y="3591624"/>
            <a:ext cx="592000" cy="414641"/>
          </a:xfrm>
          <a:custGeom>
            <a:avLst/>
            <a:gdLst>
              <a:gd name="connsiteX0" fmla="*/ 0 w 592000"/>
              <a:gd name="connsiteY0" fmla="*/ 69108 h 414641"/>
              <a:gd name="connsiteX1" fmla="*/ 69108 w 592000"/>
              <a:gd name="connsiteY1" fmla="*/ 0 h 414641"/>
              <a:gd name="connsiteX2" fmla="*/ 522892 w 592000"/>
              <a:gd name="connsiteY2" fmla="*/ 0 h 414641"/>
              <a:gd name="connsiteX3" fmla="*/ 592000 w 592000"/>
              <a:gd name="connsiteY3" fmla="*/ 69108 h 414641"/>
              <a:gd name="connsiteX4" fmla="*/ 592000 w 592000"/>
              <a:gd name="connsiteY4" fmla="*/ 345533 h 414641"/>
              <a:gd name="connsiteX5" fmla="*/ 522892 w 592000"/>
              <a:gd name="connsiteY5" fmla="*/ 414641 h 414641"/>
              <a:gd name="connsiteX6" fmla="*/ 69108 w 592000"/>
              <a:gd name="connsiteY6" fmla="*/ 414641 h 414641"/>
              <a:gd name="connsiteX7" fmla="*/ 0 w 592000"/>
              <a:gd name="connsiteY7" fmla="*/ 345533 h 414641"/>
              <a:gd name="connsiteX8" fmla="*/ 0 w 592000"/>
              <a:gd name="connsiteY8" fmla="*/ 69108 h 414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2000" h="414641" fill="none" extrusionOk="0">
                <a:moveTo>
                  <a:pt x="0" y="69108"/>
                </a:moveTo>
                <a:cubicBezTo>
                  <a:pt x="1157" y="29375"/>
                  <a:pt x="31363" y="1269"/>
                  <a:pt x="69108" y="0"/>
                </a:cubicBezTo>
                <a:cubicBezTo>
                  <a:pt x="181123" y="-41524"/>
                  <a:pt x="317037" y="5648"/>
                  <a:pt x="522892" y="0"/>
                </a:cubicBezTo>
                <a:cubicBezTo>
                  <a:pt x="558166" y="3593"/>
                  <a:pt x="591106" y="28813"/>
                  <a:pt x="592000" y="69108"/>
                </a:cubicBezTo>
                <a:cubicBezTo>
                  <a:pt x="623042" y="176081"/>
                  <a:pt x="560780" y="232337"/>
                  <a:pt x="592000" y="345533"/>
                </a:cubicBezTo>
                <a:cubicBezTo>
                  <a:pt x="592631" y="377750"/>
                  <a:pt x="557351" y="423685"/>
                  <a:pt x="522892" y="414641"/>
                </a:cubicBezTo>
                <a:cubicBezTo>
                  <a:pt x="355701" y="463314"/>
                  <a:pt x="250999" y="363028"/>
                  <a:pt x="69108" y="414641"/>
                </a:cubicBezTo>
                <a:cubicBezTo>
                  <a:pt x="22808" y="414710"/>
                  <a:pt x="-2022" y="374355"/>
                  <a:pt x="0" y="345533"/>
                </a:cubicBezTo>
                <a:cubicBezTo>
                  <a:pt x="-16255" y="287098"/>
                  <a:pt x="10570" y="181784"/>
                  <a:pt x="0" y="69108"/>
                </a:cubicBezTo>
                <a:close/>
              </a:path>
              <a:path w="592000" h="414641" stroke="0" extrusionOk="0">
                <a:moveTo>
                  <a:pt x="0" y="69108"/>
                </a:moveTo>
                <a:cubicBezTo>
                  <a:pt x="-573" y="19896"/>
                  <a:pt x="34469" y="-4816"/>
                  <a:pt x="69108" y="0"/>
                </a:cubicBezTo>
                <a:cubicBezTo>
                  <a:pt x="255687" y="-24359"/>
                  <a:pt x="342967" y="52120"/>
                  <a:pt x="522892" y="0"/>
                </a:cubicBezTo>
                <a:cubicBezTo>
                  <a:pt x="562133" y="329"/>
                  <a:pt x="602339" y="28862"/>
                  <a:pt x="592000" y="69108"/>
                </a:cubicBezTo>
                <a:cubicBezTo>
                  <a:pt x="621969" y="135728"/>
                  <a:pt x="575487" y="279168"/>
                  <a:pt x="592000" y="345533"/>
                </a:cubicBezTo>
                <a:cubicBezTo>
                  <a:pt x="599240" y="380359"/>
                  <a:pt x="561210" y="415514"/>
                  <a:pt x="522892" y="414641"/>
                </a:cubicBezTo>
                <a:cubicBezTo>
                  <a:pt x="413107" y="443039"/>
                  <a:pt x="183654" y="387280"/>
                  <a:pt x="69108" y="414641"/>
                </a:cubicBezTo>
                <a:cubicBezTo>
                  <a:pt x="21583" y="415072"/>
                  <a:pt x="-8951" y="380398"/>
                  <a:pt x="0" y="345533"/>
                </a:cubicBezTo>
                <a:cubicBezTo>
                  <a:pt x="-11950" y="268426"/>
                  <a:pt x="25575" y="198839"/>
                  <a:pt x="0" y="69108"/>
                </a:cubicBezTo>
                <a:close/>
              </a:path>
            </a:pathLst>
          </a:custGeom>
          <a:noFill/>
          <a:ln w="9525">
            <a:solidFill>
              <a:schemeClr val="tx1"/>
            </a:solidFill>
            <a:prstDash val="sysDash"/>
            <a:round/>
            <a:headEnd/>
            <a:tailEnd/>
            <a:extLst>
              <a:ext uri="{C807C97D-BFC1-408E-A445-0C87EB9F89A2}">
                <ask:lineSketchStyleProps xmlns:ask="http://schemas.microsoft.com/office/drawing/2018/sketchyshapes" xmlns="" sd="994417406">
                  <a:prstGeom prst="roundRect">
                    <a:avLst/>
                  </a:prstGeom>
                  <ask:type>
                    <ask:lineSketchScribble/>
                  </ask:type>
                </ask:lineSketchStyleProps>
              </a:ext>
            </a:extLst>
          </a:ln>
        </p:spPr>
        <p:txBody>
          <a:bodyPr wrap="none" rtlCol="0" anchor="ctr"/>
          <a:lstStyle/>
          <a:p>
            <a:pPr algn="ctr"/>
            <a:r>
              <a:rPr lang="ko-KR" altLang="en-US" sz="1200" b="1" dirty="0">
                <a:latin typeface="+mn-ea"/>
                <a:ea typeface="+mn-ea"/>
              </a:rPr>
              <a:t>전문</a:t>
            </a:r>
            <a:endParaRPr lang="en-US" altLang="ko-KR" sz="1200" b="1" dirty="0">
              <a:latin typeface="+mn-ea"/>
              <a:ea typeface="+mn-ea"/>
            </a:endParaRPr>
          </a:p>
          <a:p>
            <a:pPr algn="ctr"/>
            <a:r>
              <a:rPr lang="ko-KR" altLang="en-US" sz="1200" b="1" dirty="0">
                <a:latin typeface="+mn-ea"/>
                <a:ea typeface="+mn-ea"/>
              </a:rPr>
              <a:t>개발회사</a:t>
            </a:r>
          </a:p>
        </p:txBody>
      </p:sp>
      <p:sp>
        <p:nvSpPr>
          <p:cNvPr id="48" name="사각형: 둥근 모서리 47">
            <a:extLst>
              <a:ext uri="{FF2B5EF4-FFF2-40B4-BE49-F238E27FC236}">
                <a16:creationId xmlns:a16="http://schemas.microsoft.com/office/drawing/2014/main" id="{84F025AB-C496-4667-BD75-5BCB6879EC7A}"/>
              </a:ext>
            </a:extLst>
          </p:cNvPr>
          <p:cNvSpPr/>
          <p:nvPr/>
        </p:nvSpPr>
        <p:spPr bwMode="auto">
          <a:xfrm>
            <a:off x="3604619" y="3562363"/>
            <a:ext cx="592000" cy="414641"/>
          </a:xfrm>
          <a:custGeom>
            <a:avLst/>
            <a:gdLst>
              <a:gd name="connsiteX0" fmla="*/ 0 w 592000"/>
              <a:gd name="connsiteY0" fmla="*/ 69108 h 414641"/>
              <a:gd name="connsiteX1" fmla="*/ 69108 w 592000"/>
              <a:gd name="connsiteY1" fmla="*/ 0 h 414641"/>
              <a:gd name="connsiteX2" fmla="*/ 522892 w 592000"/>
              <a:gd name="connsiteY2" fmla="*/ 0 h 414641"/>
              <a:gd name="connsiteX3" fmla="*/ 592000 w 592000"/>
              <a:gd name="connsiteY3" fmla="*/ 69108 h 414641"/>
              <a:gd name="connsiteX4" fmla="*/ 592000 w 592000"/>
              <a:gd name="connsiteY4" fmla="*/ 345533 h 414641"/>
              <a:gd name="connsiteX5" fmla="*/ 522892 w 592000"/>
              <a:gd name="connsiteY5" fmla="*/ 414641 h 414641"/>
              <a:gd name="connsiteX6" fmla="*/ 69108 w 592000"/>
              <a:gd name="connsiteY6" fmla="*/ 414641 h 414641"/>
              <a:gd name="connsiteX7" fmla="*/ 0 w 592000"/>
              <a:gd name="connsiteY7" fmla="*/ 345533 h 414641"/>
              <a:gd name="connsiteX8" fmla="*/ 0 w 592000"/>
              <a:gd name="connsiteY8" fmla="*/ 69108 h 414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2000" h="414641" fill="none" extrusionOk="0">
                <a:moveTo>
                  <a:pt x="0" y="69108"/>
                </a:moveTo>
                <a:cubicBezTo>
                  <a:pt x="1157" y="29375"/>
                  <a:pt x="31363" y="1269"/>
                  <a:pt x="69108" y="0"/>
                </a:cubicBezTo>
                <a:cubicBezTo>
                  <a:pt x="181123" y="-41524"/>
                  <a:pt x="317037" y="5648"/>
                  <a:pt x="522892" y="0"/>
                </a:cubicBezTo>
                <a:cubicBezTo>
                  <a:pt x="558166" y="3593"/>
                  <a:pt x="591106" y="28813"/>
                  <a:pt x="592000" y="69108"/>
                </a:cubicBezTo>
                <a:cubicBezTo>
                  <a:pt x="623042" y="176081"/>
                  <a:pt x="560780" y="232337"/>
                  <a:pt x="592000" y="345533"/>
                </a:cubicBezTo>
                <a:cubicBezTo>
                  <a:pt x="592631" y="377750"/>
                  <a:pt x="557351" y="423685"/>
                  <a:pt x="522892" y="414641"/>
                </a:cubicBezTo>
                <a:cubicBezTo>
                  <a:pt x="355701" y="463314"/>
                  <a:pt x="250999" y="363028"/>
                  <a:pt x="69108" y="414641"/>
                </a:cubicBezTo>
                <a:cubicBezTo>
                  <a:pt x="22808" y="414710"/>
                  <a:pt x="-2022" y="374355"/>
                  <a:pt x="0" y="345533"/>
                </a:cubicBezTo>
                <a:cubicBezTo>
                  <a:pt x="-16255" y="287098"/>
                  <a:pt x="10570" y="181784"/>
                  <a:pt x="0" y="69108"/>
                </a:cubicBezTo>
                <a:close/>
              </a:path>
              <a:path w="592000" h="414641" stroke="0" extrusionOk="0">
                <a:moveTo>
                  <a:pt x="0" y="69108"/>
                </a:moveTo>
                <a:cubicBezTo>
                  <a:pt x="-573" y="19896"/>
                  <a:pt x="34469" y="-4816"/>
                  <a:pt x="69108" y="0"/>
                </a:cubicBezTo>
                <a:cubicBezTo>
                  <a:pt x="255687" y="-24359"/>
                  <a:pt x="342967" y="52120"/>
                  <a:pt x="522892" y="0"/>
                </a:cubicBezTo>
                <a:cubicBezTo>
                  <a:pt x="562133" y="329"/>
                  <a:pt x="602339" y="28862"/>
                  <a:pt x="592000" y="69108"/>
                </a:cubicBezTo>
                <a:cubicBezTo>
                  <a:pt x="621969" y="135728"/>
                  <a:pt x="575487" y="279168"/>
                  <a:pt x="592000" y="345533"/>
                </a:cubicBezTo>
                <a:cubicBezTo>
                  <a:pt x="599240" y="380359"/>
                  <a:pt x="561210" y="415514"/>
                  <a:pt x="522892" y="414641"/>
                </a:cubicBezTo>
                <a:cubicBezTo>
                  <a:pt x="413107" y="443039"/>
                  <a:pt x="183654" y="387280"/>
                  <a:pt x="69108" y="414641"/>
                </a:cubicBezTo>
                <a:cubicBezTo>
                  <a:pt x="21583" y="415072"/>
                  <a:pt x="-8951" y="380398"/>
                  <a:pt x="0" y="345533"/>
                </a:cubicBezTo>
                <a:cubicBezTo>
                  <a:pt x="-11950" y="268426"/>
                  <a:pt x="25575" y="198839"/>
                  <a:pt x="0" y="69108"/>
                </a:cubicBezTo>
                <a:close/>
              </a:path>
            </a:pathLst>
          </a:custGeom>
          <a:noFill/>
          <a:ln w="9525">
            <a:solidFill>
              <a:schemeClr val="tx1"/>
            </a:solidFill>
            <a:prstDash val="sysDash"/>
            <a:round/>
            <a:headEnd/>
            <a:tailEnd/>
            <a:extLst>
              <a:ext uri="{C807C97D-BFC1-408E-A445-0C87EB9F89A2}">
                <ask:lineSketchStyleProps xmlns:ask="http://schemas.microsoft.com/office/drawing/2018/sketchyshapes" xmlns="" sd="994417406">
                  <a:prstGeom prst="roundRect">
                    <a:avLst/>
                  </a:prstGeom>
                  <ask:type>
                    <ask:lineSketchScribble/>
                  </ask:type>
                </ask:lineSketchStyleProps>
              </a:ext>
            </a:extLst>
          </a:ln>
        </p:spPr>
        <p:txBody>
          <a:bodyPr wrap="none" rtlCol="0" anchor="ctr"/>
          <a:lstStyle/>
          <a:p>
            <a:pPr algn="ctr"/>
            <a:r>
              <a:rPr lang="ko-KR" altLang="en-US" sz="1200" b="1" dirty="0">
                <a:latin typeface="+mn-ea"/>
                <a:ea typeface="+mn-ea"/>
              </a:rPr>
              <a:t>전문</a:t>
            </a:r>
            <a:endParaRPr lang="en-US" altLang="ko-KR" sz="1200" b="1" dirty="0">
              <a:latin typeface="+mn-ea"/>
              <a:ea typeface="+mn-ea"/>
            </a:endParaRPr>
          </a:p>
          <a:p>
            <a:pPr algn="ctr"/>
            <a:r>
              <a:rPr lang="ko-KR" altLang="en-US" sz="1200" b="1" dirty="0">
                <a:latin typeface="+mn-ea"/>
                <a:ea typeface="+mn-ea"/>
              </a:rPr>
              <a:t>개발회사</a:t>
            </a:r>
          </a:p>
        </p:txBody>
      </p:sp>
      <p:sp>
        <p:nvSpPr>
          <p:cNvPr id="49" name="사각형: 둥근 모서리 48">
            <a:extLst>
              <a:ext uri="{FF2B5EF4-FFF2-40B4-BE49-F238E27FC236}">
                <a16:creationId xmlns:a16="http://schemas.microsoft.com/office/drawing/2014/main" id="{2FE381B1-75B7-47A9-84FD-290EFCF3FB53}"/>
              </a:ext>
            </a:extLst>
          </p:cNvPr>
          <p:cNvSpPr/>
          <p:nvPr/>
        </p:nvSpPr>
        <p:spPr bwMode="auto">
          <a:xfrm>
            <a:off x="2864820" y="3581082"/>
            <a:ext cx="592000" cy="414641"/>
          </a:xfrm>
          <a:custGeom>
            <a:avLst/>
            <a:gdLst>
              <a:gd name="connsiteX0" fmla="*/ 0 w 592000"/>
              <a:gd name="connsiteY0" fmla="*/ 69108 h 414641"/>
              <a:gd name="connsiteX1" fmla="*/ 69108 w 592000"/>
              <a:gd name="connsiteY1" fmla="*/ 0 h 414641"/>
              <a:gd name="connsiteX2" fmla="*/ 522892 w 592000"/>
              <a:gd name="connsiteY2" fmla="*/ 0 h 414641"/>
              <a:gd name="connsiteX3" fmla="*/ 592000 w 592000"/>
              <a:gd name="connsiteY3" fmla="*/ 69108 h 414641"/>
              <a:gd name="connsiteX4" fmla="*/ 592000 w 592000"/>
              <a:gd name="connsiteY4" fmla="*/ 345533 h 414641"/>
              <a:gd name="connsiteX5" fmla="*/ 522892 w 592000"/>
              <a:gd name="connsiteY5" fmla="*/ 414641 h 414641"/>
              <a:gd name="connsiteX6" fmla="*/ 69108 w 592000"/>
              <a:gd name="connsiteY6" fmla="*/ 414641 h 414641"/>
              <a:gd name="connsiteX7" fmla="*/ 0 w 592000"/>
              <a:gd name="connsiteY7" fmla="*/ 345533 h 414641"/>
              <a:gd name="connsiteX8" fmla="*/ 0 w 592000"/>
              <a:gd name="connsiteY8" fmla="*/ 69108 h 414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2000" h="414641" fill="none" extrusionOk="0">
                <a:moveTo>
                  <a:pt x="0" y="69108"/>
                </a:moveTo>
                <a:cubicBezTo>
                  <a:pt x="1157" y="29375"/>
                  <a:pt x="31363" y="1269"/>
                  <a:pt x="69108" y="0"/>
                </a:cubicBezTo>
                <a:cubicBezTo>
                  <a:pt x="181123" y="-41524"/>
                  <a:pt x="317037" y="5648"/>
                  <a:pt x="522892" y="0"/>
                </a:cubicBezTo>
                <a:cubicBezTo>
                  <a:pt x="558166" y="3593"/>
                  <a:pt x="591106" y="28813"/>
                  <a:pt x="592000" y="69108"/>
                </a:cubicBezTo>
                <a:cubicBezTo>
                  <a:pt x="623042" y="176081"/>
                  <a:pt x="560780" y="232337"/>
                  <a:pt x="592000" y="345533"/>
                </a:cubicBezTo>
                <a:cubicBezTo>
                  <a:pt x="592631" y="377750"/>
                  <a:pt x="557351" y="423685"/>
                  <a:pt x="522892" y="414641"/>
                </a:cubicBezTo>
                <a:cubicBezTo>
                  <a:pt x="355701" y="463314"/>
                  <a:pt x="250999" y="363028"/>
                  <a:pt x="69108" y="414641"/>
                </a:cubicBezTo>
                <a:cubicBezTo>
                  <a:pt x="22808" y="414710"/>
                  <a:pt x="-2022" y="374355"/>
                  <a:pt x="0" y="345533"/>
                </a:cubicBezTo>
                <a:cubicBezTo>
                  <a:pt x="-16255" y="287098"/>
                  <a:pt x="10570" y="181784"/>
                  <a:pt x="0" y="69108"/>
                </a:cubicBezTo>
                <a:close/>
              </a:path>
              <a:path w="592000" h="414641" stroke="0" extrusionOk="0">
                <a:moveTo>
                  <a:pt x="0" y="69108"/>
                </a:moveTo>
                <a:cubicBezTo>
                  <a:pt x="-573" y="19896"/>
                  <a:pt x="34469" y="-4816"/>
                  <a:pt x="69108" y="0"/>
                </a:cubicBezTo>
                <a:cubicBezTo>
                  <a:pt x="255687" y="-24359"/>
                  <a:pt x="342967" y="52120"/>
                  <a:pt x="522892" y="0"/>
                </a:cubicBezTo>
                <a:cubicBezTo>
                  <a:pt x="562133" y="329"/>
                  <a:pt x="602339" y="28862"/>
                  <a:pt x="592000" y="69108"/>
                </a:cubicBezTo>
                <a:cubicBezTo>
                  <a:pt x="621969" y="135728"/>
                  <a:pt x="575487" y="279168"/>
                  <a:pt x="592000" y="345533"/>
                </a:cubicBezTo>
                <a:cubicBezTo>
                  <a:pt x="599240" y="380359"/>
                  <a:pt x="561210" y="415514"/>
                  <a:pt x="522892" y="414641"/>
                </a:cubicBezTo>
                <a:cubicBezTo>
                  <a:pt x="413107" y="443039"/>
                  <a:pt x="183654" y="387280"/>
                  <a:pt x="69108" y="414641"/>
                </a:cubicBezTo>
                <a:cubicBezTo>
                  <a:pt x="21583" y="415072"/>
                  <a:pt x="-8951" y="380398"/>
                  <a:pt x="0" y="345533"/>
                </a:cubicBezTo>
                <a:cubicBezTo>
                  <a:pt x="-11950" y="268426"/>
                  <a:pt x="25575" y="198839"/>
                  <a:pt x="0" y="69108"/>
                </a:cubicBezTo>
                <a:close/>
              </a:path>
            </a:pathLst>
          </a:custGeom>
          <a:noFill/>
          <a:ln w="9525">
            <a:solidFill>
              <a:schemeClr val="tx1"/>
            </a:solidFill>
            <a:prstDash val="sysDash"/>
            <a:round/>
            <a:headEnd/>
            <a:tailEnd/>
            <a:extLst>
              <a:ext uri="{C807C97D-BFC1-408E-A445-0C87EB9F89A2}">
                <ask:lineSketchStyleProps xmlns:ask="http://schemas.microsoft.com/office/drawing/2018/sketchyshapes" xmlns="" sd="994417406">
                  <a:prstGeom prst="roundRect">
                    <a:avLst/>
                  </a:prstGeom>
                  <ask:type>
                    <ask:lineSketchScribble/>
                  </ask:type>
                </ask:lineSketchStyleProps>
              </a:ext>
            </a:extLst>
          </a:ln>
        </p:spPr>
        <p:txBody>
          <a:bodyPr wrap="none" rtlCol="0" anchor="ctr"/>
          <a:lstStyle/>
          <a:p>
            <a:pPr algn="ctr"/>
            <a:r>
              <a:rPr lang="ko-KR" altLang="en-US" sz="1200" b="1" dirty="0">
                <a:latin typeface="+mn-ea"/>
                <a:ea typeface="+mn-ea"/>
              </a:rPr>
              <a:t>전문</a:t>
            </a:r>
            <a:endParaRPr lang="en-US" altLang="ko-KR" sz="1200" b="1" dirty="0">
              <a:latin typeface="+mn-ea"/>
              <a:ea typeface="+mn-ea"/>
            </a:endParaRPr>
          </a:p>
          <a:p>
            <a:pPr algn="ctr"/>
            <a:r>
              <a:rPr lang="ko-KR" altLang="en-US" sz="1200" b="1" dirty="0">
                <a:latin typeface="+mn-ea"/>
                <a:ea typeface="+mn-ea"/>
              </a:rPr>
              <a:t>개발회사</a:t>
            </a:r>
          </a:p>
        </p:txBody>
      </p:sp>
      <p:sp>
        <p:nvSpPr>
          <p:cNvPr id="50" name="사각형: 둥근 모서리 49">
            <a:extLst>
              <a:ext uri="{FF2B5EF4-FFF2-40B4-BE49-F238E27FC236}">
                <a16:creationId xmlns:a16="http://schemas.microsoft.com/office/drawing/2014/main" id="{083A5621-5EAA-46CD-B4AB-47D7FD4C6621}"/>
              </a:ext>
            </a:extLst>
          </p:cNvPr>
          <p:cNvSpPr/>
          <p:nvPr/>
        </p:nvSpPr>
        <p:spPr bwMode="auto">
          <a:xfrm>
            <a:off x="2053112" y="3591625"/>
            <a:ext cx="592000" cy="414641"/>
          </a:xfrm>
          <a:custGeom>
            <a:avLst/>
            <a:gdLst>
              <a:gd name="connsiteX0" fmla="*/ 0 w 592000"/>
              <a:gd name="connsiteY0" fmla="*/ 69108 h 414641"/>
              <a:gd name="connsiteX1" fmla="*/ 69108 w 592000"/>
              <a:gd name="connsiteY1" fmla="*/ 0 h 414641"/>
              <a:gd name="connsiteX2" fmla="*/ 522892 w 592000"/>
              <a:gd name="connsiteY2" fmla="*/ 0 h 414641"/>
              <a:gd name="connsiteX3" fmla="*/ 592000 w 592000"/>
              <a:gd name="connsiteY3" fmla="*/ 69108 h 414641"/>
              <a:gd name="connsiteX4" fmla="*/ 592000 w 592000"/>
              <a:gd name="connsiteY4" fmla="*/ 345533 h 414641"/>
              <a:gd name="connsiteX5" fmla="*/ 522892 w 592000"/>
              <a:gd name="connsiteY5" fmla="*/ 414641 h 414641"/>
              <a:gd name="connsiteX6" fmla="*/ 69108 w 592000"/>
              <a:gd name="connsiteY6" fmla="*/ 414641 h 414641"/>
              <a:gd name="connsiteX7" fmla="*/ 0 w 592000"/>
              <a:gd name="connsiteY7" fmla="*/ 345533 h 414641"/>
              <a:gd name="connsiteX8" fmla="*/ 0 w 592000"/>
              <a:gd name="connsiteY8" fmla="*/ 69108 h 414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2000" h="414641" fill="none" extrusionOk="0">
                <a:moveTo>
                  <a:pt x="0" y="69108"/>
                </a:moveTo>
                <a:cubicBezTo>
                  <a:pt x="1157" y="29375"/>
                  <a:pt x="31363" y="1269"/>
                  <a:pt x="69108" y="0"/>
                </a:cubicBezTo>
                <a:cubicBezTo>
                  <a:pt x="181123" y="-41524"/>
                  <a:pt x="317037" y="5648"/>
                  <a:pt x="522892" y="0"/>
                </a:cubicBezTo>
                <a:cubicBezTo>
                  <a:pt x="558166" y="3593"/>
                  <a:pt x="591106" y="28813"/>
                  <a:pt x="592000" y="69108"/>
                </a:cubicBezTo>
                <a:cubicBezTo>
                  <a:pt x="623042" y="176081"/>
                  <a:pt x="560780" y="232337"/>
                  <a:pt x="592000" y="345533"/>
                </a:cubicBezTo>
                <a:cubicBezTo>
                  <a:pt x="592631" y="377750"/>
                  <a:pt x="557351" y="423685"/>
                  <a:pt x="522892" y="414641"/>
                </a:cubicBezTo>
                <a:cubicBezTo>
                  <a:pt x="355701" y="463314"/>
                  <a:pt x="250999" y="363028"/>
                  <a:pt x="69108" y="414641"/>
                </a:cubicBezTo>
                <a:cubicBezTo>
                  <a:pt x="22808" y="414710"/>
                  <a:pt x="-2022" y="374355"/>
                  <a:pt x="0" y="345533"/>
                </a:cubicBezTo>
                <a:cubicBezTo>
                  <a:pt x="-16255" y="287098"/>
                  <a:pt x="10570" y="181784"/>
                  <a:pt x="0" y="69108"/>
                </a:cubicBezTo>
                <a:close/>
              </a:path>
              <a:path w="592000" h="414641" stroke="0" extrusionOk="0">
                <a:moveTo>
                  <a:pt x="0" y="69108"/>
                </a:moveTo>
                <a:cubicBezTo>
                  <a:pt x="-573" y="19896"/>
                  <a:pt x="34469" y="-4816"/>
                  <a:pt x="69108" y="0"/>
                </a:cubicBezTo>
                <a:cubicBezTo>
                  <a:pt x="255687" y="-24359"/>
                  <a:pt x="342967" y="52120"/>
                  <a:pt x="522892" y="0"/>
                </a:cubicBezTo>
                <a:cubicBezTo>
                  <a:pt x="562133" y="329"/>
                  <a:pt x="602339" y="28862"/>
                  <a:pt x="592000" y="69108"/>
                </a:cubicBezTo>
                <a:cubicBezTo>
                  <a:pt x="621969" y="135728"/>
                  <a:pt x="575487" y="279168"/>
                  <a:pt x="592000" y="345533"/>
                </a:cubicBezTo>
                <a:cubicBezTo>
                  <a:pt x="599240" y="380359"/>
                  <a:pt x="561210" y="415514"/>
                  <a:pt x="522892" y="414641"/>
                </a:cubicBezTo>
                <a:cubicBezTo>
                  <a:pt x="413107" y="443039"/>
                  <a:pt x="183654" y="387280"/>
                  <a:pt x="69108" y="414641"/>
                </a:cubicBezTo>
                <a:cubicBezTo>
                  <a:pt x="21583" y="415072"/>
                  <a:pt x="-8951" y="380398"/>
                  <a:pt x="0" y="345533"/>
                </a:cubicBezTo>
                <a:cubicBezTo>
                  <a:pt x="-11950" y="268426"/>
                  <a:pt x="25575" y="198839"/>
                  <a:pt x="0" y="69108"/>
                </a:cubicBezTo>
                <a:close/>
              </a:path>
            </a:pathLst>
          </a:custGeom>
          <a:noFill/>
          <a:ln w="9525">
            <a:solidFill>
              <a:schemeClr val="tx1"/>
            </a:solidFill>
            <a:prstDash val="sysDash"/>
            <a:round/>
            <a:headEnd/>
            <a:tailEnd/>
            <a:extLst>
              <a:ext uri="{C807C97D-BFC1-408E-A445-0C87EB9F89A2}">
                <ask:lineSketchStyleProps xmlns:ask="http://schemas.microsoft.com/office/drawing/2018/sketchyshapes" xmlns="" sd="994417406">
                  <a:prstGeom prst="roundRect">
                    <a:avLst/>
                  </a:prstGeom>
                  <ask:type>
                    <ask:lineSketchScribble/>
                  </ask:type>
                </ask:lineSketchStyleProps>
              </a:ext>
            </a:extLst>
          </a:ln>
        </p:spPr>
        <p:txBody>
          <a:bodyPr wrap="none" rtlCol="0" anchor="ctr"/>
          <a:lstStyle/>
          <a:p>
            <a:pPr algn="ctr"/>
            <a:r>
              <a:rPr lang="ko-KR" altLang="en-US" sz="1200" b="1" dirty="0">
                <a:latin typeface="+mn-ea"/>
                <a:ea typeface="+mn-ea"/>
              </a:rPr>
              <a:t>전문</a:t>
            </a:r>
            <a:endParaRPr lang="en-US" altLang="ko-KR" sz="1200" b="1" dirty="0">
              <a:latin typeface="+mn-ea"/>
              <a:ea typeface="+mn-ea"/>
            </a:endParaRPr>
          </a:p>
          <a:p>
            <a:pPr algn="ctr"/>
            <a:r>
              <a:rPr lang="ko-KR" altLang="en-US" sz="1200" b="1" dirty="0">
                <a:latin typeface="+mn-ea"/>
                <a:ea typeface="+mn-ea"/>
              </a:rPr>
              <a:t>개발회사</a:t>
            </a:r>
          </a:p>
        </p:txBody>
      </p:sp>
      <p:sp>
        <p:nvSpPr>
          <p:cNvPr id="51" name="사각형: 둥근 모서리 50">
            <a:extLst>
              <a:ext uri="{FF2B5EF4-FFF2-40B4-BE49-F238E27FC236}">
                <a16:creationId xmlns:a16="http://schemas.microsoft.com/office/drawing/2014/main" id="{7CFEB1E4-B474-4014-A4C4-6DB89DE3EED6}"/>
              </a:ext>
            </a:extLst>
          </p:cNvPr>
          <p:cNvSpPr/>
          <p:nvPr/>
        </p:nvSpPr>
        <p:spPr bwMode="auto">
          <a:xfrm>
            <a:off x="1383163" y="3593414"/>
            <a:ext cx="592000" cy="414641"/>
          </a:xfrm>
          <a:custGeom>
            <a:avLst/>
            <a:gdLst>
              <a:gd name="connsiteX0" fmla="*/ 0 w 592000"/>
              <a:gd name="connsiteY0" fmla="*/ 69108 h 414641"/>
              <a:gd name="connsiteX1" fmla="*/ 69108 w 592000"/>
              <a:gd name="connsiteY1" fmla="*/ 0 h 414641"/>
              <a:gd name="connsiteX2" fmla="*/ 522892 w 592000"/>
              <a:gd name="connsiteY2" fmla="*/ 0 h 414641"/>
              <a:gd name="connsiteX3" fmla="*/ 592000 w 592000"/>
              <a:gd name="connsiteY3" fmla="*/ 69108 h 414641"/>
              <a:gd name="connsiteX4" fmla="*/ 592000 w 592000"/>
              <a:gd name="connsiteY4" fmla="*/ 345533 h 414641"/>
              <a:gd name="connsiteX5" fmla="*/ 522892 w 592000"/>
              <a:gd name="connsiteY5" fmla="*/ 414641 h 414641"/>
              <a:gd name="connsiteX6" fmla="*/ 69108 w 592000"/>
              <a:gd name="connsiteY6" fmla="*/ 414641 h 414641"/>
              <a:gd name="connsiteX7" fmla="*/ 0 w 592000"/>
              <a:gd name="connsiteY7" fmla="*/ 345533 h 414641"/>
              <a:gd name="connsiteX8" fmla="*/ 0 w 592000"/>
              <a:gd name="connsiteY8" fmla="*/ 69108 h 414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2000" h="414641" fill="none" extrusionOk="0">
                <a:moveTo>
                  <a:pt x="0" y="69108"/>
                </a:moveTo>
                <a:cubicBezTo>
                  <a:pt x="1157" y="29375"/>
                  <a:pt x="31363" y="1269"/>
                  <a:pt x="69108" y="0"/>
                </a:cubicBezTo>
                <a:cubicBezTo>
                  <a:pt x="181123" y="-41524"/>
                  <a:pt x="317037" y="5648"/>
                  <a:pt x="522892" y="0"/>
                </a:cubicBezTo>
                <a:cubicBezTo>
                  <a:pt x="558166" y="3593"/>
                  <a:pt x="591106" y="28813"/>
                  <a:pt x="592000" y="69108"/>
                </a:cubicBezTo>
                <a:cubicBezTo>
                  <a:pt x="623042" y="176081"/>
                  <a:pt x="560780" y="232337"/>
                  <a:pt x="592000" y="345533"/>
                </a:cubicBezTo>
                <a:cubicBezTo>
                  <a:pt x="592631" y="377750"/>
                  <a:pt x="557351" y="423685"/>
                  <a:pt x="522892" y="414641"/>
                </a:cubicBezTo>
                <a:cubicBezTo>
                  <a:pt x="355701" y="463314"/>
                  <a:pt x="250999" y="363028"/>
                  <a:pt x="69108" y="414641"/>
                </a:cubicBezTo>
                <a:cubicBezTo>
                  <a:pt x="22808" y="414710"/>
                  <a:pt x="-2022" y="374355"/>
                  <a:pt x="0" y="345533"/>
                </a:cubicBezTo>
                <a:cubicBezTo>
                  <a:pt x="-16255" y="287098"/>
                  <a:pt x="10570" y="181784"/>
                  <a:pt x="0" y="69108"/>
                </a:cubicBezTo>
                <a:close/>
              </a:path>
              <a:path w="592000" h="414641" stroke="0" extrusionOk="0">
                <a:moveTo>
                  <a:pt x="0" y="69108"/>
                </a:moveTo>
                <a:cubicBezTo>
                  <a:pt x="-573" y="19896"/>
                  <a:pt x="34469" y="-4816"/>
                  <a:pt x="69108" y="0"/>
                </a:cubicBezTo>
                <a:cubicBezTo>
                  <a:pt x="255687" y="-24359"/>
                  <a:pt x="342967" y="52120"/>
                  <a:pt x="522892" y="0"/>
                </a:cubicBezTo>
                <a:cubicBezTo>
                  <a:pt x="562133" y="329"/>
                  <a:pt x="602339" y="28862"/>
                  <a:pt x="592000" y="69108"/>
                </a:cubicBezTo>
                <a:cubicBezTo>
                  <a:pt x="621969" y="135728"/>
                  <a:pt x="575487" y="279168"/>
                  <a:pt x="592000" y="345533"/>
                </a:cubicBezTo>
                <a:cubicBezTo>
                  <a:pt x="599240" y="380359"/>
                  <a:pt x="561210" y="415514"/>
                  <a:pt x="522892" y="414641"/>
                </a:cubicBezTo>
                <a:cubicBezTo>
                  <a:pt x="413107" y="443039"/>
                  <a:pt x="183654" y="387280"/>
                  <a:pt x="69108" y="414641"/>
                </a:cubicBezTo>
                <a:cubicBezTo>
                  <a:pt x="21583" y="415072"/>
                  <a:pt x="-8951" y="380398"/>
                  <a:pt x="0" y="345533"/>
                </a:cubicBezTo>
                <a:cubicBezTo>
                  <a:pt x="-11950" y="268426"/>
                  <a:pt x="25575" y="198839"/>
                  <a:pt x="0" y="69108"/>
                </a:cubicBezTo>
                <a:close/>
              </a:path>
            </a:pathLst>
          </a:custGeom>
          <a:noFill/>
          <a:ln w="9525">
            <a:solidFill>
              <a:schemeClr val="tx1"/>
            </a:solidFill>
            <a:prstDash val="sysDash"/>
            <a:round/>
            <a:headEnd/>
            <a:tailEnd/>
            <a:extLst>
              <a:ext uri="{C807C97D-BFC1-408E-A445-0C87EB9F89A2}">
                <ask:lineSketchStyleProps xmlns:ask="http://schemas.microsoft.com/office/drawing/2018/sketchyshapes" xmlns="" sd="994417406">
                  <a:prstGeom prst="roundRect">
                    <a:avLst/>
                  </a:prstGeom>
                  <ask:type>
                    <ask:lineSketchScribble/>
                  </ask:type>
                </ask:lineSketchStyleProps>
              </a:ext>
            </a:extLst>
          </a:ln>
        </p:spPr>
        <p:txBody>
          <a:bodyPr wrap="none" rtlCol="0" anchor="ctr"/>
          <a:lstStyle/>
          <a:p>
            <a:pPr algn="ctr"/>
            <a:r>
              <a:rPr lang="ko-KR" altLang="en-US" sz="1200" b="1" dirty="0">
                <a:latin typeface="+mn-ea"/>
                <a:ea typeface="+mn-ea"/>
              </a:rPr>
              <a:t>전문</a:t>
            </a:r>
            <a:endParaRPr lang="en-US" altLang="ko-KR" sz="1200" b="1" dirty="0">
              <a:latin typeface="+mn-ea"/>
              <a:ea typeface="+mn-ea"/>
            </a:endParaRPr>
          </a:p>
          <a:p>
            <a:pPr algn="ctr"/>
            <a:r>
              <a:rPr lang="ko-KR" altLang="en-US" sz="1200" b="1" dirty="0">
                <a:latin typeface="+mn-ea"/>
                <a:ea typeface="+mn-ea"/>
              </a:rPr>
              <a:t>개발회사</a:t>
            </a:r>
          </a:p>
        </p:txBody>
      </p:sp>
      <p:sp>
        <p:nvSpPr>
          <p:cNvPr id="53" name="사각형: 둥근 모서리 52">
            <a:extLst>
              <a:ext uri="{FF2B5EF4-FFF2-40B4-BE49-F238E27FC236}">
                <a16:creationId xmlns:a16="http://schemas.microsoft.com/office/drawing/2014/main" id="{0DCD140C-2689-41CA-BA57-3879CD76B4E4}"/>
              </a:ext>
            </a:extLst>
          </p:cNvPr>
          <p:cNvSpPr/>
          <p:nvPr/>
        </p:nvSpPr>
        <p:spPr bwMode="auto">
          <a:xfrm>
            <a:off x="4723650" y="2810955"/>
            <a:ext cx="1022134" cy="442120"/>
          </a:xfrm>
          <a:prstGeom prst="roundRect">
            <a:avLst/>
          </a:prstGeom>
          <a:noFill/>
          <a:ln w="9525">
            <a:noFill/>
            <a:round/>
            <a:headEnd/>
            <a:tailEnd/>
          </a:ln>
        </p:spPr>
        <p:txBody>
          <a:bodyPr wrap="none" rtlCol="0" anchor="ctr"/>
          <a:lstStyle/>
          <a:p>
            <a:pPr algn="ctr"/>
            <a:r>
              <a:rPr lang="ko-KR" altLang="en-US" sz="1800" b="1" dirty="0">
                <a:latin typeface="+mn-ea"/>
                <a:sym typeface="Wingdings" panose="05000000000000000000" pitchFamily="2" charset="2"/>
              </a:rPr>
              <a:t></a:t>
            </a:r>
            <a:endParaRPr lang="ko-KR" altLang="en-US" sz="1800" b="1" dirty="0">
              <a:latin typeface="+mn-ea"/>
            </a:endParaRPr>
          </a:p>
          <a:p>
            <a:pPr algn="ctr"/>
            <a:endParaRPr lang="ko-KR" altLang="en-US" sz="1800" b="1" dirty="0">
              <a:latin typeface="+mn-ea"/>
            </a:endParaRPr>
          </a:p>
        </p:txBody>
      </p:sp>
      <p:sp>
        <p:nvSpPr>
          <p:cNvPr id="54" name="사각형: 둥근 모서리 53">
            <a:extLst>
              <a:ext uri="{FF2B5EF4-FFF2-40B4-BE49-F238E27FC236}">
                <a16:creationId xmlns:a16="http://schemas.microsoft.com/office/drawing/2014/main" id="{252A58CE-C45C-490B-8E06-F06D5B38F18D}"/>
              </a:ext>
            </a:extLst>
          </p:cNvPr>
          <p:cNvSpPr/>
          <p:nvPr/>
        </p:nvSpPr>
        <p:spPr bwMode="auto">
          <a:xfrm>
            <a:off x="4881645" y="3661994"/>
            <a:ext cx="1022134" cy="321006"/>
          </a:xfrm>
          <a:prstGeom prst="roundRect">
            <a:avLst/>
          </a:prstGeom>
          <a:noFill/>
          <a:ln w="9525">
            <a:noFill/>
            <a:round/>
            <a:headEnd/>
            <a:tailEnd/>
          </a:ln>
        </p:spPr>
        <p:txBody>
          <a:bodyPr wrap="none" rtlCol="0" anchor="ctr"/>
          <a:lstStyle/>
          <a:p>
            <a:pPr algn="ctr"/>
            <a:r>
              <a:rPr lang="ko-KR" altLang="en-US" sz="1800" b="1" dirty="0">
                <a:latin typeface="+mn-ea"/>
                <a:sym typeface="Wingdings" panose="05000000000000000000" pitchFamily="2" charset="2"/>
              </a:rPr>
              <a:t></a:t>
            </a:r>
            <a:endParaRPr lang="ko-KR" altLang="en-US" sz="1800" b="1" dirty="0">
              <a:latin typeface="+mn-ea"/>
            </a:endParaRPr>
          </a:p>
          <a:p>
            <a:pPr algn="ctr"/>
            <a:endParaRPr lang="ko-KR" altLang="en-US" sz="1800" b="1" dirty="0">
              <a:latin typeface="+mn-ea"/>
            </a:endParaRPr>
          </a:p>
        </p:txBody>
      </p:sp>
      <p:sp>
        <p:nvSpPr>
          <p:cNvPr id="56" name="사각형: 둥근 모서리 55">
            <a:extLst>
              <a:ext uri="{FF2B5EF4-FFF2-40B4-BE49-F238E27FC236}">
                <a16:creationId xmlns:a16="http://schemas.microsoft.com/office/drawing/2014/main" id="{00319426-FEF6-4624-84C7-1323CA0A98DE}"/>
              </a:ext>
            </a:extLst>
          </p:cNvPr>
          <p:cNvSpPr/>
          <p:nvPr/>
        </p:nvSpPr>
        <p:spPr bwMode="auto">
          <a:xfrm>
            <a:off x="1260342" y="1265989"/>
            <a:ext cx="7509082" cy="1116030"/>
          </a:xfrm>
          <a:prstGeom prst="roundRect">
            <a:avLst/>
          </a:prstGeom>
          <a:solidFill>
            <a:srgbClr val="FFFFCC"/>
          </a:solidFill>
          <a:ln w="9525">
            <a:solidFill>
              <a:schemeClr val="tx1"/>
            </a:solidFill>
            <a:round/>
            <a:headEnd/>
            <a:tailEnd/>
          </a:ln>
        </p:spPr>
        <p:txBody>
          <a:bodyPr wrap="none" rtlCol="0" anchor="ctr"/>
          <a:lstStyle/>
          <a:p>
            <a:pPr algn="ctr"/>
            <a:endParaRPr lang="ko-KR" altLang="en-US" sz="1800" b="1" dirty="0">
              <a:latin typeface="+mn-ea"/>
              <a:ea typeface="+mn-ea"/>
            </a:endParaRPr>
          </a:p>
        </p:txBody>
      </p:sp>
      <p:sp>
        <p:nvSpPr>
          <p:cNvPr id="55" name="사각형: 둥근 모서리 54">
            <a:extLst>
              <a:ext uri="{FF2B5EF4-FFF2-40B4-BE49-F238E27FC236}">
                <a16:creationId xmlns:a16="http://schemas.microsoft.com/office/drawing/2014/main" id="{7136B089-E5E7-4F90-845B-378A7D7D297C}"/>
              </a:ext>
            </a:extLst>
          </p:cNvPr>
          <p:cNvSpPr/>
          <p:nvPr/>
        </p:nvSpPr>
        <p:spPr bwMode="auto">
          <a:xfrm>
            <a:off x="1793853" y="1326187"/>
            <a:ext cx="6457046" cy="364115"/>
          </a:xfrm>
          <a:prstGeom prst="roundRect">
            <a:avLst/>
          </a:prstGeom>
          <a:solidFill>
            <a:srgbClr val="FFFFCC"/>
          </a:solidFill>
          <a:ln w="9525">
            <a:noFill/>
            <a:round/>
            <a:headEnd/>
            <a:tailEnd/>
          </a:ln>
        </p:spPr>
        <p:txBody>
          <a:bodyPr wrap="none" rtlCol="0" anchor="ctr"/>
          <a:lstStyle/>
          <a:p>
            <a:pPr algn="ctr"/>
            <a:r>
              <a:rPr lang="ko-KR" altLang="en-US" sz="1800" b="1" dirty="0">
                <a:latin typeface="+mn-ea"/>
                <a:ea typeface="+mn-ea"/>
              </a:rPr>
              <a:t>소비자</a:t>
            </a:r>
            <a:r>
              <a:rPr lang="en-US" altLang="ko-KR" sz="1800" b="1" dirty="0">
                <a:latin typeface="+mn-ea"/>
                <a:ea typeface="+mn-ea"/>
              </a:rPr>
              <a:t>, </a:t>
            </a:r>
            <a:r>
              <a:rPr lang="ko-KR" altLang="en-US" sz="1800" b="1" dirty="0">
                <a:latin typeface="+mn-ea"/>
                <a:ea typeface="+mn-ea"/>
              </a:rPr>
              <a:t>고객의 가치 창출</a:t>
            </a:r>
          </a:p>
        </p:txBody>
      </p:sp>
      <p:sp>
        <p:nvSpPr>
          <p:cNvPr id="52" name="사각형: 둥근 모서리 51">
            <a:extLst>
              <a:ext uri="{FF2B5EF4-FFF2-40B4-BE49-F238E27FC236}">
                <a16:creationId xmlns:a16="http://schemas.microsoft.com/office/drawing/2014/main" id="{259A013C-6AA2-46CA-82D3-9F64462DF8DF}"/>
              </a:ext>
            </a:extLst>
          </p:cNvPr>
          <p:cNvSpPr/>
          <p:nvPr/>
        </p:nvSpPr>
        <p:spPr bwMode="auto">
          <a:xfrm>
            <a:off x="1466691" y="1895534"/>
            <a:ext cx="401423" cy="451899"/>
          </a:xfrm>
          <a:custGeom>
            <a:avLst/>
            <a:gdLst>
              <a:gd name="connsiteX0" fmla="*/ 0 w 401423"/>
              <a:gd name="connsiteY0" fmla="*/ 66905 h 451899"/>
              <a:gd name="connsiteX1" fmla="*/ 66905 w 401423"/>
              <a:gd name="connsiteY1" fmla="*/ 0 h 451899"/>
              <a:gd name="connsiteX2" fmla="*/ 334518 w 401423"/>
              <a:gd name="connsiteY2" fmla="*/ 0 h 451899"/>
              <a:gd name="connsiteX3" fmla="*/ 401423 w 401423"/>
              <a:gd name="connsiteY3" fmla="*/ 66905 h 451899"/>
              <a:gd name="connsiteX4" fmla="*/ 401423 w 401423"/>
              <a:gd name="connsiteY4" fmla="*/ 384994 h 451899"/>
              <a:gd name="connsiteX5" fmla="*/ 334518 w 401423"/>
              <a:gd name="connsiteY5" fmla="*/ 451899 h 451899"/>
              <a:gd name="connsiteX6" fmla="*/ 66905 w 401423"/>
              <a:gd name="connsiteY6" fmla="*/ 451899 h 451899"/>
              <a:gd name="connsiteX7" fmla="*/ 0 w 401423"/>
              <a:gd name="connsiteY7" fmla="*/ 384994 h 451899"/>
              <a:gd name="connsiteX8" fmla="*/ 0 w 401423"/>
              <a:gd name="connsiteY8" fmla="*/ 66905 h 45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1423" h="451899" fill="none" extrusionOk="0">
                <a:moveTo>
                  <a:pt x="0" y="66905"/>
                </a:moveTo>
                <a:cubicBezTo>
                  <a:pt x="6286" y="21449"/>
                  <a:pt x="30580" y="1885"/>
                  <a:pt x="66905" y="0"/>
                </a:cubicBezTo>
                <a:cubicBezTo>
                  <a:pt x="182911" y="-14088"/>
                  <a:pt x="220460" y="11316"/>
                  <a:pt x="334518" y="0"/>
                </a:cubicBezTo>
                <a:cubicBezTo>
                  <a:pt x="367207" y="5294"/>
                  <a:pt x="398217" y="22326"/>
                  <a:pt x="401423" y="66905"/>
                </a:cubicBezTo>
                <a:cubicBezTo>
                  <a:pt x="422195" y="171378"/>
                  <a:pt x="381910" y="273552"/>
                  <a:pt x="401423" y="384994"/>
                </a:cubicBezTo>
                <a:cubicBezTo>
                  <a:pt x="401623" y="420055"/>
                  <a:pt x="370434" y="454424"/>
                  <a:pt x="334518" y="451899"/>
                </a:cubicBezTo>
                <a:cubicBezTo>
                  <a:pt x="248718" y="470791"/>
                  <a:pt x="129277" y="443306"/>
                  <a:pt x="66905" y="451899"/>
                </a:cubicBezTo>
                <a:cubicBezTo>
                  <a:pt x="22084" y="451966"/>
                  <a:pt x="-1774" y="413743"/>
                  <a:pt x="0" y="384994"/>
                </a:cubicBezTo>
                <a:cubicBezTo>
                  <a:pt x="-30050" y="288182"/>
                  <a:pt x="13060" y="169946"/>
                  <a:pt x="0" y="66905"/>
                </a:cubicBezTo>
                <a:close/>
              </a:path>
              <a:path w="401423" h="451899" stroke="0" extrusionOk="0">
                <a:moveTo>
                  <a:pt x="0" y="66905"/>
                </a:moveTo>
                <a:cubicBezTo>
                  <a:pt x="-430" y="21672"/>
                  <a:pt x="31259" y="-1781"/>
                  <a:pt x="66905" y="0"/>
                </a:cubicBezTo>
                <a:cubicBezTo>
                  <a:pt x="173474" y="-10723"/>
                  <a:pt x="236904" y="23444"/>
                  <a:pt x="334518" y="0"/>
                </a:cubicBezTo>
                <a:cubicBezTo>
                  <a:pt x="372958" y="455"/>
                  <a:pt x="402936" y="29650"/>
                  <a:pt x="401423" y="66905"/>
                </a:cubicBezTo>
                <a:cubicBezTo>
                  <a:pt x="413738" y="163428"/>
                  <a:pt x="378030" y="240165"/>
                  <a:pt x="401423" y="384994"/>
                </a:cubicBezTo>
                <a:cubicBezTo>
                  <a:pt x="405185" y="420209"/>
                  <a:pt x="371982" y="454869"/>
                  <a:pt x="334518" y="451899"/>
                </a:cubicBezTo>
                <a:cubicBezTo>
                  <a:pt x="236318" y="464453"/>
                  <a:pt x="129104" y="427451"/>
                  <a:pt x="66905" y="451899"/>
                </a:cubicBezTo>
                <a:cubicBezTo>
                  <a:pt x="28497" y="451966"/>
                  <a:pt x="-2960" y="420853"/>
                  <a:pt x="0" y="384994"/>
                </a:cubicBezTo>
                <a:cubicBezTo>
                  <a:pt x="-24435" y="283853"/>
                  <a:pt x="25823" y="148982"/>
                  <a:pt x="0" y="66905"/>
                </a:cubicBezTo>
                <a:close/>
              </a:path>
            </a:pathLst>
          </a:custGeom>
          <a:solidFill>
            <a:srgbClr val="FFFFCC"/>
          </a:solidFill>
          <a:ln w="9525">
            <a:solidFill>
              <a:schemeClr val="tx1"/>
            </a:solidFill>
            <a:prstDash val="sysDash"/>
            <a:round/>
            <a:headEnd/>
            <a:tailEnd/>
            <a:extLst>
              <a:ext uri="{C807C97D-BFC1-408E-A445-0C87EB9F89A2}">
                <ask:lineSketchStyleProps xmlns:ask="http://schemas.microsoft.com/office/drawing/2018/sketchyshapes" xmlns="" sd="994417406">
                  <a:prstGeom prst="roundRect">
                    <a:avLst/>
                  </a:prstGeom>
                  <ask:type>
                    <ask:lineSketchScribble/>
                  </ask:type>
                </ask:lineSketchStyleProps>
              </a:ext>
            </a:extLst>
          </a:ln>
        </p:spPr>
        <p:txBody>
          <a:bodyPr wrap="none" rtlCol="0" anchor="ctr"/>
          <a:lstStyle/>
          <a:p>
            <a:pPr algn="ctr"/>
            <a:endParaRPr lang="en-US" altLang="ko-KR" sz="1200" b="1" dirty="0">
              <a:latin typeface="+mn-ea"/>
              <a:ea typeface="+mn-ea"/>
            </a:endParaRPr>
          </a:p>
        </p:txBody>
      </p:sp>
      <p:sp>
        <p:nvSpPr>
          <p:cNvPr id="57" name="사각형: 둥근 모서리 56">
            <a:extLst>
              <a:ext uri="{FF2B5EF4-FFF2-40B4-BE49-F238E27FC236}">
                <a16:creationId xmlns:a16="http://schemas.microsoft.com/office/drawing/2014/main" id="{CD78C426-542C-4170-9A1C-60430CDF1B4A}"/>
              </a:ext>
            </a:extLst>
          </p:cNvPr>
          <p:cNvSpPr/>
          <p:nvPr/>
        </p:nvSpPr>
        <p:spPr bwMode="auto">
          <a:xfrm>
            <a:off x="1420985" y="1839615"/>
            <a:ext cx="401423" cy="451899"/>
          </a:xfrm>
          <a:custGeom>
            <a:avLst/>
            <a:gdLst>
              <a:gd name="connsiteX0" fmla="*/ 0 w 401423"/>
              <a:gd name="connsiteY0" fmla="*/ 66905 h 451899"/>
              <a:gd name="connsiteX1" fmla="*/ 66905 w 401423"/>
              <a:gd name="connsiteY1" fmla="*/ 0 h 451899"/>
              <a:gd name="connsiteX2" fmla="*/ 334518 w 401423"/>
              <a:gd name="connsiteY2" fmla="*/ 0 h 451899"/>
              <a:gd name="connsiteX3" fmla="*/ 401423 w 401423"/>
              <a:gd name="connsiteY3" fmla="*/ 66905 h 451899"/>
              <a:gd name="connsiteX4" fmla="*/ 401423 w 401423"/>
              <a:gd name="connsiteY4" fmla="*/ 384994 h 451899"/>
              <a:gd name="connsiteX5" fmla="*/ 334518 w 401423"/>
              <a:gd name="connsiteY5" fmla="*/ 451899 h 451899"/>
              <a:gd name="connsiteX6" fmla="*/ 66905 w 401423"/>
              <a:gd name="connsiteY6" fmla="*/ 451899 h 451899"/>
              <a:gd name="connsiteX7" fmla="*/ 0 w 401423"/>
              <a:gd name="connsiteY7" fmla="*/ 384994 h 451899"/>
              <a:gd name="connsiteX8" fmla="*/ 0 w 401423"/>
              <a:gd name="connsiteY8" fmla="*/ 66905 h 45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1423" h="451899" fill="none" extrusionOk="0">
                <a:moveTo>
                  <a:pt x="0" y="66905"/>
                </a:moveTo>
                <a:cubicBezTo>
                  <a:pt x="6286" y="21449"/>
                  <a:pt x="30580" y="1885"/>
                  <a:pt x="66905" y="0"/>
                </a:cubicBezTo>
                <a:cubicBezTo>
                  <a:pt x="182911" y="-14088"/>
                  <a:pt x="220460" y="11316"/>
                  <a:pt x="334518" y="0"/>
                </a:cubicBezTo>
                <a:cubicBezTo>
                  <a:pt x="367207" y="5294"/>
                  <a:pt x="398217" y="22326"/>
                  <a:pt x="401423" y="66905"/>
                </a:cubicBezTo>
                <a:cubicBezTo>
                  <a:pt x="422195" y="171378"/>
                  <a:pt x="381910" y="273552"/>
                  <a:pt x="401423" y="384994"/>
                </a:cubicBezTo>
                <a:cubicBezTo>
                  <a:pt x="401623" y="420055"/>
                  <a:pt x="370434" y="454424"/>
                  <a:pt x="334518" y="451899"/>
                </a:cubicBezTo>
                <a:cubicBezTo>
                  <a:pt x="248718" y="470791"/>
                  <a:pt x="129277" y="443306"/>
                  <a:pt x="66905" y="451899"/>
                </a:cubicBezTo>
                <a:cubicBezTo>
                  <a:pt x="22084" y="451966"/>
                  <a:pt x="-1774" y="413743"/>
                  <a:pt x="0" y="384994"/>
                </a:cubicBezTo>
                <a:cubicBezTo>
                  <a:pt x="-30050" y="288182"/>
                  <a:pt x="13060" y="169946"/>
                  <a:pt x="0" y="66905"/>
                </a:cubicBezTo>
                <a:close/>
              </a:path>
              <a:path w="401423" h="451899" stroke="0" extrusionOk="0">
                <a:moveTo>
                  <a:pt x="0" y="66905"/>
                </a:moveTo>
                <a:cubicBezTo>
                  <a:pt x="-430" y="21672"/>
                  <a:pt x="31259" y="-1781"/>
                  <a:pt x="66905" y="0"/>
                </a:cubicBezTo>
                <a:cubicBezTo>
                  <a:pt x="173474" y="-10723"/>
                  <a:pt x="236904" y="23444"/>
                  <a:pt x="334518" y="0"/>
                </a:cubicBezTo>
                <a:cubicBezTo>
                  <a:pt x="372958" y="455"/>
                  <a:pt x="402936" y="29650"/>
                  <a:pt x="401423" y="66905"/>
                </a:cubicBezTo>
                <a:cubicBezTo>
                  <a:pt x="413738" y="163428"/>
                  <a:pt x="378030" y="240165"/>
                  <a:pt x="401423" y="384994"/>
                </a:cubicBezTo>
                <a:cubicBezTo>
                  <a:pt x="405185" y="420209"/>
                  <a:pt x="371982" y="454869"/>
                  <a:pt x="334518" y="451899"/>
                </a:cubicBezTo>
                <a:cubicBezTo>
                  <a:pt x="236318" y="464453"/>
                  <a:pt x="129104" y="427451"/>
                  <a:pt x="66905" y="451899"/>
                </a:cubicBezTo>
                <a:cubicBezTo>
                  <a:pt x="28497" y="451966"/>
                  <a:pt x="-2960" y="420853"/>
                  <a:pt x="0" y="384994"/>
                </a:cubicBezTo>
                <a:cubicBezTo>
                  <a:pt x="-24435" y="283853"/>
                  <a:pt x="25823" y="148982"/>
                  <a:pt x="0" y="66905"/>
                </a:cubicBezTo>
                <a:close/>
              </a:path>
            </a:pathLst>
          </a:custGeom>
          <a:solidFill>
            <a:srgbClr val="FFFFCC"/>
          </a:solidFill>
          <a:ln w="9525">
            <a:solidFill>
              <a:schemeClr val="tx1"/>
            </a:solidFill>
            <a:prstDash val="sysDash"/>
            <a:round/>
            <a:headEnd/>
            <a:tailEnd/>
            <a:extLst>
              <a:ext uri="{C807C97D-BFC1-408E-A445-0C87EB9F89A2}">
                <ask:lineSketchStyleProps xmlns:ask="http://schemas.microsoft.com/office/drawing/2018/sketchyshapes" xmlns="" sd="994417406">
                  <a:prstGeom prst="roundRect">
                    <a:avLst/>
                  </a:prstGeom>
                  <ask:type>
                    <ask:lineSketchScribble/>
                  </ask:type>
                </ask:lineSketchStyleProps>
              </a:ext>
            </a:extLst>
          </a:ln>
        </p:spPr>
        <p:txBody>
          <a:bodyPr wrap="none" rtlCol="0" anchor="ctr"/>
          <a:lstStyle/>
          <a:p>
            <a:pPr algn="ctr"/>
            <a:r>
              <a:rPr lang="ko-KR" altLang="en-US" sz="1200" b="1" dirty="0" smtClean="0">
                <a:latin typeface="+mn-ea"/>
                <a:ea typeface="+mn-ea"/>
              </a:rPr>
              <a:t>병원</a:t>
            </a:r>
            <a:endParaRPr lang="en-US" altLang="ko-KR" sz="1200" b="1" dirty="0">
              <a:latin typeface="+mn-ea"/>
              <a:ea typeface="+mn-ea"/>
            </a:endParaRPr>
          </a:p>
        </p:txBody>
      </p:sp>
      <p:sp>
        <p:nvSpPr>
          <p:cNvPr id="58" name="사각형: 둥근 모서리 57">
            <a:extLst>
              <a:ext uri="{FF2B5EF4-FFF2-40B4-BE49-F238E27FC236}">
                <a16:creationId xmlns:a16="http://schemas.microsoft.com/office/drawing/2014/main" id="{15FD02B4-EA5D-4AB2-92C8-F126BD8AFF9E}"/>
              </a:ext>
            </a:extLst>
          </p:cNvPr>
          <p:cNvSpPr/>
          <p:nvPr/>
        </p:nvSpPr>
        <p:spPr bwMode="auto">
          <a:xfrm>
            <a:off x="2777404" y="1847426"/>
            <a:ext cx="401423" cy="451899"/>
          </a:xfrm>
          <a:custGeom>
            <a:avLst/>
            <a:gdLst>
              <a:gd name="connsiteX0" fmla="*/ 0 w 401423"/>
              <a:gd name="connsiteY0" fmla="*/ 66905 h 451899"/>
              <a:gd name="connsiteX1" fmla="*/ 66905 w 401423"/>
              <a:gd name="connsiteY1" fmla="*/ 0 h 451899"/>
              <a:gd name="connsiteX2" fmla="*/ 334518 w 401423"/>
              <a:gd name="connsiteY2" fmla="*/ 0 h 451899"/>
              <a:gd name="connsiteX3" fmla="*/ 401423 w 401423"/>
              <a:gd name="connsiteY3" fmla="*/ 66905 h 451899"/>
              <a:gd name="connsiteX4" fmla="*/ 401423 w 401423"/>
              <a:gd name="connsiteY4" fmla="*/ 384994 h 451899"/>
              <a:gd name="connsiteX5" fmla="*/ 334518 w 401423"/>
              <a:gd name="connsiteY5" fmla="*/ 451899 h 451899"/>
              <a:gd name="connsiteX6" fmla="*/ 66905 w 401423"/>
              <a:gd name="connsiteY6" fmla="*/ 451899 h 451899"/>
              <a:gd name="connsiteX7" fmla="*/ 0 w 401423"/>
              <a:gd name="connsiteY7" fmla="*/ 384994 h 451899"/>
              <a:gd name="connsiteX8" fmla="*/ 0 w 401423"/>
              <a:gd name="connsiteY8" fmla="*/ 66905 h 45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1423" h="451899" fill="none" extrusionOk="0">
                <a:moveTo>
                  <a:pt x="0" y="66905"/>
                </a:moveTo>
                <a:cubicBezTo>
                  <a:pt x="6286" y="21449"/>
                  <a:pt x="30580" y="1885"/>
                  <a:pt x="66905" y="0"/>
                </a:cubicBezTo>
                <a:cubicBezTo>
                  <a:pt x="182911" y="-14088"/>
                  <a:pt x="220460" y="11316"/>
                  <a:pt x="334518" y="0"/>
                </a:cubicBezTo>
                <a:cubicBezTo>
                  <a:pt x="367207" y="5294"/>
                  <a:pt x="398217" y="22326"/>
                  <a:pt x="401423" y="66905"/>
                </a:cubicBezTo>
                <a:cubicBezTo>
                  <a:pt x="422195" y="171378"/>
                  <a:pt x="381910" y="273552"/>
                  <a:pt x="401423" y="384994"/>
                </a:cubicBezTo>
                <a:cubicBezTo>
                  <a:pt x="401623" y="420055"/>
                  <a:pt x="370434" y="454424"/>
                  <a:pt x="334518" y="451899"/>
                </a:cubicBezTo>
                <a:cubicBezTo>
                  <a:pt x="248718" y="470791"/>
                  <a:pt x="129277" y="443306"/>
                  <a:pt x="66905" y="451899"/>
                </a:cubicBezTo>
                <a:cubicBezTo>
                  <a:pt x="22084" y="451966"/>
                  <a:pt x="-1774" y="413743"/>
                  <a:pt x="0" y="384994"/>
                </a:cubicBezTo>
                <a:cubicBezTo>
                  <a:pt x="-30050" y="288182"/>
                  <a:pt x="13060" y="169946"/>
                  <a:pt x="0" y="66905"/>
                </a:cubicBezTo>
                <a:close/>
              </a:path>
              <a:path w="401423" h="451899" stroke="0" extrusionOk="0">
                <a:moveTo>
                  <a:pt x="0" y="66905"/>
                </a:moveTo>
                <a:cubicBezTo>
                  <a:pt x="-430" y="21672"/>
                  <a:pt x="31259" y="-1781"/>
                  <a:pt x="66905" y="0"/>
                </a:cubicBezTo>
                <a:cubicBezTo>
                  <a:pt x="173474" y="-10723"/>
                  <a:pt x="236904" y="23444"/>
                  <a:pt x="334518" y="0"/>
                </a:cubicBezTo>
                <a:cubicBezTo>
                  <a:pt x="372958" y="455"/>
                  <a:pt x="402936" y="29650"/>
                  <a:pt x="401423" y="66905"/>
                </a:cubicBezTo>
                <a:cubicBezTo>
                  <a:pt x="413738" y="163428"/>
                  <a:pt x="378030" y="240165"/>
                  <a:pt x="401423" y="384994"/>
                </a:cubicBezTo>
                <a:cubicBezTo>
                  <a:pt x="405185" y="420209"/>
                  <a:pt x="371982" y="454869"/>
                  <a:pt x="334518" y="451899"/>
                </a:cubicBezTo>
                <a:cubicBezTo>
                  <a:pt x="236318" y="464453"/>
                  <a:pt x="129104" y="427451"/>
                  <a:pt x="66905" y="451899"/>
                </a:cubicBezTo>
                <a:cubicBezTo>
                  <a:pt x="28497" y="451966"/>
                  <a:pt x="-2960" y="420853"/>
                  <a:pt x="0" y="384994"/>
                </a:cubicBezTo>
                <a:cubicBezTo>
                  <a:pt x="-24435" y="283853"/>
                  <a:pt x="25823" y="148982"/>
                  <a:pt x="0" y="66905"/>
                </a:cubicBezTo>
                <a:close/>
              </a:path>
            </a:pathLst>
          </a:custGeom>
          <a:solidFill>
            <a:srgbClr val="FFFFCC"/>
          </a:solidFill>
          <a:ln w="9525">
            <a:solidFill>
              <a:schemeClr val="tx1"/>
            </a:solidFill>
            <a:prstDash val="sysDash"/>
            <a:round/>
            <a:headEnd/>
            <a:tailEnd/>
            <a:extLst>
              <a:ext uri="{C807C97D-BFC1-408E-A445-0C87EB9F89A2}">
                <ask:lineSketchStyleProps xmlns:ask="http://schemas.microsoft.com/office/drawing/2018/sketchyshapes" xmlns="" sd="994417406">
                  <a:prstGeom prst="roundRect">
                    <a:avLst/>
                  </a:prstGeom>
                  <ask:type>
                    <ask:lineSketchScribble/>
                  </ask:type>
                </ask:lineSketchStyleProps>
              </a:ext>
            </a:extLst>
          </a:ln>
        </p:spPr>
        <p:txBody>
          <a:bodyPr wrap="none" rtlCol="0" anchor="ctr"/>
          <a:lstStyle/>
          <a:p>
            <a:pPr algn="ctr"/>
            <a:r>
              <a:rPr lang="ko-KR" altLang="en-US" sz="1200" b="1" dirty="0">
                <a:latin typeface="+mn-ea"/>
                <a:ea typeface="+mn-ea"/>
              </a:rPr>
              <a:t>핵심</a:t>
            </a:r>
            <a:endParaRPr lang="en-US" altLang="ko-KR" sz="1200" b="1" dirty="0">
              <a:latin typeface="+mn-ea"/>
              <a:ea typeface="+mn-ea"/>
            </a:endParaRPr>
          </a:p>
          <a:p>
            <a:pPr algn="ctr"/>
            <a:r>
              <a:rPr lang="ko-KR" altLang="en-US" sz="1200" b="1" dirty="0">
                <a:latin typeface="+mn-ea"/>
                <a:ea typeface="+mn-ea"/>
              </a:rPr>
              <a:t>주자</a:t>
            </a:r>
            <a:endParaRPr lang="en-US" altLang="ko-KR" sz="1200" b="1" dirty="0">
              <a:latin typeface="+mn-ea"/>
              <a:ea typeface="+mn-ea"/>
            </a:endParaRPr>
          </a:p>
        </p:txBody>
      </p:sp>
      <p:sp>
        <p:nvSpPr>
          <p:cNvPr id="60" name="사각형: 둥근 모서리 59">
            <a:extLst>
              <a:ext uri="{FF2B5EF4-FFF2-40B4-BE49-F238E27FC236}">
                <a16:creationId xmlns:a16="http://schemas.microsoft.com/office/drawing/2014/main" id="{2F41B6BB-18D8-4409-AC7C-E712FB2E8B4F}"/>
              </a:ext>
            </a:extLst>
          </p:cNvPr>
          <p:cNvSpPr/>
          <p:nvPr/>
        </p:nvSpPr>
        <p:spPr bwMode="auto">
          <a:xfrm>
            <a:off x="6018064" y="1828487"/>
            <a:ext cx="401423" cy="451899"/>
          </a:xfrm>
          <a:custGeom>
            <a:avLst/>
            <a:gdLst>
              <a:gd name="connsiteX0" fmla="*/ 0 w 401423"/>
              <a:gd name="connsiteY0" fmla="*/ 66905 h 451899"/>
              <a:gd name="connsiteX1" fmla="*/ 66905 w 401423"/>
              <a:gd name="connsiteY1" fmla="*/ 0 h 451899"/>
              <a:gd name="connsiteX2" fmla="*/ 334518 w 401423"/>
              <a:gd name="connsiteY2" fmla="*/ 0 h 451899"/>
              <a:gd name="connsiteX3" fmla="*/ 401423 w 401423"/>
              <a:gd name="connsiteY3" fmla="*/ 66905 h 451899"/>
              <a:gd name="connsiteX4" fmla="*/ 401423 w 401423"/>
              <a:gd name="connsiteY4" fmla="*/ 384994 h 451899"/>
              <a:gd name="connsiteX5" fmla="*/ 334518 w 401423"/>
              <a:gd name="connsiteY5" fmla="*/ 451899 h 451899"/>
              <a:gd name="connsiteX6" fmla="*/ 66905 w 401423"/>
              <a:gd name="connsiteY6" fmla="*/ 451899 h 451899"/>
              <a:gd name="connsiteX7" fmla="*/ 0 w 401423"/>
              <a:gd name="connsiteY7" fmla="*/ 384994 h 451899"/>
              <a:gd name="connsiteX8" fmla="*/ 0 w 401423"/>
              <a:gd name="connsiteY8" fmla="*/ 66905 h 45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1423" h="451899" fill="none" extrusionOk="0">
                <a:moveTo>
                  <a:pt x="0" y="66905"/>
                </a:moveTo>
                <a:cubicBezTo>
                  <a:pt x="6286" y="21449"/>
                  <a:pt x="30580" y="1885"/>
                  <a:pt x="66905" y="0"/>
                </a:cubicBezTo>
                <a:cubicBezTo>
                  <a:pt x="182911" y="-14088"/>
                  <a:pt x="220460" y="11316"/>
                  <a:pt x="334518" y="0"/>
                </a:cubicBezTo>
                <a:cubicBezTo>
                  <a:pt x="367207" y="5294"/>
                  <a:pt x="398217" y="22326"/>
                  <a:pt x="401423" y="66905"/>
                </a:cubicBezTo>
                <a:cubicBezTo>
                  <a:pt x="422195" y="171378"/>
                  <a:pt x="381910" y="273552"/>
                  <a:pt x="401423" y="384994"/>
                </a:cubicBezTo>
                <a:cubicBezTo>
                  <a:pt x="401623" y="420055"/>
                  <a:pt x="370434" y="454424"/>
                  <a:pt x="334518" y="451899"/>
                </a:cubicBezTo>
                <a:cubicBezTo>
                  <a:pt x="248718" y="470791"/>
                  <a:pt x="129277" y="443306"/>
                  <a:pt x="66905" y="451899"/>
                </a:cubicBezTo>
                <a:cubicBezTo>
                  <a:pt x="22084" y="451966"/>
                  <a:pt x="-1774" y="413743"/>
                  <a:pt x="0" y="384994"/>
                </a:cubicBezTo>
                <a:cubicBezTo>
                  <a:pt x="-30050" y="288182"/>
                  <a:pt x="13060" y="169946"/>
                  <a:pt x="0" y="66905"/>
                </a:cubicBezTo>
                <a:close/>
              </a:path>
              <a:path w="401423" h="451899" stroke="0" extrusionOk="0">
                <a:moveTo>
                  <a:pt x="0" y="66905"/>
                </a:moveTo>
                <a:cubicBezTo>
                  <a:pt x="-430" y="21672"/>
                  <a:pt x="31259" y="-1781"/>
                  <a:pt x="66905" y="0"/>
                </a:cubicBezTo>
                <a:cubicBezTo>
                  <a:pt x="173474" y="-10723"/>
                  <a:pt x="236904" y="23444"/>
                  <a:pt x="334518" y="0"/>
                </a:cubicBezTo>
                <a:cubicBezTo>
                  <a:pt x="372958" y="455"/>
                  <a:pt x="402936" y="29650"/>
                  <a:pt x="401423" y="66905"/>
                </a:cubicBezTo>
                <a:cubicBezTo>
                  <a:pt x="413738" y="163428"/>
                  <a:pt x="378030" y="240165"/>
                  <a:pt x="401423" y="384994"/>
                </a:cubicBezTo>
                <a:cubicBezTo>
                  <a:pt x="405185" y="420209"/>
                  <a:pt x="371982" y="454869"/>
                  <a:pt x="334518" y="451899"/>
                </a:cubicBezTo>
                <a:cubicBezTo>
                  <a:pt x="236318" y="464453"/>
                  <a:pt x="129104" y="427451"/>
                  <a:pt x="66905" y="451899"/>
                </a:cubicBezTo>
                <a:cubicBezTo>
                  <a:pt x="28497" y="451966"/>
                  <a:pt x="-2960" y="420853"/>
                  <a:pt x="0" y="384994"/>
                </a:cubicBezTo>
                <a:cubicBezTo>
                  <a:pt x="-24435" y="283853"/>
                  <a:pt x="25823" y="148982"/>
                  <a:pt x="0" y="66905"/>
                </a:cubicBezTo>
                <a:close/>
              </a:path>
            </a:pathLst>
          </a:custGeom>
          <a:solidFill>
            <a:srgbClr val="FFFFCC"/>
          </a:solidFill>
          <a:ln w="9525">
            <a:solidFill>
              <a:schemeClr val="tx1"/>
            </a:solidFill>
            <a:prstDash val="sysDash"/>
            <a:round/>
            <a:headEnd/>
            <a:tailEnd/>
            <a:extLst>
              <a:ext uri="{C807C97D-BFC1-408E-A445-0C87EB9F89A2}">
                <ask:lineSketchStyleProps xmlns:ask="http://schemas.microsoft.com/office/drawing/2018/sketchyshapes" xmlns="" sd="994417406">
                  <a:prstGeom prst="roundRect">
                    <a:avLst/>
                  </a:prstGeom>
                  <ask:type>
                    <ask:lineSketchScribble/>
                  </ask:type>
                </ask:lineSketchStyleProps>
              </a:ext>
            </a:extLst>
          </a:ln>
        </p:spPr>
        <p:txBody>
          <a:bodyPr wrap="none" rtlCol="0" anchor="ctr"/>
          <a:lstStyle/>
          <a:p>
            <a:pPr algn="ctr"/>
            <a:endParaRPr lang="en-US" altLang="ko-KR" sz="1200" b="1" dirty="0">
              <a:latin typeface="+mn-ea"/>
              <a:ea typeface="+mn-ea"/>
            </a:endParaRPr>
          </a:p>
          <a:p>
            <a:pPr algn="ctr"/>
            <a:r>
              <a:rPr lang="ko-KR" altLang="en-US" sz="1200" b="1" dirty="0">
                <a:latin typeface="+mn-ea"/>
                <a:ea typeface="+mn-ea"/>
              </a:rPr>
              <a:t>핵심</a:t>
            </a:r>
            <a:endParaRPr lang="en-US" altLang="ko-KR" sz="1200" b="1" dirty="0">
              <a:latin typeface="+mn-ea"/>
              <a:ea typeface="+mn-ea"/>
            </a:endParaRPr>
          </a:p>
          <a:p>
            <a:pPr algn="ctr"/>
            <a:r>
              <a:rPr lang="ko-KR" altLang="en-US" sz="1200" b="1" dirty="0">
                <a:latin typeface="+mn-ea"/>
                <a:ea typeface="+mn-ea"/>
              </a:rPr>
              <a:t>주자</a:t>
            </a:r>
            <a:endParaRPr lang="en-US" altLang="ko-KR" sz="1200" b="1" dirty="0">
              <a:latin typeface="+mn-ea"/>
              <a:ea typeface="+mn-ea"/>
            </a:endParaRPr>
          </a:p>
        </p:txBody>
      </p:sp>
      <p:sp>
        <p:nvSpPr>
          <p:cNvPr id="61" name="사각형: 둥근 모서리 60">
            <a:extLst>
              <a:ext uri="{FF2B5EF4-FFF2-40B4-BE49-F238E27FC236}">
                <a16:creationId xmlns:a16="http://schemas.microsoft.com/office/drawing/2014/main" id="{576C223B-B01B-41F3-9386-7B84020DA484}"/>
              </a:ext>
            </a:extLst>
          </p:cNvPr>
          <p:cNvSpPr/>
          <p:nvPr/>
        </p:nvSpPr>
        <p:spPr bwMode="auto">
          <a:xfrm>
            <a:off x="6066191" y="1854784"/>
            <a:ext cx="401423" cy="451899"/>
          </a:xfrm>
          <a:custGeom>
            <a:avLst/>
            <a:gdLst>
              <a:gd name="connsiteX0" fmla="*/ 0 w 401423"/>
              <a:gd name="connsiteY0" fmla="*/ 66905 h 451899"/>
              <a:gd name="connsiteX1" fmla="*/ 66905 w 401423"/>
              <a:gd name="connsiteY1" fmla="*/ 0 h 451899"/>
              <a:gd name="connsiteX2" fmla="*/ 334518 w 401423"/>
              <a:gd name="connsiteY2" fmla="*/ 0 h 451899"/>
              <a:gd name="connsiteX3" fmla="*/ 401423 w 401423"/>
              <a:gd name="connsiteY3" fmla="*/ 66905 h 451899"/>
              <a:gd name="connsiteX4" fmla="*/ 401423 w 401423"/>
              <a:gd name="connsiteY4" fmla="*/ 384994 h 451899"/>
              <a:gd name="connsiteX5" fmla="*/ 334518 w 401423"/>
              <a:gd name="connsiteY5" fmla="*/ 451899 h 451899"/>
              <a:gd name="connsiteX6" fmla="*/ 66905 w 401423"/>
              <a:gd name="connsiteY6" fmla="*/ 451899 h 451899"/>
              <a:gd name="connsiteX7" fmla="*/ 0 w 401423"/>
              <a:gd name="connsiteY7" fmla="*/ 384994 h 451899"/>
              <a:gd name="connsiteX8" fmla="*/ 0 w 401423"/>
              <a:gd name="connsiteY8" fmla="*/ 66905 h 45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1423" h="451899" fill="none" extrusionOk="0">
                <a:moveTo>
                  <a:pt x="0" y="66905"/>
                </a:moveTo>
                <a:cubicBezTo>
                  <a:pt x="6286" y="21449"/>
                  <a:pt x="30580" y="1885"/>
                  <a:pt x="66905" y="0"/>
                </a:cubicBezTo>
                <a:cubicBezTo>
                  <a:pt x="182911" y="-14088"/>
                  <a:pt x="220460" y="11316"/>
                  <a:pt x="334518" y="0"/>
                </a:cubicBezTo>
                <a:cubicBezTo>
                  <a:pt x="367207" y="5294"/>
                  <a:pt x="398217" y="22326"/>
                  <a:pt x="401423" y="66905"/>
                </a:cubicBezTo>
                <a:cubicBezTo>
                  <a:pt x="422195" y="171378"/>
                  <a:pt x="381910" y="273552"/>
                  <a:pt x="401423" y="384994"/>
                </a:cubicBezTo>
                <a:cubicBezTo>
                  <a:pt x="401623" y="420055"/>
                  <a:pt x="370434" y="454424"/>
                  <a:pt x="334518" y="451899"/>
                </a:cubicBezTo>
                <a:cubicBezTo>
                  <a:pt x="248718" y="470791"/>
                  <a:pt x="129277" y="443306"/>
                  <a:pt x="66905" y="451899"/>
                </a:cubicBezTo>
                <a:cubicBezTo>
                  <a:pt x="22084" y="451966"/>
                  <a:pt x="-1774" y="413743"/>
                  <a:pt x="0" y="384994"/>
                </a:cubicBezTo>
                <a:cubicBezTo>
                  <a:pt x="-30050" y="288182"/>
                  <a:pt x="13060" y="169946"/>
                  <a:pt x="0" y="66905"/>
                </a:cubicBezTo>
                <a:close/>
              </a:path>
              <a:path w="401423" h="451899" stroke="0" extrusionOk="0">
                <a:moveTo>
                  <a:pt x="0" y="66905"/>
                </a:moveTo>
                <a:cubicBezTo>
                  <a:pt x="-430" y="21672"/>
                  <a:pt x="31259" y="-1781"/>
                  <a:pt x="66905" y="0"/>
                </a:cubicBezTo>
                <a:cubicBezTo>
                  <a:pt x="173474" y="-10723"/>
                  <a:pt x="236904" y="23444"/>
                  <a:pt x="334518" y="0"/>
                </a:cubicBezTo>
                <a:cubicBezTo>
                  <a:pt x="372958" y="455"/>
                  <a:pt x="402936" y="29650"/>
                  <a:pt x="401423" y="66905"/>
                </a:cubicBezTo>
                <a:cubicBezTo>
                  <a:pt x="413738" y="163428"/>
                  <a:pt x="378030" y="240165"/>
                  <a:pt x="401423" y="384994"/>
                </a:cubicBezTo>
                <a:cubicBezTo>
                  <a:pt x="405185" y="420209"/>
                  <a:pt x="371982" y="454869"/>
                  <a:pt x="334518" y="451899"/>
                </a:cubicBezTo>
                <a:cubicBezTo>
                  <a:pt x="236318" y="464453"/>
                  <a:pt x="129104" y="427451"/>
                  <a:pt x="66905" y="451899"/>
                </a:cubicBezTo>
                <a:cubicBezTo>
                  <a:pt x="28497" y="451966"/>
                  <a:pt x="-2960" y="420853"/>
                  <a:pt x="0" y="384994"/>
                </a:cubicBezTo>
                <a:cubicBezTo>
                  <a:pt x="-24435" y="283853"/>
                  <a:pt x="25823" y="148982"/>
                  <a:pt x="0" y="66905"/>
                </a:cubicBezTo>
                <a:close/>
              </a:path>
            </a:pathLst>
          </a:custGeom>
          <a:solidFill>
            <a:srgbClr val="FFFFCC"/>
          </a:solidFill>
          <a:ln w="9525">
            <a:solidFill>
              <a:schemeClr val="tx1"/>
            </a:solidFill>
            <a:prstDash val="sysDash"/>
            <a:round/>
            <a:headEnd/>
            <a:tailEnd/>
            <a:extLst>
              <a:ext uri="{C807C97D-BFC1-408E-A445-0C87EB9F89A2}">
                <ask:lineSketchStyleProps xmlns:ask="http://schemas.microsoft.com/office/drawing/2018/sketchyshapes" xmlns="" sd="994417406">
                  <a:prstGeom prst="roundRect">
                    <a:avLst/>
                  </a:prstGeom>
                  <ask:type>
                    <ask:lineSketchScribble/>
                  </ask:type>
                </ask:lineSketchStyleProps>
              </a:ext>
            </a:extLst>
          </a:ln>
        </p:spPr>
        <p:txBody>
          <a:bodyPr wrap="none" rtlCol="0" anchor="ctr"/>
          <a:lstStyle/>
          <a:p>
            <a:pPr algn="ctr"/>
            <a:r>
              <a:rPr lang="ko-KR" altLang="en-US" sz="1200" b="1" dirty="0">
                <a:latin typeface="+mn-ea"/>
                <a:ea typeface="+mn-ea"/>
              </a:rPr>
              <a:t>핵심</a:t>
            </a:r>
            <a:endParaRPr lang="en-US" altLang="ko-KR" sz="1200" b="1" dirty="0">
              <a:latin typeface="+mn-ea"/>
              <a:ea typeface="+mn-ea"/>
            </a:endParaRPr>
          </a:p>
          <a:p>
            <a:pPr algn="ctr"/>
            <a:r>
              <a:rPr lang="ko-KR" altLang="en-US" sz="1200" b="1" dirty="0">
                <a:latin typeface="+mn-ea"/>
                <a:ea typeface="+mn-ea"/>
              </a:rPr>
              <a:t>주자</a:t>
            </a:r>
            <a:endParaRPr lang="en-US" altLang="ko-KR" sz="1200" b="1" dirty="0">
              <a:latin typeface="+mn-ea"/>
              <a:ea typeface="+mn-ea"/>
            </a:endParaRPr>
          </a:p>
        </p:txBody>
      </p:sp>
      <p:sp>
        <p:nvSpPr>
          <p:cNvPr id="62" name="사각형: 둥근 모서리 61">
            <a:extLst>
              <a:ext uri="{FF2B5EF4-FFF2-40B4-BE49-F238E27FC236}">
                <a16:creationId xmlns:a16="http://schemas.microsoft.com/office/drawing/2014/main" id="{738C4345-8977-4CAC-A563-7DCFE5172038}"/>
              </a:ext>
            </a:extLst>
          </p:cNvPr>
          <p:cNvSpPr/>
          <p:nvPr/>
        </p:nvSpPr>
        <p:spPr bwMode="auto">
          <a:xfrm>
            <a:off x="4263545" y="1860983"/>
            <a:ext cx="401423" cy="451899"/>
          </a:xfrm>
          <a:custGeom>
            <a:avLst/>
            <a:gdLst>
              <a:gd name="connsiteX0" fmla="*/ 0 w 401423"/>
              <a:gd name="connsiteY0" fmla="*/ 66905 h 451899"/>
              <a:gd name="connsiteX1" fmla="*/ 66905 w 401423"/>
              <a:gd name="connsiteY1" fmla="*/ 0 h 451899"/>
              <a:gd name="connsiteX2" fmla="*/ 334518 w 401423"/>
              <a:gd name="connsiteY2" fmla="*/ 0 h 451899"/>
              <a:gd name="connsiteX3" fmla="*/ 401423 w 401423"/>
              <a:gd name="connsiteY3" fmla="*/ 66905 h 451899"/>
              <a:gd name="connsiteX4" fmla="*/ 401423 w 401423"/>
              <a:gd name="connsiteY4" fmla="*/ 384994 h 451899"/>
              <a:gd name="connsiteX5" fmla="*/ 334518 w 401423"/>
              <a:gd name="connsiteY5" fmla="*/ 451899 h 451899"/>
              <a:gd name="connsiteX6" fmla="*/ 66905 w 401423"/>
              <a:gd name="connsiteY6" fmla="*/ 451899 h 451899"/>
              <a:gd name="connsiteX7" fmla="*/ 0 w 401423"/>
              <a:gd name="connsiteY7" fmla="*/ 384994 h 451899"/>
              <a:gd name="connsiteX8" fmla="*/ 0 w 401423"/>
              <a:gd name="connsiteY8" fmla="*/ 66905 h 45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1423" h="451899" fill="none" extrusionOk="0">
                <a:moveTo>
                  <a:pt x="0" y="66905"/>
                </a:moveTo>
                <a:cubicBezTo>
                  <a:pt x="6286" y="21449"/>
                  <a:pt x="30580" y="1885"/>
                  <a:pt x="66905" y="0"/>
                </a:cubicBezTo>
                <a:cubicBezTo>
                  <a:pt x="182911" y="-14088"/>
                  <a:pt x="220460" y="11316"/>
                  <a:pt x="334518" y="0"/>
                </a:cubicBezTo>
                <a:cubicBezTo>
                  <a:pt x="367207" y="5294"/>
                  <a:pt x="398217" y="22326"/>
                  <a:pt x="401423" y="66905"/>
                </a:cubicBezTo>
                <a:cubicBezTo>
                  <a:pt x="422195" y="171378"/>
                  <a:pt x="381910" y="273552"/>
                  <a:pt x="401423" y="384994"/>
                </a:cubicBezTo>
                <a:cubicBezTo>
                  <a:pt x="401623" y="420055"/>
                  <a:pt x="370434" y="454424"/>
                  <a:pt x="334518" y="451899"/>
                </a:cubicBezTo>
                <a:cubicBezTo>
                  <a:pt x="248718" y="470791"/>
                  <a:pt x="129277" y="443306"/>
                  <a:pt x="66905" y="451899"/>
                </a:cubicBezTo>
                <a:cubicBezTo>
                  <a:pt x="22084" y="451966"/>
                  <a:pt x="-1774" y="413743"/>
                  <a:pt x="0" y="384994"/>
                </a:cubicBezTo>
                <a:cubicBezTo>
                  <a:pt x="-30050" y="288182"/>
                  <a:pt x="13060" y="169946"/>
                  <a:pt x="0" y="66905"/>
                </a:cubicBezTo>
                <a:close/>
              </a:path>
              <a:path w="401423" h="451899" stroke="0" extrusionOk="0">
                <a:moveTo>
                  <a:pt x="0" y="66905"/>
                </a:moveTo>
                <a:cubicBezTo>
                  <a:pt x="-430" y="21672"/>
                  <a:pt x="31259" y="-1781"/>
                  <a:pt x="66905" y="0"/>
                </a:cubicBezTo>
                <a:cubicBezTo>
                  <a:pt x="173474" y="-10723"/>
                  <a:pt x="236904" y="23444"/>
                  <a:pt x="334518" y="0"/>
                </a:cubicBezTo>
                <a:cubicBezTo>
                  <a:pt x="372958" y="455"/>
                  <a:pt x="402936" y="29650"/>
                  <a:pt x="401423" y="66905"/>
                </a:cubicBezTo>
                <a:cubicBezTo>
                  <a:pt x="413738" y="163428"/>
                  <a:pt x="378030" y="240165"/>
                  <a:pt x="401423" y="384994"/>
                </a:cubicBezTo>
                <a:cubicBezTo>
                  <a:pt x="405185" y="420209"/>
                  <a:pt x="371982" y="454869"/>
                  <a:pt x="334518" y="451899"/>
                </a:cubicBezTo>
                <a:cubicBezTo>
                  <a:pt x="236318" y="464453"/>
                  <a:pt x="129104" y="427451"/>
                  <a:pt x="66905" y="451899"/>
                </a:cubicBezTo>
                <a:cubicBezTo>
                  <a:pt x="28497" y="451966"/>
                  <a:pt x="-2960" y="420853"/>
                  <a:pt x="0" y="384994"/>
                </a:cubicBezTo>
                <a:cubicBezTo>
                  <a:pt x="-24435" y="283853"/>
                  <a:pt x="25823" y="148982"/>
                  <a:pt x="0" y="66905"/>
                </a:cubicBezTo>
                <a:close/>
              </a:path>
            </a:pathLst>
          </a:custGeom>
          <a:solidFill>
            <a:srgbClr val="FFFFCC"/>
          </a:solidFill>
          <a:ln w="9525">
            <a:solidFill>
              <a:schemeClr val="tx1"/>
            </a:solidFill>
            <a:prstDash val="sysDash"/>
            <a:round/>
            <a:headEnd/>
            <a:tailEnd/>
            <a:extLst>
              <a:ext uri="{C807C97D-BFC1-408E-A445-0C87EB9F89A2}">
                <ask:lineSketchStyleProps xmlns:ask="http://schemas.microsoft.com/office/drawing/2018/sketchyshapes" xmlns="" sd="994417406">
                  <a:prstGeom prst="roundRect">
                    <a:avLst/>
                  </a:prstGeom>
                  <ask:type>
                    <ask:lineSketchScribble/>
                  </ask:type>
                </ask:lineSketchStyleProps>
              </a:ext>
            </a:extLst>
          </a:ln>
        </p:spPr>
        <p:txBody>
          <a:bodyPr wrap="none" rtlCol="0" anchor="ctr"/>
          <a:lstStyle/>
          <a:p>
            <a:pPr algn="ctr"/>
            <a:r>
              <a:rPr lang="ko-KR" altLang="en-US" sz="1200" b="1" dirty="0">
                <a:latin typeface="+mn-ea"/>
                <a:ea typeface="+mn-ea"/>
              </a:rPr>
              <a:t>핵심</a:t>
            </a:r>
            <a:endParaRPr lang="en-US" altLang="ko-KR" sz="1200" b="1" dirty="0">
              <a:latin typeface="+mn-ea"/>
              <a:ea typeface="+mn-ea"/>
            </a:endParaRPr>
          </a:p>
          <a:p>
            <a:pPr algn="ctr"/>
            <a:r>
              <a:rPr lang="ko-KR" altLang="en-US" sz="1200" b="1" dirty="0">
                <a:latin typeface="+mn-ea"/>
                <a:ea typeface="+mn-ea"/>
              </a:rPr>
              <a:t>주자</a:t>
            </a:r>
            <a:endParaRPr lang="en-US" altLang="ko-KR" sz="1200" b="1" dirty="0">
              <a:latin typeface="+mn-ea"/>
              <a:ea typeface="+mn-ea"/>
            </a:endParaRPr>
          </a:p>
        </p:txBody>
      </p:sp>
      <p:sp>
        <p:nvSpPr>
          <p:cNvPr id="63" name="사각형: 둥근 모서리 62">
            <a:extLst>
              <a:ext uri="{FF2B5EF4-FFF2-40B4-BE49-F238E27FC236}">
                <a16:creationId xmlns:a16="http://schemas.microsoft.com/office/drawing/2014/main" id="{F3D8E454-961C-40BB-805E-9E481E2F09B8}"/>
              </a:ext>
            </a:extLst>
          </p:cNvPr>
          <p:cNvSpPr/>
          <p:nvPr/>
        </p:nvSpPr>
        <p:spPr bwMode="auto">
          <a:xfrm>
            <a:off x="3640429" y="1868119"/>
            <a:ext cx="401423" cy="451899"/>
          </a:xfrm>
          <a:custGeom>
            <a:avLst/>
            <a:gdLst>
              <a:gd name="connsiteX0" fmla="*/ 0 w 401423"/>
              <a:gd name="connsiteY0" fmla="*/ 66905 h 451899"/>
              <a:gd name="connsiteX1" fmla="*/ 66905 w 401423"/>
              <a:gd name="connsiteY1" fmla="*/ 0 h 451899"/>
              <a:gd name="connsiteX2" fmla="*/ 334518 w 401423"/>
              <a:gd name="connsiteY2" fmla="*/ 0 h 451899"/>
              <a:gd name="connsiteX3" fmla="*/ 401423 w 401423"/>
              <a:gd name="connsiteY3" fmla="*/ 66905 h 451899"/>
              <a:gd name="connsiteX4" fmla="*/ 401423 w 401423"/>
              <a:gd name="connsiteY4" fmla="*/ 384994 h 451899"/>
              <a:gd name="connsiteX5" fmla="*/ 334518 w 401423"/>
              <a:gd name="connsiteY5" fmla="*/ 451899 h 451899"/>
              <a:gd name="connsiteX6" fmla="*/ 66905 w 401423"/>
              <a:gd name="connsiteY6" fmla="*/ 451899 h 451899"/>
              <a:gd name="connsiteX7" fmla="*/ 0 w 401423"/>
              <a:gd name="connsiteY7" fmla="*/ 384994 h 451899"/>
              <a:gd name="connsiteX8" fmla="*/ 0 w 401423"/>
              <a:gd name="connsiteY8" fmla="*/ 66905 h 45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1423" h="451899" fill="none" extrusionOk="0">
                <a:moveTo>
                  <a:pt x="0" y="66905"/>
                </a:moveTo>
                <a:cubicBezTo>
                  <a:pt x="6286" y="21449"/>
                  <a:pt x="30580" y="1885"/>
                  <a:pt x="66905" y="0"/>
                </a:cubicBezTo>
                <a:cubicBezTo>
                  <a:pt x="182911" y="-14088"/>
                  <a:pt x="220460" y="11316"/>
                  <a:pt x="334518" y="0"/>
                </a:cubicBezTo>
                <a:cubicBezTo>
                  <a:pt x="367207" y="5294"/>
                  <a:pt x="398217" y="22326"/>
                  <a:pt x="401423" y="66905"/>
                </a:cubicBezTo>
                <a:cubicBezTo>
                  <a:pt x="422195" y="171378"/>
                  <a:pt x="381910" y="273552"/>
                  <a:pt x="401423" y="384994"/>
                </a:cubicBezTo>
                <a:cubicBezTo>
                  <a:pt x="401623" y="420055"/>
                  <a:pt x="370434" y="454424"/>
                  <a:pt x="334518" y="451899"/>
                </a:cubicBezTo>
                <a:cubicBezTo>
                  <a:pt x="248718" y="470791"/>
                  <a:pt x="129277" y="443306"/>
                  <a:pt x="66905" y="451899"/>
                </a:cubicBezTo>
                <a:cubicBezTo>
                  <a:pt x="22084" y="451966"/>
                  <a:pt x="-1774" y="413743"/>
                  <a:pt x="0" y="384994"/>
                </a:cubicBezTo>
                <a:cubicBezTo>
                  <a:pt x="-30050" y="288182"/>
                  <a:pt x="13060" y="169946"/>
                  <a:pt x="0" y="66905"/>
                </a:cubicBezTo>
                <a:close/>
              </a:path>
              <a:path w="401423" h="451899" stroke="0" extrusionOk="0">
                <a:moveTo>
                  <a:pt x="0" y="66905"/>
                </a:moveTo>
                <a:cubicBezTo>
                  <a:pt x="-430" y="21672"/>
                  <a:pt x="31259" y="-1781"/>
                  <a:pt x="66905" y="0"/>
                </a:cubicBezTo>
                <a:cubicBezTo>
                  <a:pt x="173474" y="-10723"/>
                  <a:pt x="236904" y="23444"/>
                  <a:pt x="334518" y="0"/>
                </a:cubicBezTo>
                <a:cubicBezTo>
                  <a:pt x="372958" y="455"/>
                  <a:pt x="402936" y="29650"/>
                  <a:pt x="401423" y="66905"/>
                </a:cubicBezTo>
                <a:cubicBezTo>
                  <a:pt x="413738" y="163428"/>
                  <a:pt x="378030" y="240165"/>
                  <a:pt x="401423" y="384994"/>
                </a:cubicBezTo>
                <a:cubicBezTo>
                  <a:pt x="405185" y="420209"/>
                  <a:pt x="371982" y="454869"/>
                  <a:pt x="334518" y="451899"/>
                </a:cubicBezTo>
                <a:cubicBezTo>
                  <a:pt x="236318" y="464453"/>
                  <a:pt x="129104" y="427451"/>
                  <a:pt x="66905" y="451899"/>
                </a:cubicBezTo>
                <a:cubicBezTo>
                  <a:pt x="28497" y="451966"/>
                  <a:pt x="-2960" y="420853"/>
                  <a:pt x="0" y="384994"/>
                </a:cubicBezTo>
                <a:cubicBezTo>
                  <a:pt x="-24435" y="283853"/>
                  <a:pt x="25823" y="148982"/>
                  <a:pt x="0" y="66905"/>
                </a:cubicBezTo>
                <a:close/>
              </a:path>
            </a:pathLst>
          </a:custGeom>
          <a:solidFill>
            <a:srgbClr val="FFFFCC"/>
          </a:solidFill>
          <a:ln w="9525">
            <a:solidFill>
              <a:schemeClr val="tx1"/>
            </a:solidFill>
            <a:prstDash val="sysDash"/>
            <a:round/>
            <a:headEnd/>
            <a:tailEnd/>
            <a:extLst>
              <a:ext uri="{C807C97D-BFC1-408E-A445-0C87EB9F89A2}">
                <ask:lineSketchStyleProps xmlns:ask="http://schemas.microsoft.com/office/drawing/2018/sketchyshapes" xmlns="" sd="994417406">
                  <a:prstGeom prst="roundRect">
                    <a:avLst/>
                  </a:prstGeom>
                  <ask:type>
                    <ask:lineSketchScribble/>
                  </ask:type>
                </ask:lineSketchStyleProps>
              </a:ext>
            </a:extLst>
          </a:ln>
        </p:spPr>
        <p:txBody>
          <a:bodyPr wrap="none" rtlCol="0" anchor="ctr"/>
          <a:lstStyle/>
          <a:p>
            <a:pPr algn="ctr"/>
            <a:r>
              <a:rPr lang="ko-KR" altLang="en-US" sz="1200" b="1" dirty="0">
                <a:latin typeface="+mn-ea"/>
                <a:ea typeface="+mn-ea"/>
              </a:rPr>
              <a:t>핵심</a:t>
            </a:r>
            <a:endParaRPr lang="en-US" altLang="ko-KR" sz="1200" b="1" dirty="0">
              <a:latin typeface="+mn-ea"/>
              <a:ea typeface="+mn-ea"/>
            </a:endParaRPr>
          </a:p>
          <a:p>
            <a:pPr algn="ctr"/>
            <a:r>
              <a:rPr lang="ko-KR" altLang="en-US" sz="1200" b="1" dirty="0">
                <a:latin typeface="+mn-ea"/>
                <a:ea typeface="+mn-ea"/>
              </a:rPr>
              <a:t>주자</a:t>
            </a:r>
            <a:endParaRPr lang="en-US" altLang="ko-KR" sz="1200" b="1" dirty="0">
              <a:latin typeface="+mn-ea"/>
              <a:ea typeface="+mn-ea"/>
            </a:endParaRPr>
          </a:p>
        </p:txBody>
      </p:sp>
      <p:sp>
        <p:nvSpPr>
          <p:cNvPr id="64" name="사각형: 둥근 모서리 63">
            <a:extLst>
              <a:ext uri="{FF2B5EF4-FFF2-40B4-BE49-F238E27FC236}">
                <a16:creationId xmlns:a16="http://schemas.microsoft.com/office/drawing/2014/main" id="{73C88734-EE86-40A9-9186-91349D743D58}"/>
              </a:ext>
            </a:extLst>
          </p:cNvPr>
          <p:cNvSpPr/>
          <p:nvPr/>
        </p:nvSpPr>
        <p:spPr bwMode="auto">
          <a:xfrm>
            <a:off x="2097511" y="1864096"/>
            <a:ext cx="401423" cy="451899"/>
          </a:xfrm>
          <a:custGeom>
            <a:avLst/>
            <a:gdLst>
              <a:gd name="connsiteX0" fmla="*/ 0 w 401423"/>
              <a:gd name="connsiteY0" fmla="*/ 66905 h 451899"/>
              <a:gd name="connsiteX1" fmla="*/ 66905 w 401423"/>
              <a:gd name="connsiteY1" fmla="*/ 0 h 451899"/>
              <a:gd name="connsiteX2" fmla="*/ 334518 w 401423"/>
              <a:gd name="connsiteY2" fmla="*/ 0 h 451899"/>
              <a:gd name="connsiteX3" fmla="*/ 401423 w 401423"/>
              <a:gd name="connsiteY3" fmla="*/ 66905 h 451899"/>
              <a:gd name="connsiteX4" fmla="*/ 401423 w 401423"/>
              <a:gd name="connsiteY4" fmla="*/ 384994 h 451899"/>
              <a:gd name="connsiteX5" fmla="*/ 334518 w 401423"/>
              <a:gd name="connsiteY5" fmla="*/ 451899 h 451899"/>
              <a:gd name="connsiteX6" fmla="*/ 66905 w 401423"/>
              <a:gd name="connsiteY6" fmla="*/ 451899 h 451899"/>
              <a:gd name="connsiteX7" fmla="*/ 0 w 401423"/>
              <a:gd name="connsiteY7" fmla="*/ 384994 h 451899"/>
              <a:gd name="connsiteX8" fmla="*/ 0 w 401423"/>
              <a:gd name="connsiteY8" fmla="*/ 66905 h 45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1423" h="451899" fill="none" extrusionOk="0">
                <a:moveTo>
                  <a:pt x="0" y="66905"/>
                </a:moveTo>
                <a:cubicBezTo>
                  <a:pt x="6286" y="21449"/>
                  <a:pt x="30580" y="1885"/>
                  <a:pt x="66905" y="0"/>
                </a:cubicBezTo>
                <a:cubicBezTo>
                  <a:pt x="182911" y="-14088"/>
                  <a:pt x="220460" y="11316"/>
                  <a:pt x="334518" y="0"/>
                </a:cubicBezTo>
                <a:cubicBezTo>
                  <a:pt x="367207" y="5294"/>
                  <a:pt x="398217" y="22326"/>
                  <a:pt x="401423" y="66905"/>
                </a:cubicBezTo>
                <a:cubicBezTo>
                  <a:pt x="422195" y="171378"/>
                  <a:pt x="381910" y="273552"/>
                  <a:pt x="401423" y="384994"/>
                </a:cubicBezTo>
                <a:cubicBezTo>
                  <a:pt x="401623" y="420055"/>
                  <a:pt x="370434" y="454424"/>
                  <a:pt x="334518" y="451899"/>
                </a:cubicBezTo>
                <a:cubicBezTo>
                  <a:pt x="248718" y="470791"/>
                  <a:pt x="129277" y="443306"/>
                  <a:pt x="66905" y="451899"/>
                </a:cubicBezTo>
                <a:cubicBezTo>
                  <a:pt x="22084" y="451966"/>
                  <a:pt x="-1774" y="413743"/>
                  <a:pt x="0" y="384994"/>
                </a:cubicBezTo>
                <a:cubicBezTo>
                  <a:pt x="-30050" y="288182"/>
                  <a:pt x="13060" y="169946"/>
                  <a:pt x="0" y="66905"/>
                </a:cubicBezTo>
                <a:close/>
              </a:path>
              <a:path w="401423" h="451899" stroke="0" extrusionOk="0">
                <a:moveTo>
                  <a:pt x="0" y="66905"/>
                </a:moveTo>
                <a:cubicBezTo>
                  <a:pt x="-430" y="21672"/>
                  <a:pt x="31259" y="-1781"/>
                  <a:pt x="66905" y="0"/>
                </a:cubicBezTo>
                <a:cubicBezTo>
                  <a:pt x="173474" y="-10723"/>
                  <a:pt x="236904" y="23444"/>
                  <a:pt x="334518" y="0"/>
                </a:cubicBezTo>
                <a:cubicBezTo>
                  <a:pt x="372958" y="455"/>
                  <a:pt x="402936" y="29650"/>
                  <a:pt x="401423" y="66905"/>
                </a:cubicBezTo>
                <a:cubicBezTo>
                  <a:pt x="413738" y="163428"/>
                  <a:pt x="378030" y="240165"/>
                  <a:pt x="401423" y="384994"/>
                </a:cubicBezTo>
                <a:cubicBezTo>
                  <a:pt x="405185" y="420209"/>
                  <a:pt x="371982" y="454869"/>
                  <a:pt x="334518" y="451899"/>
                </a:cubicBezTo>
                <a:cubicBezTo>
                  <a:pt x="236318" y="464453"/>
                  <a:pt x="129104" y="427451"/>
                  <a:pt x="66905" y="451899"/>
                </a:cubicBezTo>
                <a:cubicBezTo>
                  <a:pt x="28497" y="451966"/>
                  <a:pt x="-2960" y="420853"/>
                  <a:pt x="0" y="384994"/>
                </a:cubicBezTo>
                <a:cubicBezTo>
                  <a:pt x="-24435" y="283853"/>
                  <a:pt x="25823" y="148982"/>
                  <a:pt x="0" y="66905"/>
                </a:cubicBezTo>
                <a:close/>
              </a:path>
            </a:pathLst>
          </a:custGeom>
          <a:solidFill>
            <a:srgbClr val="FFFFCC"/>
          </a:solidFill>
          <a:ln w="9525">
            <a:solidFill>
              <a:schemeClr val="tx1"/>
            </a:solidFill>
            <a:prstDash val="sysDash"/>
            <a:round/>
            <a:headEnd/>
            <a:tailEnd/>
            <a:extLst>
              <a:ext uri="{C807C97D-BFC1-408E-A445-0C87EB9F89A2}">
                <ask:lineSketchStyleProps xmlns:ask="http://schemas.microsoft.com/office/drawing/2018/sketchyshapes" xmlns="" sd="994417406">
                  <a:prstGeom prst="roundRect">
                    <a:avLst/>
                  </a:prstGeom>
                  <ask:type>
                    <ask:lineSketchScribble/>
                  </ask:type>
                </ask:lineSketchStyleProps>
              </a:ext>
            </a:extLst>
          </a:ln>
        </p:spPr>
        <p:txBody>
          <a:bodyPr wrap="none" rtlCol="0" anchor="ctr"/>
          <a:lstStyle/>
          <a:p>
            <a:pPr algn="ctr"/>
            <a:r>
              <a:rPr lang="ko-KR" altLang="en-US" sz="1200" b="1" dirty="0" smtClean="0">
                <a:latin typeface="+mn-ea"/>
                <a:ea typeface="+mn-ea"/>
              </a:rPr>
              <a:t>은행</a:t>
            </a:r>
            <a:endParaRPr lang="en-US" altLang="ko-KR" sz="1200" b="1" dirty="0">
              <a:latin typeface="+mn-ea"/>
              <a:ea typeface="+mn-ea"/>
            </a:endParaRPr>
          </a:p>
        </p:txBody>
      </p:sp>
      <p:sp>
        <p:nvSpPr>
          <p:cNvPr id="66" name="사각형: 둥근 모서리 65">
            <a:extLst>
              <a:ext uri="{FF2B5EF4-FFF2-40B4-BE49-F238E27FC236}">
                <a16:creationId xmlns:a16="http://schemas.microsoft.com/office/drawing/2014/main" id="{91EC3548-7028-4469-A483-1A17BF71C967}"/>
              </a:ext>
            </a:extLst>
          </p:cNvPr>
          <p:cNvSpPr/>
          <p:nvPr/>
        </p:nvSpPr>
        <p:spPr bwMode="auto">
          <a:xfrm>
            <a:off x="6730811" y="1848138"/>
            <a:ext cx="401423" cy="451899"/>
          </a:xfrm>
          <a:custGeom>
            <a:avLst/>
            <a:gdLst>
              <a:gd name="connsiteX0" fmla="*/ 0 w 401423"/>
              <a:gd name="connsiteY0" fmla="*/ 66905 h 451899"/>
              <a:gd name="connsiteX1" fmla="*/ 66905 w 401423"/>
              <a:gd name="connsiteY1" fmla="*/ 0 h 451899"/>
              <a:gd name="connsiteX2" fmla="*/ 334518 w 401423"/>
              <a:gd name="connsiteY2" fmla="*/ 0 h 451899"/>
              <a:gd name="connsiteX3" fmla="*/ 401423 w 401423"/>
              <a:gd name="connsiteY3" fmla="*/ 66905 h 451899"/>
              <a:gd name="connsiteX4" fmla="*/ 401423 w 401423"/>
              <a:gd name="connsiteY4" fmla="*/ 384994 h 451899"/>
              <a:gd name="connsiteX5" fmla="*/ 334518 w 401423"/>
              <a:gd name="connsiteY5" fmla="*/ 451899 h 451899"/>
              <a:gd name="connsiteX6" fmla="*/ 66905 w 401423"/>
              <a:gd name="connsiteY6" fmla="*/ 451899 h 451899"/>
              <a:gd name="connsiteX7" fmla="*/ 0 w 401423"/>
              <a:gd name="connsiteY7" fmla="*/ 384994 h 451899"/>
              <a:gd name="connsiteX8" fmla="*/ 0 w 401423"/>
              <a:gd name="connsiteY8" fmla="*/ 66905 h 45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1423" h="451899" fill="none" extrusionOk="0">
                <a:moveTo>
                  <a:pt x="0" y="66905"/>
                </a:moveTo>
                <a:cubicBezTo>
                  <a:pt x="6286" y="21449"/>
                  <a:pt x="30580" y="1885"/>
                  <a:pt x="66905" y="0"/>
                </a:cubicBezTo>
                <a:cubicBezTo>
                  <a:pt x="182911" y="-14088"/>
                  <a:pt x="220460" y="11316"/>
                  <a:pt x="334518" y="0"/>
                </a:cubicBezTo>
                <a:cubicBezTo>
                  <a:pt x="367207" y="5294"/>
                  <a:pt x="398217" y="22326"/>
                  <a:pt x="401423" y="66905"/>
                </a:cubicBezTo>
                <a:cubicBezTo>
                  <a:pt x="422195" y="171378"/>
                  <a:pt x="381910" y="273552"/>
                  <a:pt x="401423" y="384994"/>
                </a:cubicBezTo>
                <a:cubicBezTo>
                  <a:pt x="401623" y="420055"/>
                  <a:pt x="370434" y="454424"/>
                  <a:pt x="334518" y="451899"/>
                </a:cubicBezTo>
                <a:cubicBezTo>
                  <a:pt x="248718" y="470791"/>
                  <a:pt x="129277" y="443306"/>
                  <a:pt x="66905" y="451899"/>
                </a:cubicBezTo>
                <a:cubicBezTo>
                  <a:pt x="22084" y="451966"/>
                  <a:pt x="-1774" y="413743"/>
                  <a:pt x="0" y="384994"/>
                </a:cubicBezTo>
                <a:cubicBezTo>
                  <a:pt x="-30050" y="288182"/>
                  <a:pt x="13060" y="169946"/>
                  <a:pt x="0" y="66905"/>
                </a:cubicBezTo>
                <a:close/>
              </a:path>
              <a:path w="401423" h="451899" stroke="0" extrusionOk="0">
                <a:moveTo>
                  <a:pt x="0" y="66905"/>
                </a:moveTo>
                <a:cubicBezTo>
                  <a:pt x="-430" y="21672"/>
                  <a:pt x="31259" y="-1781"/>
                  <a:pt x="66905" y="0"/>
                </a:cubicBezTo>
                <a:cubicBezTo>
                  <a:pt x="173474" y="-10723"/>
                  <a:pt x="236904" y="23444"/>
                  <a:pt x="334518" y="0"/>
                </a:cubicBezTo>
                <a:cubicBezTo>
                  <a:pt x="372958" y="455"/>
                  <a:pt x="402936" y="29650"/>
                  <a:pt x="401423" y="66905"/>
                </a:cubicBezTo>
                <a:cubicBezTo>
                  <a:pt x="413738" y="163428"/>
                  <a:pt x="378030" y="240165"/>
                  <a:pt x="401423" y="384994"/>
                </a:cubicBezTo>
                <a:cubicBezTo>
                  <a:pt x="405185" y="420209"/>
                  <a:pt x="371982" y="454869"/>
                  <a:pt x="334518" y="451899"/>
                </a:cubicBezTo>
                <a:cubicBezTo>
                  <a:pt x="236318" y="464453"/>
                  <a:pt x="129104" y="427451"/>
                  <a:pt x="66905" y="451899"/>
                </a:cubicBezTo>
                <a:cubicBezTo>
                  <a:pt x="28497" y="451966"/>
                  <a:pt x="-2960" y="420853"/>
                  <a:pt x="0" y="384994"/>
                </a:cubicBezTo>
                <a:cubicBezTo>
                  <a:pt x="-24435" y="283853"/>
                  <a:pt x="25823" y="148982"/>
                  <a:pt x="0" y="66905"/>
                </a:cubicBezTo>
                <a:close/>
              </a:path>
            </a:pathLst>
          </a:custGeom>
          <a:solidFill>
            <a:srgbClr val="FFFFCC"/>
          </a:solidFill>
          <a:ln w="9525">
            <a:solidFill>
              <a:schemeClr val="tx1"/>
            </a:solidFill>
            <a:prstDash val="sysDash"/>
            <a:round/>
            <a:headEnd/>
            <a:tailEnd/>
            <a:extLst>
              <a:ext uri="{C807C97D-BFC1-408E-A445-0C87EB9F89A2}">
                <ask:lineSketchStyleProps xmlns:ask="http://schemas.microsoft.com/office/drawing/2018/sketchyshapes" xmlns="" sd="994417406">
                  <a:prstGeom prst="roundRect">
                    <a:avLst/>
                  </a:prstGeom>
                  <ask:type>
                    <ask:lineSketchScribble/>
                  </ask:type>
                </ask:lineSketchStyleProps>
              </a:ext>
            </a:extLst>
          </a:ln>
        </p:spPr>
        <p:txBody>
          <a:bodyPr wrap="none" rtlCol="0" anchor="ctr"/>
          <a:lstStyle/>
          <a:p>
            <a:pPr algn="ctr"/>
            <a:r>
              <a:rPr lang="ko-KR" altLang="en-US" sz="1200" b="1" dirty="0">
                <a:latin typeface="+mn-ea"/>
                <a:ea typeface="+mn-ea"/>
              </a:rPr>
              <a:t>핵심</a:t>
            </a:r>
            <a:endParaRPr lang="en-US" altLang="ko-KR" sz="1200" b="1" dirty="0">
              <a:latin typeface="+mn-ea"/>
              <a:ea typeface="+mn-ea"/>
            </a:endParaRPr>
          </a:p>
          <a:p>
            <a:pPr algn="ctr"/>
            <a:r>
              <a:rPr lang="ko-KR" altLang="en-US" sz="1200" b="1" dirty="0">
                <a:latin typeface="+mn-ea"/>
                <a:ea typeface="+mn-ea"/>
              </a:rPr>
              <a:t>주자</a:t>
            </a:r>
            <a:endParaRPr lang="en-US" altLang="ko-KR" sz="1200" b="1" dirty="0">
              <a:latin typeface="+mn-ea"/>
              <a:ea typeface="+mn-ea"/>
            </a:endParaRPr>
          </a:p>
        </p:txBody>
      </p:sp>
      <p:sp>
        <p:nvSpPr>
          <p:cNvPr id="67" name="사각형: 둥근 모서리 66">
            <a:extLst>
              <a:ext uri="{FF2B5EF4-FFF2-40B4-BE49-F238E27FC236}">
                <a16:creationId xmlns:a16="http://schemas.microsoft.com/office/drawing/2014/main" id="{55EDF618-9CD6-4A43-8738-F36F8460EF87}"/>
              </a:ext>
            </a:extLst>
          </p:cNvPr>
          <p:cNvSpPr/>
          <p:nvPr/>
        </p:nvSpPr>
        <p:spPr bwMode="auto">
          <a:xfrm>
            <a:off x="6810313" y="1888317"/>
            <a:ext cx="401423" cy="451899"/>
          </a:xfrm>
          <a:custGeom>
            <a:avLst/>
            <a:gdLst>
              <a:gd name="connsiteX0" fmla="*/ 0 w 401423"/>
              <a:gd name="connsiteY0" fmla="*/ 66905 h 451899"/>
              <a:gd name="connsiteX1" fmla="*/ 66905 w 401423"/>
              <a:gd name="connsiteY1" fmla="*/ 0 h 451899"/>
              <a:gd name="connsiteX2" fmla="*/ 334518 w 401423"/>
              <a:gd name="connsiteY2" fmla="*/ 0 h 451899"/>
              <a:gd name="connsiteX3" fmla="*/ 401423 w 401423"/>
              <a:gd name="connsiteY3" fmla="*/ 66905 h 451899"/>
              <a:gd name="connsiteX4" fmla="*/ 401423 w 401423"/>
              <a:gd name="connsiteY4" fmla="*/ 384994 h 451899"/>
              <a:gd name="connsiteX5" fmla="*/ 334518 w 401423"/>
              <a:gd name="connsiteY5" fmla="*/ 451899 h 451899"/>
              <a:gd name="connsiteX6" fmla="*/ 66905 w 401423"/>
              <a:gd name="connsiteY6" fmla="*/ 451899 h 451899"/>
              <a:gd name="connsiteX7" fmla="*/ 0 w 401423"/>
              <a:gd name="connsiteY7" fmla="*/ 384994 h 451899"/>
              <a:gd name="connsiteX8" fmla="*/ 0 w 401423"/>
              <a:gd name="connsiteY8" fmla="*/ 66905 h 45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1423" h="451899" fill="none" extrusionOk="0">
                <a:moveTo>
                  <a:pt x="0" y="66905"/>
                </a:moveTo>
                <a:cubicBezTo>
                  <a:pt x="6286" y="21449"/>
                  <a:pt x="30580" y="1885"/>
                  <a:pt x="66905" y="0"/>
                </a:cubicBezTo>
                <a:cubicBezTo>
                  <a:pt x="182911" y="-14088"/>
                  <a:pt x="220460" y="11316"/>
                  <a:pt x="334518" y="0"/>
                </a:cubicBezTo>
                <a:cubicBezTo>
                  <a:pt x="367207" y="5294"/>
                  <a:pt x="398217" y="22326"/>
                  <a:pt x="401423" y="66905"/>
                </a:cubicBezTo>
                <a:cubicBezTo>
                  <a:pt x="422195" y="171378"/>
                  <a:pt x="381910" y="273552"/>
                  <a:pt x="401423" y="384994"/>
                </a:cubicBezTo>
                <a:cubicBezTo>
                  <a:pt x="401623" y="420055"/>
                  <a:pt x="370434" y="454424"/>
                  <a:pt x="334518" y="451899"/>
                </a:cubicBezTo>
                <a:cubicBezTo>
                  <a:pt x="248718" y="470791"/>
                  <a:pt x="129277" y="443306"/>
                  <a:pt x="66905" y="451899"/>
                </a:cubicBezTo>
                <a:cubicBezTo>
                  <a:pt x="22084" y="451966"/>
                  <a:pt x="-1774" y="413743"/>
                  <a:pt x="0" y="384994"/>
                </a:cubicBezTo>
                <a:cubicBezTo>
                  <a:pt x="-30050" y="288182"/>
                  <a:pt x="13060" y="169946"/>
                  <a:pt x="0" y="66905"/>
                </a:cubicBezTo>
                <a:close/>
              </a:path>
              <a:path w="401423" h="451899" stroke="0" extrusionOk="0">
                <a:moveTo>
                  <a:pt x="0" y="66905"/>
                </a:moveTo>
                <a:cubicBezTo>
                  <a:pt x="-430" y="21672"/>
                  <a:pt x="31259" y="-1781"/>
                  <a:pt x="66905" y="0"/>
                </a:cubicBezTo>
                <a:cubicBezTo>
                  <a:pt x="173474" y="-10723"/>
                  <a:pt x="236904" y="23444"/>
                  <a:pt x="334518" y="0"/>
                </a:cubicBezTo>
                <a:cubicBezTo>
                  <a:pt x="372958" y="455"/>
                  <a:pt x="402936" y="29650"/>
                  <a:pt x="401423" y="66905"/>
                </a:cubicBezTo>
                <a:cubicBezTo>
                  <a:pt x="413738" y="163428"/>
                  <a:pt x="378030" y="240165"/>
                  <a:pt x="401423" y="384994"/>
                </a:cubicBezTo>
                <a:cubicBezTo>
                  <a:pt x="405185" y="420209"/>
                  <a:pt x="371982" y="454869"/>
                  <a:pt x="334518" y="451899"/>
                </a:cubicBezTo>
                <a:cubicBezTo>
                  <a:pt x="236318" y="464453"/>
                  <a:pt x="129104" y="427451"/>
                  <a:pt x="66905" y="451899"/>
                </a:cubicBezTo>
                <a:cubicBezTo>
                  <a:pt x="28497" y="451966"/>
                  <a:pt x="-2960" y="420853"/>
                  <a:pt x="0" y="384994"/>
                </a:cubicBezTo>
                <a:cubicBezTo>
                  <a:pt x="-24435" y="283853"/>
                  <a:pt x="25823" y="148982"/>
                  <a:pt x="0" y="66905"/>
                </a:cubicBezTo>
                <a:close/>
              </a:path>
            </a:pathLst>
          </a:custGeom>
          <a:solidFill>
            <a:srgbClr val="FFFFCC"/>
          </a:solidFill>
          <a:ln w="9525">
            <a:solidFill>
              <a:schemeClr val="tx1"/>
            </a:solidFill>
            <a:prstDash val="sysDash"/>
            <a:round/>
            <a:headEnd/>
            <a:tailEnd/>
            <a:extLst>
              <a:ext uri="{C807C97D-BFC1-408E-A445-0C87EB9F89A2}">
                <ask:lineSketchStyleProps xmlns:ask="http://schemas.microsoft.com/office/drawing/2018/sketchyshapes" xmlns="" sd="994417406">
                  <a:prstGeom prst="roundRect">
                    <a:avLst/>
                  </a:prstGeom>
                  <ask:type>
                    <ask:lineSketchScribble/>
                  </ask:type>
                </ask:lineSketchStyleProps>
              </a:ext>
            </a:extLst>
          </a:ln>
        </p:spPr>
        <p:txBody>
          <a:bodyPr wrap="none" rtlCol="0" anchor="ctr"/>
          <a:lstStyle/>
          <a:p>
            <a:pPr algn="ctr"/>
            <a:r>
              <a:rPr lang="ko-KR" altLang="en-US" sz="1200" b="1" dirty="0">
                <a:latin typeface="+mn-ea"/>
                <a:ea typeface="+mn-ea"/>
              </a:rPr>
              <a:t>핵심</a:t>
            </a:r>
            <a:endParaRPr lang="en-US" altLang="ko-KR" sz="1200" b="1" dirty="0">
              <a:latin typeface="+mn-ea"/>
              <a:ea typeface="+mn-ea"/>
            </a:endParaRPr>
          </a:p>
          <a:p>
            <a:pPr algn="ctr"/>
            <a:r>
              <a:rPr lang="ko-KR" altLang="en-US" sz="1200" b="1" dirty="0">
                <a:latin typeface="+mn-ea"/>
                <a:ea typeface="+mn-ea"/>
              </a:rPr>
              <a:t>주자</a:t>
            </a:r>
            <a:endParaRPr lang="en-US" altLang="ko-KR" sz="1200" b="1" dirty="0">
              <a:latin typeface="+mn-ea"/>
              <a:ea typeface="+mn-ea"/>
            </a:endParaRPr>
          </a:p>
        </p:txBody>
      </p:sp>
      <p:sp>
        <p:nvSpPr>
          <p:cNvPr id="68" name="사각형: 둥근 모서리 67">
            <a:extLst>
              <a:ext uri="{FF2B5EF4-FFF2-40B4-BE49-F238E27FC236}">
                <a16:creationId xmlns:a16="http://schemas.microsoft.com/office/drawing/2014/main" id="{F6A9CA9F-A9FB-4E20-8DA1-5934040EB35E}"/>
              </a:ext>
            </a:extLst>
          </p:cNvPr>
          <p:cNvSpPr/>
          <p:nvPr/>
        </p:nvSpPr>
        <p:spPr bwMode="auto">
          <a:xfrm>
            <a:off x="7535456" y="1873517"/>
            <a:ext cx="401423" cy="451899"/>
          </a:xfrm>
          <a:custGeom>
            <a:avLst/>
            <a:gdLst>
              <a:gd name="connsiteX0" fmla="*/ 0 w 401423"/>
              <a:gd name="connsiteY0" fmla="*/ 66905 h 451899"/>
              <a:gd name="connsiteX1" fmla="*/ 66905 w 401423"/>
              <a:gd name="connsiteY1" fmla="*/ 0 h 451899"/>
              <a:gd name="connsiteX2" fmla="*/ 334518 w 401423"/>
              <a:gd name="connsiteY2" fmla="*/ 0 h 451899"/>
              <a:gd name="connsiteX3" fmla="*/ 401423 w 401423"/>
              <a:gd name="connsiteY3" fmla="*/ 66905 h 451899"/>
              <a:gd name="connsiteX4" fmla="*/ 401423 w 401423"/>
              <a:gd name="connsiteY4" fmla="*/ 384994 h 451899"/>
              <a:gd name="connsiteX5" fmla="*/ 334518 w 401423"/>
              <a:gd name="connsiteY5" fmla="*/ 451899 h 451899"/>
              <a:gd name="connsiteX6" fmla="*/ 66905 w 401423"/>
              <a:gd name="connsiteY6" fmla="*/ 451899 h 451899"/>
              <a:gd name="connsiteX7" fmla="*/ 0 w 401423"/>
              <a:gd name="connsiteY7" fmla="*/ 384994 h 451899"/>
              <a:gd name="connsiteX8" fmla="*/ 0 w 401423"/>
              <a:gd name="connsiteY8" fmla="*/ 66905 h 45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1423" h="451899" fill="none" extrusionOk="0">
                <a:moveTo>
                  <a:pt x="0" y="66905"/>
                </a:moveTo>
                <a:cubicBezTo>
                  <a:pt x="6286" y="21449"/>
                  <a:pt x="30580" y="1885"/>
                  <a:pt x="66905" y="0"/>
                </a:cubicBezTo>
                <a:cubicBezTo>
                  <a:pt x="182911" y="-14088"/>
                  <a:pt x="220460" y="11316"/>
                  <a:pt x="334518" y="0"/>
                </a:cubicBezTo>
                <a:cubicBezTo>
                  <a:pt x="367207" y="5294"/>
                  <a:pt x="398217" y="22326"/>
                  <a:pt x="401423" y="66905"/>
                </a:cubicBezTo>
                <a:cubicBezTo>
                  <a:pt x="422195" y="171378"/>
                  <a:pt x="381910" y="273552"/>
                  <a:pt x="401423" y="384994"/>
                </a:cubicBezTo>
                <a:cubicBezTo>
                  <a:pt x="401623" y="420055"/>
                  <a:pt x="370434" y="454424"/>
                  <a:pt x="334518" y="451899"/>
                </a:cubicBezTo>
                <a:cubicBezTo>
                  <a:pt x="248718" y="470791"/>
                  <a:pt x="129277" y="443306"/>
                  <a:pt x="66905" y="451899"/>
                </a:cubicBezTo>
                <a:cubicBezTo>
                  <a:pt x="22084" y="451966"/>
                  <a:pt x="-1774" y="413743"/>
                  <a:pt x="0" y="384994"/>
                </a:cubicBezTo>
                <a:cubicBezTo>
                  <a:pt x="-30050" y="288182"/>
                  <a:pt x="13060" y="169946"/>
                  <a:pt x="0" y="66905"/>
                </a:cubicBezTo>
                <a:close/>
              </a:path>
              <a:path w="401423" h="451899" stroke="0" extrusionOk="0">
                <a:moveTo>
                  <a:pt x="0" y="66905"/>
                </a:moveTo>
                <a:cubicBezTo>
                  <a:pt x="-430" y="21672"/>
                  <a:pt x="31259" y="-1781"/>
                  <a:pt x="66905" y="0"/>
                </a:cubicBezTo>
                <a:cubicBezTo>
                  <a:pt x="173474" y="-10723"/>
                  <a:pt x="236904" y="23444"/>
                  <a:pt x="334518" y="0"/>
                </a:cubicBezTo>
                <a:cubicBezTo>
                  <a:pt x="372958" y="455"/>
                  <a:pt x="402936" y="29650"/>
                  <a:pt x="401423" y="66905"/>
                </a:cubicBezTo>
                <a:cubicBezTo>
                  <a:pt x="413738" y="163428"/>
                  <a:pt x="378030" y="240165"/>
                  <a:pt x="401423" y="384994"/>
                </a:cubicBezTo>
                <a:cubicBezTo>
                  <a:pt x="405185" y="420209"/>
                  <a:pt x="371982" y="454869"/>
                  <a:pt x="334518" y="451899"/>
                </a:cubicBezTo>
                <a:cubicBezTo>
                  <a:pt x="236318" y="464453"/>
                  <a:pt x="129104" y="427451"/>
                  <a:pt x="66905" y="451899"/>
                </a:cubicBezTo>
                <a:cubicBezTo>
                  <a:pt x="28497" y="451966"/>
                  <a:pt x="-2960" y="420853"/>
                  <a:pt x="0" y="384994"/>
                </a:cubicBezTo>
                <a:cubicBezTo>
                  <a:pt x="-24435" y="283853"/>
                  <a:pt x="25823" y="148982"/>
                  <a:pt x="0" y="66905"/>
                </a:cubicBezTo>
                <a:close/>
              </a:path>
            </a:pathLst>
          </a:custGeom>
          <a:solidFill>
            <a:srgbClr val="FFFFCC"/>
          </a:solidFill>
          <a:ln w="9525">
            <a:solidFill>
              <a:schemeClr val="tx1"/>
            </a:solidFill>
            <a:prstDash val="sysDash"/>
            <a:round/>
            <a:headEnd/>
            <a:tailEnd/>
            <a:extLst>
              <a:ext uri="{C807C97D-BFC1-408E-A445-0C87EB9F89A2}">
                <ask:lineSketchStyleProps xmlns:ask="http://schemas.microsoft.com/office/drawing/2018/sketchyshapes" xmlns="" sd="994417406">
                  <a:prstGeom prst="roundRect">
                    <a:avLst/>
                  </a:prstGeom>
                  <ask:type>
                    <ask:lineSketchScribble/>
                  </ask:type>
                </ask:lineSketchStyleProps>
              </a:ext>
            </a:extLst>
          </a:ln>
        </p:spPr>
        <p:txBody>
          <a:bodyPr wrap="none" rtlCol="0" anchor="ctr"/>
          <a:lstStyle/>
          <a:p>
            <a:pPr algn="ctr"/>
            <a:r>
              <a:rPr lang="ko-KR" altLang="en-US" sz="1200" b="1" dirty="0">
                <a:latin typeface="+mn-ea"/>
                <a:ea typeface="+mn-ea"/>
              </a:rPr>
              <a:t>핵심</a:t>
            </a:r>
            <a:endParaRPr lang="en-US" altLang="ko-KR" sz="1200" b="1" dirty="0">
              <a:latin typeface="+mn-ea"/>
              <a:ea typeface="+mn-ea"/>
            </a:endParaRPr>
          </a:p>
          <a:p>
            <a:pPr algn="ctr"/>
            <a:r>
              <a:rPr lang="ko-KR" altLang="en-US" sz="1200" b="1" dirty="0">
                <a:latin typeface="+mn-ea"/>
                <a:ea typeface="+mn-ea"/>
              </a:rPr>
              <a:t>주자</a:t>
            </a:r>
            <a:endParaRPr lang="en-US" altLang="ko-KR" sz="1200" b="1" dirty="0">
              <a:latin typeface="+mn-ea"/>
              <a:ea typeface="+mn-ea"/>
            </a:endParaRPr>
          </a:p>
        </p:txBody>
      </p:sp>
      <p:sp>
        <p:nvSpPr>
          <p:cNvPr id="69" name="사각형: 둥근 모서리 68">
            <a:extLst>
              <a:ext uri="{FF2B5EF4-FFF2-40B4-BE49-F238E27FC236}">
                <a16:creationId xmlns:a16="http://schemas.microsoft.com/office/drawing/2014/main" id="{FCFF036F-B9B5-4E7F-A131-9D84C95824D2}"/>
              </a:ext>
            </a:extLst>
          </p:cNvPr>
          <p:cNvSpPr/>
          <p:nvPr/>
        </p:nvSpPr>
        <p:spPr bwMode="auto">
          <a:xfrm>
            <a:off x="7460098" y="1902865"/>
            <a:ext cx="401423" cy="451899"/>
          </a:xfrm>
          <a:custGeom>
            <a:avLst/>
            <a:gdLst>
              <a:gd name="connsiteX0" fmla="*/ 0 w 401423"/>
              <a:gd name="connsiteY0" fmla="*/ 66905 h 451899"/>
              <a:gd name="connsiteX1" fmla="*/ 66905 w 401423"/>
              <a:gd name="connsiteY1" fmla="*/ 0 h 451899"/>
              <a:gd name="connsiteX2" fmla="*/ 334518 w 401423"/>
              <a:gd name="connsiteY2" fmla="*/ 0 h 451899"/>
              <a:gd name="connsiteX3" fmla="*/ 401423 w 401423"/>
              <a:gd name="connsiteY3" fmla="*/ 66905 h 451899"/>
              <a:gd name="connsiteX4" fmla="*/ 401423 w 401423"/>
              <a:gd name="connsiteY4" fmla="*/ 384994 h 451899"/>
              <a:gd name="connsiteX5" fmla="*/ 334518 w 401423"/>
              <a:gd name="connsiteY5" fmla="*/ 451899 h 451899"/>
              <a:gd name="connsiteX6" fmla="*/ 66905 w 401423"/>
              <a:gd name="connsiteY6" fmla="*/ 451899 h 451899"/>
              <a:gd name="connsiteX7" fmla="*/ 0 w 401423"/>
              <a:gd name="connsiteY7" fmla="*/ 384994 h 451899"/>
              <a:gd name="connsiteX8" fmla="*/ 0 w 401423"/>
              <a:gd name="connsiteY8" fmla="*/ 66905 h 45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1423" h="451899" fill="none" extrusionOk="0">
                <a:moveTo>
                  <a:pt x="0" y="66905"/>
                </a:moveTo>
                <a:cubicBezTo>
                  <a:pt x="6286" y="21449"/>
                  <a:pt x="30580" y="1885"/>
                  <a:pt x="66905" y="0"/>
                </a:cubicBezTo>
                <a:cubicBezTo>
                  <a:pt x="182911" y="-14088"/>
                  <a:pt x="220460" y="11316"/>
                  <a:pt x="334518" y="0"/>
                </a:cubicBezTo>
                <a:cubicBezTo>
                  <a:pt x="367207" y="5294"/>
                  <a:pt x="398217" y="22326"/>
                  <a:pt x="401423" y="66905"/>
                </a:cubicBezTo>
                <a:cubicBezTo>
                  <a:pt x="422195" y="171378"/>
                  <a:pt x="381910" y="273552"/>
                  <a:pt x="401423" y="384994"/>
                </a:cubicBezTo>
                <a:cubicBezTo>
                  <a:pt x="401623" y="420055"/>
                  <a:pt x="370434" y="454424"/>
                  <a:pt x="334518" y="451899"/>
                </a:cubicBezTo>
                <a:cubicBezTo>
                  <a:pt x="248718" y="470791"/>
                  <a:pt x="129277" y="443306"/>
                  <a:pt x="66905" y="451899"/>
                </a:cubicBezTo>
                <a:cubicBezTo>
                  <a:pt x="22084" y="451966"/>
                  <a:pt x="-1774" y="413743"/>
                  <a:pt x="0" y="384994"/>
                </a:cubicBezTo>
                <a:cubicBezTo>
                  <a:pt x="-30050" y="288182"/>
                  <a:pt x="13060" y="169946"/>
                  <a:pt x="0" y="66905"/>
                </a:cubicBezTo>
                <a:close/>
              </a:path>
              <a:path w="401423" h="451899" stroke="0" extrusionOk="0">
                <a:moveTo>
                  <a:pt x="0" y="66905"/>
                </a:moveTo>
                <a:cubicBezTo>
                  <a:pt x="-430" y="21672"/>
                  <a:pt x="31259" y="-1781"/>
                  <a:pt x="66905" y="0"/>
                </a:cubicBezTo>
                <a:cubicBezTo>
                  <a:pt x="173474" y="-10723"/>
                  <a:pt x="236904" y="23444"/>
                  <a:pt x="334518" y="0"/>
                </a:cubicBezTo>
                <a:cubicBezTo>
                  <a:pt x="372958" y="455"/>
                  <a:pt x="402936" y="29650"/>
                  <a:pt x="401423" y="66905"/>
                </a:cubicBezTo>
                <a:cubicBezTo>
                  <a:pt x="413738" y="163428"/>
                  <a:pt x="378030" y="240165"/>
                  <a:pt x="401423" y="384994"/>
                </a:cubicBezTo>
                <a:cubicBezTo>
                  <a:pt x="405185" y="420209"/>
                  <a:pt x="371982" y="454869"/>
                  <a:pt x="334518" y="451899"/>
                </a:cubicBezTo>
                <a:cubicBezTo>
                  <a:pt x="236318" y="464453"/>
                  <a:pt x="129104" y="427451"/>
                  <a:pt x="66905" y="451899"/>
                </a:cubicBezTo>
                <a:cubicBezTo>
                  <a:pt x="28497" y="451966"/>
                  <a:pt x="-2960" y="420853"/>
                  <a:pt x="0" y="384994"/>
                </a:cubicBezTo>
                <a:cubicBezTo>
                  <a:pt x="-24435" y="283853"/>
                  <a:pt x="25823" y="148982"/>
                  <a:pt x="0" y="66905"/>
                </a:cubicBezTo>
                <a:close/>
              </a:path>
            </a:pathLst>
          </a:custGeom>
          <a:solidFill>
            <a:srgbClr val="FFFFCC"/>
          </a:solidFill>
          <a:ln w="9525">
            <a:solidFill>
              <a:schemeClr val="tx1"/>
            </a:solidFill>
            <a:prstDash val="sysDash"/>
            <a:round/>
            <a:headEnd/>
            <a:tailEnd/>
            <a:extLst>
              <a:ext uri="{C807C97D-BFC1-408E-A445-0C87EB9F89A2}">
                <ask:lineSketchStyleProps xmlns:ask="http://schemas.microsoft.com/office/drawing/2018/sketchyshapes" xmlns="" sd="994417406">
                  <a:prstGeom prst="roundRect">
                    <a:avLst/>
                  </a:prstGeom>
                  <ask:type>
                    <ask:lineSketchScribble/>
                  </ask:type>
                </ask:lineSketchStyleProps>
              </a:ext>
            </a:extLst>
          </a:ln>
        </p:spPr>
        <p:txBody>
          <a:bodyPr wrap="none" rtlCol="0" anchor="ctr"/>
          <a:lstStyle/>
          <a:p>
            <a:pPr algn="ctr"/>
            <a:r>
              <a:rPr lang="ko-KR" altLang="en-US" sz="1200" b="1" dirty="0">
                <a:latin typeface="+mn-ea"/>
                <a:ea typeface="+mn-ea"/>
              </a:rPr>
              <a:t>핵심</a:t>
            </a:r>
            <a:endParaRPr lang="en-US" altLang="ko-KR" sz="1200" b="1" dirty="0">
              <a:latin typeface="+mn-ea"/>
              <a:ea typeface="+mn-ea"/>
            </a:endParaRPr>
          </a:p>
          <a:p>
            <a:pPr algn="ctr"/>
            <a:r>
              <a:rPr lang="ko-KR" altLang="en-US" sz="1200" b="1" dirty="0">
                <a:latin typeface="+mn-ea"/>
                <a:ea typeface="+mn-ea"/>
              </a:rPr>
              <a:t>주자</a:t>
            </a:r>
            <a:endParaRPr lang="en-US" altLang="ko-KR" sz="1200" b="1" dirty="0">
              <a:latin typeface="+mn-ea"/>
              <a:ea typeface="+mn-ea"/>
            </a:endParaRPr>
          </a:p>
        </p:txBody>
      </p:sp>
      <p:sp>
        <p:nvSpPr>
          <p:cNvPr id="70" name="사각형: 둥근 모서리 69">
            <a:extLst>
              <a:ext uri="{FF2B5EF4-FFF2-40B4-BE49-F238E27FC236}">
                <a16:creationId xmlns:a16="http://schemas.microsoft.com/office/drawing/2014/main" id="{E063722E-0938-465F-8929-7AFDECE77358}"/>
              </a:ext>
            </a:extLst>
          </p:cNvPr>
          <p:cNvSpPr/>
          <p:nvPr/>
        </p:nvSpPr>
        <p:spPr bwMode="auto">
          <a:xfrm>
            <a:off x="8115367" y="1883969"/>
            <a:ext cx="401423" cy="451899"/>
          </a:xfrm>
          <a:custGeom>
            <a:avLst/>
            <a:gdLst>
              <a:gd name="connsiteX0" fmla="*/ 0 w 401423"/>
              <a:gd name="connsiteY0" fmla="*/ 66905 h 451899"/>
              <a:gd name="connsiteX1" fmla="*/ 66905 w 401423"/>
              <a:gd name="connsiteY1" fmla="*/ 0 h 451899"/>
              <a:gd name="connsiteX2" fmla="*/ 334518 w 401423"/>
              <a:gd name="connsiteY2" fmla="*/ 0 h 451899"/>
              <a:gd name="connsiteX3" fmla="*/ 401423 w 401423"/>
              <a:gd name="connsiteY3" fmla="*/ 66905 h 451899"/>
              <a:gd name="connsiteX4" fmla="*/ 401423 w 401423"/>
              <a:gd name="connsiteY4" fmla="*/ 384994 h 451899"/>
              <a:gd name="connsiteX5" fmla="*/ 334518 w 401423"/>
              <a:gd name="connsiteY5" fmla="*/ 451899 h 451899"/>
              <a:gd name="connsiteX6" fmla="*/ 66905 w 401423"/>
              <a:gd name="connsiteY6" fmla="*/ 451899 h 451899"/>
              <a:gd name="connsiteX7" fmla="*/ 0 w 401423"/>
              <a:gd name="connsiteY7" fmla="*/ 384994 h 451899"/>
              <a:gd name="connsiteX8" fmla="*/ 0 w 401423"/>
              <a:gd name="connsiteY8" fmla="*/ 66905 h 45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1423" h="451899" fill="none" extrusionOk="0">
                <a:moveTo>
                  <a:pt x="0" y="66905"/>
                </a:moveTo>
                <a:cubicBezTo>
                  <a:pt x="6286" y="21449"/>
                  <a:pt x="30580" y="1885"/>
                  <a:pt x="66905" y="0"/>
                </a:cubicBezTo>
                <a:cubicBezTo>
                  <a:pt x="182911" y="-14088"/>
                  <a:pt x="220460" y="11316"/>
                  <a:pt x="334518" y="0"/>
                </a:cubicBezTo>
                <a:cubicBezTo>
                  <a:pt x="367207" y="5294"/>
                  <a:pt x="398217" y="22326"/>
                  <a:pt x="401423" y="66905"/>
                </a:cubicBezTo>
                <a:cubicBezTo>
                  <a:pt x="422195" y="171378"/>
                  <a:pt x="381910" y="273552"/>
                  <a:pt x="401423" y="384994"/>
                </a:cubicBezTo>
                <a:cubicBezTo>
                  <a:pt x="401623" y="420055"/>
                  <a:pt x="370434" y="454424"/>
                  <a:pt x="334518" y="451899"/>
                </a:cubicBezTo>
                <a:cubicBezTo>
                  <a:pt x="248718" y="470791"/>
                  <a:pt x="129277" y="443306"/>
                  <a:pt x="66905" y="451899"/>
                </a:cubicBezTo>
                <a:cubicBezTo>
                  <a:pt x="22084" y="451966"/>
                  <a:pt x="-1774" y="413743"/>
                  <a:pt x="0" y="384994"/>
                </a:cubicBezTo>
                <a:cubicBezTo>
                  <a:pt x="-30050" y="288182"/>
                  <a:pt x="13060" y="169946"/>
                  <a:pt x="0" y="66905"/>
                </a:cubicBezTo>
                <a:close/>
              </a:path>
              <a:path w="401423" h="451899" stroke="0" extrusionOk="0">
                <a:moveTo>
                  <a:pt x="0" y="66905"/>
                </a:moveTo>
                <a:cubicBezTo>
                  <a:pt x="-430" y="21672"/>
                  <a:pt x="31259" y="-1781"/>
                  <a:pt x="66905" y="0"/>
                </a:cubicBezTo>
                <a:cubicBezTo>
                  <a:pt x="173474" y="-10723"/>
                  <a:pt x="236904" y="23444"/>
                  <a:pt x="334518" y="0"/>
                </a:cubicBezTo>
                <a:cubicBezTo>
                  <a:pt x="372958" y="455"/>
                  <a:pt x="402936" y="29650"/>
                  <a:pt x="401423" y="66905"/>
                </a:cubicBezTo>
                <a:cubicBezTo>
                  <a:pt x="413738" y="163428"/>
                  <a:pt x="378030" y="240165"/>
                  <a:pt x="401423" y="384994"/>
                </a:cubicBezTo>
                <a:cubicBezTo>
                  <a:pt x="405185" y="420209"/>
                  <a:pt x="371982" y="454869"/>
                  <a:pt x="334518" y="451899"/>
                </a:cubicBezTo>
                <a:cubicBezTo>
                  <a:pt x="236318" y="464453"/>
                  <a:pt x="129104" y="427451"/>
                  <a:pt x="66905" y="451899"/>
                </a:cubicBezTo>
                <a:cubicBezTo>
                  <a:pt x="28497" y="451966"/>
                  <a:pt x="-2960" y="420853"/>
                  <a:pt x="0" y="384994"/>
                </a:cubicBezTo>
                <a:cubicBezTo>
                  <a:pt x="-24435" y="283853"/>
                  <a:pt x="25823" y="148982"/>
                  <a:pt x="0" y="66905"/>
                </a:cubicBezTo>
                <a:close/>
              </a:path>
            </a:pathLst>
          </a:custGeom>
          <a:solidFill>
            <a:srgbClr val="FFFFCC"/>
          </a:solidFill>
          <a:ln w="9525">
            <a:solidFill>
              <a:schemeClr val="tx1"/>
            </a:solidFill>
            <a:prstDash val="sysDash"/>
            <a:round/>
            <a:headEnd/>
            <a:tailEnd/>
            <a:extLst>
              <a:ext uri="{C807C97D-BFC1-408E-A445-0C87EB9F89A2}">
                <ask:lineSketchStyleProps xmlns:ask="http://schemas.microsoft.com/office/drawing/2018/sketchyshapes" xmlns="" sd="994417406">
                  <a:prstGeom prst="roundRect">
                    <a:avLst/>
                  </a:prstGeom>
                  <ask:type>
                    <ask:lineSketchScribble/>
                  </ask:type>
                </ask:lineSketchStyleProps>
              </a:ext>
            </a:extLst>
          </a:ln>
        </p:spPr>
        <p:txBody>
          <a:bodyPr wrap="none" rtlCol="0" anchor="ctr"/>
          <a:lstStyle/>
          <a:p>
            <a:pPr algn="ctr"/>
            <a:r>
              <a:rPr lang="ko-KR" altLang="en-US" sz="1200" b="1" dirty="0">
                <a:latin typeface="+mn-ea"/>
                <a:ea typeface="+mn-ea"/>
              </a:rPr>
              <a:t>핵심</a:t>
            </a:r>
            <a:endParaRPr lang="en-US" altLang="ko-KR" sz="1200" b="1" dirty="0">
              <a:latin typeface="+mn-ea"/>
              <a:ea typeface="+mn-ea"/>
            </a:endParaRPr>
          </a:p>
          <a:p>
            <a:pPr algn="ctr"/>
            <a:r>
              <a:rPr lang="ko-KR" altLang="en-US" sz="1200" b="1" dirty="0">
                <a:latin typeface="+mn-ea"/>
                <a:ea typeface="+mn-ea"/>
              </a:rPr>
              <a:t>주자</a:t>
            </a:r>
            <a:endParaRPr lang="en-US" altLang="ko-KR" sz="1200" b="1" dirty="0">
              <a:latin typeface="+mn-ea"/>
              <a:ea typeface="+mn-ea"/>
            </a:endParaRPr>
          </a:p>
        </p:txBody>
      </p:sp>
      <p:sp>
        <p:nvSpPr>
          <p:cNvPr id="71" name="사각형: 둥근 모서리 70">
            <a:extLst>
              <a:ext uri="{FF2B5EF4-FFF2-40B4-BE49-F238E27FC236}">
                <a16:creationId xmlns:a16="http://schemas.microsoft.com/office/drawing/2014/main" id="{5B2B843E-778B-4048-89D8-F7B89750E440}"/>
              </a:ext>
            </a:extLst>
          </p:cNvPr>
          <p:cNvSpPr/>
          <p:nvPr/>
        </p:nvSpPr>
        <p:spPr bwMode="auto">
          <a:xfrm>
            <a:off x="4674452" y="2106661"/>
            <a:ext cx="1022134" cy="243012"/>
          </a:xfrm>
          <a:prstGeom prst="roundRect">
            <a:avLst/>
          </a:prstGeom>
          <a:solidFill>
            <a:srgbClr val="FFFFCC"/>
          </a:solidFill>
          <a:ln w="9525">
            <a:noFill/>
            <a:round/>
            <a:headEnd/>
            <a:tailEnd/>
          </a:ln>
        </p:spPr>
        <p:txBody>
          <a:bodyPr wrap="none" rtlCol="0" anchor="ctr"/>
          <a:lstStyle/>
          <a:p>
            <a:pPr algn="ctr"/>
            <a:r>
              <a:rPr lang="ko-KR" altLang="en-US" sz="1800" b="1" dirty="0">
                <a:latin typeface="+mn-ea"/>
                <a:sym typeface="Wingdings" panose="05000000000000000000" pitchFamily="2" charset="2"/>
              </a:rPr>
              <a:t></a:t>
            </a:r>
            <a:endParaRPr lang="ko-KR" altLang="en-US" sz="1800" b="1" dirty="0">
              <a:latin typeface="+mn-ea"/>
            </a:endParaRPr>
          </a:p>
          <a:p>
            <a:pPr algn="ctr"/>
            <a:endParaRPr lang="ko-KR" altLang="en-US" sz="1800" b="1" dirty="0">
              <a:latin typeface="+mn-ea"/>
            </a:endParaRPr>
          </a:p>
        </p:txBody>
      </p:sp>
      <p:sp>
        <p:nvSpPr>
          <p:cNvPr id="72" name="사각형: 둥근 모서리 71">
            <a:extLst>
              <a:ext uri="{FF2B5EF4-FFF2-40B4-BE49-F238E27FC236}">
                <a16:creationId xmlns:a16="http://schemas.microsoft.com/office/drawing/2014/main" id="{95397BD2-991F-4925-8864-3153578792C8}"/>
              </a:ext>
            </a:extLst>
          </p:cNvPr>
          <p:cNvSpPr/>
          <p:nvPr/>
        </p:nvSpPr>
        <p:spPr bwMode="auto">
          <a:xfrm>
            <a:off x="2838874" y="1856523"/>
            <a:ext cx="401423" cy="451899"/>
          </a:xfrm>
          <a:custGeom>
            <a:avLst/>
            <a:gdLst>
              <a:gd name="connsiteX0" fmla="*/ 0 w 401423"/>
              <a:gd name="connsiteY0" fmla="*/ 66905 h 451899"/>
              <a:gd name="connsiteX1" fmla="*/ 66905 w 401423"/>
              <a:gd name="connsiteY1" fmla="*/ 0 h 451899"/>
              <a:gd name="connsiteX2" fmla="*/ 334518 w 401423"/>
              <a:gd name="connsiteY2" fmla="*/ 0 h 451899"/>
              <a:gd name="connsiteX3" fmla="*/ 401423 w 401423"/>
              <a:gd name="connsiteY3" fmla="*/ 66905 h 451899"/>
              <a:gd name="connsiteX4" fmla="*/ 401423 w 401423"/>
              <a:gd name="connsiteY4" fmla="*/ 384994 h 451899"/>
              <a:gd name="connsiteX5" fmla="*/ 334518 w 401423"/>
              <a:gd name="connsiteY5" fmla="*/ 451899 h 451899"/>
              <a:gd name="connsiteX6" fmla="*/ 66905 w 401423"/>
              <a:gd name="connsiteY6" fmla="*/ 451899 h 451899"/>
              <a:gd name="connsiteX7" fmla="*/ 0 w 401423"/>
              <a:gd name="connsiteY7" fmla="*/ 384994 h 451899"/>
              <a:gd name="connsiteX8" fmla="*/ 0 w 401423"/>
              <a:gd name="connsiteY8" fmla="*/ 66905 h 45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1423" h="451899" fill="none" extrusionOk="0">
                <a:moveTo>
                  <a:pt x="0" y="66905"/>
                </a:moveTo>
                <a:cubicBezTo>
                  <a:pt x="6286" y="21449"/>
                  <a:pt x="30580" y="1885"/>
                  <a:pt x="66905" y="0"/>
                </a:cubicBezTo>
                <a:cubicBezTo>
                  <a:pt x="182911" y="-14088"/>
                  <a:pt x="220460" y="11316"/>
                  <a:pt x="334518" y="0"/>
                </a:cubicBezTo>
                <a:cubicBezTo>
                  <a:pt x="367207" y="5294"/>
                  <a:pt x="398217" y="22326"/>
                  <a:pt x="401423" y="66905"/>
                </a:cubicBezTo>
                <a:cubicBezTo>
                  <a:pt x="422195" y="171378"/>
                  <a:pt x="381910" y="273552"/>
                  <a:pt x="401423" y="384994"/>
                </a:cubicBezTo>
                <a:cubicBezTo>
                  <a:pt x="401623" y="420055"/>
                  <a:pt x="370434" y="454424"/>
                  <a:pt x="334518" y="451899"/>
                </a:cubicBezTo>
                <a:cubicBezTo>
                  <a:pt x="248718" y="470791"/>
                  <a:pt x="129277" y="443306"/>
                  <a:pt x="66905" y="451899"/>
                </a:cubicBezTo>
                <a:cubicBezTo>
                  <a:pt x="22084" y="451966"/>
                  <a:pt x="-1774" y="413743"/>
                  <a:pt x="0" y="384994"/>
                </a:cubicBezTo>
                <a:cubicBezTo>
                  <a:pt x="-30050" y="288182"/>
                  <a:pt x="13060" y="169946"/>
                  <a:pt x="0" y="66905"/>
                </a:cubicBezTo>
                <a:close/>
              </a:path>
              <a:path w="401423" h="451899" stroke="0" extrusionOk="0">
                <a:moveTo>
                  <a:pt x="0" y="66905"/>
                </a:moveTo>
                <a:cubicBezTo>
                  <a:pt x="-430" y="21672"/>
                  <a:pt x="31259" y="-1781"/>
                  <a:pt x="66905" y="0"/>
                </a:cubicBezTo>
                <a:cubicBezTo>
                  <a:pt x="173474" y="-10723"/>
                  <a:pt x="236904" y="23444"/>
                  <a:pt x="334518" y="0"/>
                </a:cubicBezTo>
                <a:cubicBezTo>
                  <a:pt x="372958" y="455"/>
                  <a:pt x="402936" y="29650"/>
                  <a:pt x="401423" y="66905"/>
                </a:cubicBezTo>
                <a:cubicBezTo>
                  <a:pt x="413738" y="163428"/>
                  <a:pt x="378030" y="240165"/>
                  <a:pt x="401423" y="384994"/>
                </a:cubicBezTo>
                <a:cubicBezTo>
                  <a:pt x="405185" y="420209"/>
                  <a:pt x="371982" y="454869"/>
                  <a:pt x="334518" y="451899"/>
                </a:cubicBezTo>
                <a:cubicBezTo>
                  <a:pt x="236318" y="464453"/>
                  <a:pt x="129104" y="427451"/>
                  <a:pt x="66905" y="451899"/>
                </a:cubicBezTo>
                <a:cubicBezTo>
                  <a:pt x="28497" y="451966"/>
                  <a:pt x="-2960" y="420853"/>
                  <a:pt x="0" y="384994"/>
                </a:cubicBezTo>
                <a:cubicBezTo>
                  <a:pt x="-24435" y="283853"/>
                  <a:pt x="25823" y="148982"/>
                  <a:pt x="0" y="66905"/>
                </a:cubicBezTo>
                <a:close/>
              </a:path>
            </a:pathLst>
          </a:custGeom>
          <a:solidFill>
            <a:srgbClr val="FFFFCC"/>
          </a:solidFill>
          <a:ln w="9525">
            <a:solidFill>
              <a:schemeClr val="tx1"/>
            </a:solidFill>
            <a:prstDash val="sysDash"/>
            <a:round/>
            <a:headEnd/>
            <a:tailEnd/>
            <a:extLst>
              <a:ext uri="{C807C97D-BFC1-408E-A445-0C87EB9F89A2}">
                <ask:lineSketchStyleProps xmlns:ask="http://schemas.microsoft.com/office/drawing/2018/sketchyshapes" xmlns="" sd="994417406">
                  <a:prstGeom prst="roundRect">
                    <a:avLst/>
                  </a:prstGeom>
                  <ask:type>
                    <ask:lineSketchScribble/>
                  </ask:type>
                </ask:lineSketchStyleProps>
              </a:ext>
            </a:extLst>
          </a:ln>
        </p:spPr>
        <p:txBody>
          <a:bodyPr wrap="none" rtlCol="0" anchor="ctr"/>
          <a:lstStyle/>
          <a:p>
            <a:pPr algn="ctr"/>
            <a:r>
              <a:rPr lang="ko-KR" altLang="en-US" sz="1200" b="1" dirty="0">
                <a:latin typeface="+mn-ea"/>
                <a:ea typeface="+mn-ea"/>
              </a:rPr>
              <a:t>주자</a:t>
            </a:r>
            <a:endParaRPr lang="en-US" altLang="ko-KR" sz="1200" b="1" dirty="0">
              <a:latin typeface="+mn-ea"/>
              <a:ea typeface="+mn-ea"/>
            </a:endParaRPr>
          </a:p>
        </p:txBody>
      </p:sp>
      <p:sp>
        <p:nvSpPr>
          <p:cNvPr id="73" name="사각형: 둥근 모서리 72">
            <a:extLst>
              <a:ext uri="{FF2B5EF4-FFF2-40B4-BE49-F238E27FC236}">
                <a16:creationId xmlns:a16="http://schemas.microsoft.com/office/drawing/2014/main" id="{0AE8619E-D173-4B57-A692-4FBF39B5497B}"/>
              </a:ext>
            </a:extLst>
          </p:cNvPr>
          <p:cNvSpPr/>
          <p:nvPr/>
        </p:nvSpPr>
        <p:spPr bwMode="auto">
          <a:xfrm>
            <a:off x="2911442" y="1883969"/>
            <a:ext cx="401423" cy="451899"/>
          </a:xfrm>
          <a:custGeom>
            <a:avLst/>
            <a:gdLst>
              <a:gd name="connsiteX0" fmla="*/ 0 w 401423"/>
              <a:gd name="connsiteY0" fmla="*/ 66905 h 451899"/>
              <a:gd name="connsiteX1" fmla="*/ 66905 w 401423"/>
              <a:gd name="connsiteY1" fmla="*/ 0 h 451899"/>
              <a:gd name="connsiteX2" fmla="*/ 334518 w 401423"/>
              <a:gd name="connsiteY2" fmla="*/ 0 h 451899"/>
              <a:gd name="connsiteX3" fmla="*/ 401423 w 401423"/>
              <a:gd name="connsiteY3" fmla="*/ 66905 h 451899"/>
              <a:gd name="connsiteX4" fmla="*/ 401423 w 401423"/>
              <a:gd name="connsiteY4" fmla="*/ 384994 h 451899"/>
              <a:gd name="connsiteX5" fmla="*/ 334518 w 401423"/>
              <a:gd name="connsiteY5" fmla="*/ 451899 h 451899"/>
              <a:gd name="connsiteX6" fmla="*/ 66905 w 401423"/>
              <a:gd name="connsiteY6" fmla="*/ 451899 h 451899"/>
              <a:gd name="connsiteX7" fmla="*/ 0 w 401423"/>
              <a:gd name="connsiteY7" fmla="*/ 384994 h 451899"/>
              <a:gd name="connsiteX8" fmla="*/ 0 w 401423"/>
              <a:gd name="connsiteY8" fmla="*/ 66905 h 45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1423" h="451899" fill="none" extrusionOk="0">
                <a:moveTo>
                  <a:pt x="0" y="66905"/>
                </a:moveTo>
                <a:cubicBezTo>
                  <a:pt x="6286" y="21449"/>
                  <a:pt x="30580" y="1885"/>
                  <a:pt x="66905" y="0"/>
                </a:cubicBezTo>
                <a:cubicBezTo>
                  <a:pt x="182911" y="-14088"/>
                  <a:pt x="220460" y="11316"/>
                  <a:pt x="334518" y="0"/>
                </a:cubicBezTo>
                <a:cubicBezTo>
                  <a:pt x="367207" y="5294"/>
                  <a:pt x="398217" y="22326"/>
                  <a:pt x="401423" y="66905"/>
                </a:cubicBezTo>
                <a:cubicBezTo>
                  <a:pt x="422195" y="171378"/>
                  <a:pt x="381910" y="273552"/>
                  <a:pt x="401423" y="384994"/>
                </a:cubicBezTo>
                <a:cubicBezTo>
                  <a:pt x="401623" y="420055"/>
                  <a:pt x="370434" y="454424"/>
                  <a:pt x="334518" y="451899"/>
                </a:cubicBezTo>
                <a:cubicBezTo>
                  <a:pt x="248718" y="470791"/>
                  <a:pt x="129277" y="443306"/>
                  <a:pt x="66905" y="451899"/>
                </a:cubicBezTo>
                <a:cubicBezTo>
                  <a:pt x="22084" y="451966"/>
                  <a:pt x="-1774" y="413743"/>
                  <a:pt x="0" y="384994"/>
                </a:cubicBezTo>
                <a:cubicBezTo>
                  <a:pt x="-30050" y="288182"/>
                  <a:pt x="13060" y="169946"/>
                  <a:pt x="0" y="66905"/>
                </a:cubicBezTo>
                <a:close/>
              </a:path>
              <a:path w="401423" h="451899" stroke="0" extrusionOk="0">
                <a:moveTo>
                  <a:pt x="0" y="66905"/>
                </a:moveTo>
                <a:cubicBezTo>
                  <a:pt x="-430" y="21672"/>
                  <a:pt x="31259" y="-1781"/>
                  <a:pt x="66905" y="0"/>
                </a:cubicBezTo>
                <a:cubicBezTo>
                  <a:pt x="173474" y="-10723"/>
                  <a:pt x="236904" y="23444"/>
                  <a:pt x="334518" y="0"/>
                </a:cubicBezTo>
                <a:cubicBezTo>
                  <a:pt x="372958" y="455"/>
                  <a:pt x="402936" y="29650"/>
                  <a:pt x="401423" y="66905"/>
                </a:cubicBezTo>
                <a:cubicBezTo>
                  <a:pt x="413738" y="163428"/>
                  <a:pt x="378030" y="240165"/>
                  <a:pt x="401423" y="384994"/>
                </a:cubicBezTo>
                <a:cubicBezTo>
                  <a:pt x="405185" y="420209"/>
                  <a:pt x="371982" y="454869"/>
                  <a:pt x="334518" y="451899"/>
                </a:cubicBezTo>
                <a:cubicBezTo>
                  <a:pt x="236318" y="464453"/>
                  <a:pt x="129104" y="427451"/>
                  <a:pt x="66905" y="451899"/>
                </a:cubicBezTo>
                <a:cubicBezTo>
                  <a:pt x="28497" y="451966"/>
                  <a:pt x="-2960" y="420853"/>
                  <a:pt x="0" y="384994"/>
                </a:cubicBezTo>
                <a:cubicBezTo>
                  <a:pt x="-24435" y="283853"/>
                  <a:pt x="25823" y="148982"/>
                  <a:pt x="0" y="66905"/>
                </a:cubicBezTo>
                <a:close/>
              </a:path>
            </a:pathLst>
          </a:custGeom>
          <a:solidFill>
            <a:srgbClr val="FFFFCC"/>
          </a:solidFill>
          <a:ln w="9525">
            <a:solidFill>
              <a:schemeClr val="tx1"/>
            </a:solidFill>
            <a:prstDash val="sysDash"/>
            <a:round/>
            <a:headEnd/>
            <a:tailEnd/>
            <a:extLst>
              <a:ext uri="{C807C97D-BFC1-408E-A445-0C87EB9F89A2}">
                <ask:lineSketchStyleProps xmlns:ask="http://schemas.microsoft.com/office/drawing/2018/sketchyshapes" xmlns="" sd="994417406">
                  <a:prstGeom prst="roundRect">
                    <a:avLst/>
                  </a:prstGeom>
                  <ask:type>
                    <ask:lineSketchScribble/>
                  </ask:type>
                </ask:lineSketchStyleProps>
              </a:ext>
            </a:extLst>
          </a:ln>
        </p:spPr>
        <p:txBody>
          <a:bodyPr wrap="none" rtlCol="0" anchor="ctr"/>
          <a:lstStyle/>
          <a:p>
            <a:pPr algn="ctr"/>
            <a:r>
              <a:rPr lang="ko-KR" altLang="en-US" sz="1200" b="1" dirty="0">
                <a:latin typeface="+mn-ea"/>
                <a:ea typeface="+mn-ea"/>
              </a:rPr>
              <a:t>핵심</a:t>
            </a:r>
            <a:endParaRPr lang="en-US" altLang="ko-KR" sz="1200" b="1" dirty="0">
              <a:latin typeface="+mn-ea"/>
              <a:ea typeface="+mn-ea"/>
            </a:endParaRPr>
          </a:p>
          <a:p>
            <a:pPr algn="ctr"/>
            <a:r>
              <a:rPr lang="ko-KR" altLang="en-US" sz="1200" b="1" dirty="0">
                <a:latin typeface="+mn-ea"/>
                <a:ea typeface="+mn-ea"/>
              </a:rPr>
              <a:t>주자</a:t>
            </a:r>
            <a:endParaRPr lang="en-US" altLang="ko-KR" sz="1200" b="1" dirty="0">
              <a:latin typeface="+mn-ea"/>
              <a:ea typeface="+mn-ea"/>
            </a:endParaRPr>
          </a:p>
        </p:txBody>
      </p:sp>
      <p:pic>
        <p:nvPicPr>
          <p:cNvPr id="2" name="그림 1"/>
          <p:cNvPicPr>
            <a:picLocks noChangeAspect="1"/>
          </p:cNvPicPr>
          <p:nvPr/>
        </p:nvPicPr>
        <p:blipFill>
          <a:blip r:embed="rId2"/>
          <a:stretch>
            <a:fillRect/>
          </a:stretch>
        </p:blipFill>
        <p:spPr>
          <a:xfrm rot="12067313" flipH="1" flipV="1">
            <a:off x="1349441" y="3964820"/>
            <a:ext cx="325930" cy="244448"/>
          </a:xfrm>
          <a:prstGeom prst="rect">
            <a:avLst/>
          </a:prstGeom>
        </p:spPr>
      </p:pic>
      <p:pic>
        <p:nvPicPr>
          <p:cNvPr id="59" name="그림 58"/>
          <p:cNvPicPr>
            <a:picLocks noChangeAspect="1"/>
          </p:cNvPicPr>
          <p:nvPr/>
        </p:nvPicPr>
        <p:blipFill>
          <a:blip r:embed="rId2"/>
          <a:stretch>
            <a:fillRect/>
          </a:stretch>
        </p:blipFill>
        <p:spPr>
          <a:xfrm rot="12067313" flipH="1" flipV="1">
            <a:off x="2020431" y="3976094"/>
            <a:ext cx="325930" cy="244448"/>
          </a:xfrm>
          <a:prstGeom prst="rect">
            <a:avLst/>
          </a:prstGeom>
        </p:spPr>
      </p:pic>
      <p:pic>
        <p:nvPicPr>
          <p:cNvPr id="65" name="그림 64"/>
          <p:cNvPicPr>
            <a:picLocks noChangeAspect="1"/>
          </p:cNvPicPr>
          <p:nvPr/>
        </p:nvPicPr>
        <p:blipFill>
          <a:blip r:embed="rId2"/>
          <a:stretch>
            <a:fillRect/>
          </a:stretch>
        </p:blipFill>
        <p:spPr>
          <a:xfrm rot="12067313" flipH="1" flipV="1">
            <a:off x="2319998" y="4032380"/>
            <a:ext cx="325930" cy="244448"/>
          </a:xfrm>
          <a:prstGeom prst="rect">
            <a:avLst/>
          </a:prstGeom>
        </p:spPr>
      </p:pic>
      <p:pic>
        <p:nvPicPr>
          <p:cNvPr id="83" name="그림 82"/>
          <p:cNvPicPr>
            <a:picLocks noChangeAspect="1"/>
          </p:cNvPicPr>
          <p:nvPr/>
        </p:nvPicPr>
        <p:blipFill>
          <a:blip r:embed="rId2"/>
          <a:stretch>
            <a:fillRect/>
          </a:stretch>
        </p:blipFill>
        <p:spPr>
          <a:xfrm rot="12067313" flipH="1" flipV="1">
            <a:off x="2968121" y="4013545"/>
            <a:ext cx="325930" cy="244448"/>
          </a:xfrm>
          <a:prstGeom prst="rect">
            <a:avLst/>
          </a:prstGeom>
        </p:spPr>
      </p:pic>
      <p:pic>
        <p:nvPicPr>
          <p:cNvPr id="84" name="그림 83"/>
          <p:cNvPicPr>
            <a:picLocks noChangeAspect="1"/>
          </p:cNvPicPr>
          <p:nvPr/>
        </p:nvPicPr>
        <p:blipFill>
          <a:blip r:embed="rId2"/>
          <a:stretch>
            <a:fillRect/>
          </a:stretch>
        </p:blipFill>
        <p:spPr>
          <a:xfrm rot="12067313" flipH="1" flipV="1">
            <a:off x="8411940" y="3978211"/>
            <a:ext cx="325930" cy="244448"/>
          </a:xfrm>
          <a:prstGeom prst="rect">
            <a:avLst/>
          </a:prstGeom>
        </p:spPr>
      </p:pic>
    </p:spTree>
    <p:extLst>
      <p:ext uri="{BB962C8B-B14F-4D97-AF65-F5344CB8AC3E}">
        <p14:creationId xmlns:p14="http://schemas.microsoft.com/office/powerpoint/2010/main" val="753305417"/>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제목 2"/>
          <p:cNvSpPr>
            <a:spLocks noGrp="1"/>
          </p:cNvSpPr>
          <p:nvPr>
            <p:ph type="title"/>
          </p:nvPr>
        </p:nvSpPr>
        <p:spPr/>
        <p:txBody>
          <a:bodyPr/>
          <a:lstStyle/>
          <a:p>
            <a:r>
              <a:rPr lang="en-US" altLang="ko-KR" dirty="0"/>
              <a:t>AI</a:t>
            </a:r>
            <a:r>
              <a:rPr lang="ko-KR" altLang="en-US" dirty="0"/>
              <a:t>는 혁신이 보상받는 사회에서 꽃 핀다</a:t>
            </a:r>
            <a:r>
              <a:rPr lang="en-US" altLang="ko-KR" dirty="0"/>
              <a:t> </a:t>
            </a:r>
            <a:endParaRPr lang="ko-KR" altLang="en-US" dirty="0"/>
          </a:p>
        </p:txBody>
      </p:sp>
      <p:sp>
        <p:nvSpPr>
          <p:cNvPr id="4" name="텍스트 개체 틀 3"/>
          <p:cNvSpPr>
            <a:spLocks noGrp="1"/>
          </p:cNvSpPr>
          <p:nvPr>
            <p:ph type="body" sz="quarter" idx="10"/>
          </p:nvPr>
        </p:nvSpPr>
        <p:spPr/>
        <p:txBody>
          <a:bodyPr/>
          <a:lstStyle/>
          <a:p>
            <a:endParaRPr lang="ko-KR" altLang="en-US"/>
          </a:p>
        </p:txBody>
      </p:sp>
      <p:pic>
        <p:nvPicPr>
          <p:cNvPr id="8" name="그림 7"/>
          <p:cNvPicPr>
            <a:picLocks noChangeAspect="1"/>
          </p:cNvPicPr>
          <p:nvPr/>
        </p:nvPicPr>
        <p:blipFill>
          <a:blip r:embed="rId2"/>
          <a:stretch>
            <a:fillRect/>
          </a:stretch>
        </p:blipFill>
        <p:spPr>
          <a:xfrm>
            <a:off x="700915" y="2892710"/>
            <a:ext cx="3453888" cy="4030890"/>
          </a:xfrm>
          <a:prstGeom prst="rect">
            <a:avLst/>
          </a:prstGeom>
        </p:spPr>
      </p:pic>
      <p:sp>
        <p:nvSpPr>
          <p:cNvPr id="10" name="TextBox 9"/>
          <p:cNvSpPr txBox="1"/>
          <p:nvPr/>
        </p:nvSpPr>
        <p:spPr>
          <a:xfrm>
            <a:off x="385579" y="1527548"/>
            <a:ext cx="4783445" cy="1384995"/>
          </a:xfrm>
          <a:prstGeom prst="rect">
            <a:avLst/>
          </a:prstGeom>
          <a:noFill/>
        </p:spPr>
        <p:txBody>
          <a:bodyPr wrap="square" rtlCol="0">
            <a:spAutoFit/>
          </a:bodyPr>
          <a:lstStyle/>
          <a:p>
            <a:r>
              <a:rPr lang="ko-KR" altLang="en-US" sz="2000" b="1" dirty="0" smtClean="0">
                <a:latin typeface="+mn-ea"/>
                <a:ea typeface="+mn-ea"/>
              </a:rPr>
              <a:t>사회적  자본이 부족하고 규제 부담이 커 </a:t>
            </a:r>
            <a:endParaRPr lang="en-US" altLang="ko-KR" sz="2000" b="1" dirty="0" smtClean="0">
              <a:latin typeface="+mn-ea"/>
              <a:ea typeface="+mn-ea"/>
            </a:endParaRPr>
          </a:p>
          <a:p>
            <a:r>
              <a:rPr lang="ko-KR" altLang="en-US" sz="2000" b="1" dirty="0" smtClean="0">
                <a:latin typeface="+mn-ea"/>
                <a:ea typeface="+mn-ea"/>
              </a:rPr>
              <a:t>경제활동에 대한 동기부여가 낮고 </a:t>
            </a:r>
            <a:endParaRPr lang="en-US" altLang="ko-KR" sz="2000" b="1" dirty="0" smtClean="0">
              <a:latin typeface="+mn-ea"/>
              <a:ea typeface="+mn-ea"/>
            </a:endParaRPr>
          </a:p>
          <a:p>
            <a:r>
              <a:rPr lang="ko-KR" altLang="en-US" sz="2000" b="1" dirty="0" smtClean="0">
                <a:latin typeface="+mn-ea"/>
                <a:ea typeface="+mn-ea"/>
              </a:rPr>
              <a:t>불확실성이 높음</a:t>
            </a:r>
            <a:endParaRPr lang="en-US" altLang="ko-KR" sz="2000" b="1" dirty="0" smtClean="0">
              <a:latin typeface="+mn-ea"/>
              <a:ea typeface="+mn-ea"/>
            </a:endParaRPr>
          </a:p>
          <a:p>
            <a:r>
              <a:rPr lang="en-US" altLang="ko-KR" sz="1200" b="1" dirty="0" smtClean="0">
                <a:latin typeface="+mn-ea"/>
                <a:ea typeface="+mn-ea"/>
              </a:rPr>
              <a:t>“</a:t>
            </a:r>
            <a:r>
              <a:rPr lang="ko-KR" altLang="en-US" sz="1200" b="1" dirty="0" smtClean="0">
                <a:latin typeface="+mn-ea"/>
                <a:ea typeface="+mn-ea"/>
              </a:rPr>
              <a:t>제</a:t>
            </a:r>
            <a:r>
              <a:rPr lang="en-US" altLang="ko-KR" sz="1200" b="1" dirty="0" smtClean="0">
                <a:latin typeface="+mn-ea"/>
                <a:ea typeface="+mn-ea"/>
              </a:rPr>
              <a:t>4</a:t>
            </a:r>
            <a:r>
              <a:rPr lang="ko-KR" altLang="en-US" sz="1200" b="1" dirty="0" smtClean="0">
                <a:latin typeface="+mn-ea"/>
                <a:ea typeface="+mn-ea"/>
              </a:rPr>
              <a:t>차 산업혁명시대</a:t>
            </a:r>
            <a:r>
              <a:rPr lang="en-US" altLang="ko-KR" sz="1200" b="1" dirty="0" smtClean="0">
                <a:latin typeface="+mn-ea"/>
                <a:ea typeface="+mn-ea"/>
              </a:rPr>
              <a:t>, </a:t>
            </a:r>
            <a:r>
              <a:rPr lang="ko-KR" altLang="en-US" sz="1200" b="1" dirty="0" smtClean="0">
                <a:latin typeface="+mn-ea"/>
                <a:ea typeface="+mn-ea"/>
              </a:rPr>
              <a:t>우리나라의 현 주소와 </a:t>
            </a:r>
            <a:r>
              <a:rPr lang="en-US" altLang="ko-KR" sz="1200" b="1" dirty="0" smtClean="0">
                <a:latin typeface="+mn-ea"/>
                <a:ea typeface="+mn-ea"/>
              </a:rPr>
              <a:t>SW</a:t>
            </a:r>
            <a:r>
              <a:rPr lang="ko-KR" altLang="en-US" sz="1200" b="1" dirty="0" smtClean="0">
                <a:latin typeface="+mn-ea"/>
                <a:ea typeface="+mn-ea"/>
              </a:rPr>
              <a:t>정책 과제</a:t>
            </a:r>
            <a:r>
              <a:rPr lang="en-US" altLang="ko-KR" sz="1200" b="1" dirty="0" smtClean="0">
                <a:latin typeface="+mn-ea"/>
                <a:ea typeface="+mn-ea"/>
              </a:rPr>
              <a:t>”</a:t>
            </a:r>
            <a:r>
              <a:rPr lang="ko-KR" altLang="en-US" sz="1200" b="1" dirty="0" smtClean="0">
                <a:latin typeface="+mn-ea"/>
                <a:ea typeface="+mn-ea"/>
              </a:rPr>
              <a:t>에서 </a:t>
            </a:r>
            <a:endParaRPr lang="en-US" altLang="ko-KR" sz="1200" b="1" dirty="0" smtClean="0">
              <a:latin typeface="+mn-ea"/>
              <a:ea typeface="+mn-ea"/>
            </a:endParaRPr>
          </a:p>
          <a:p>
            <a:r>
              <a:rPr lang="en-US" altLang="ko-KR" sz="1200" b="1" dirty="0">
                <a:latin typeface="+mn-ea"/>
                <a:ea typeface="+mn-ea"/>
              </a:rPr>
              <a:t>	</a:t>
            </a:r>
            <a:r>
              <a:rPr lang="en-US" altLang="ko-KR" sz="1200" b="1" dirty="0" smtClean="0">
                <a:latin typeface="+mn-ea"/>
                <a:ea typeface="+mn-ea"/>
              </a:rPr>
              <a:t> </a:t>
            </a:r>
            <a:r>
              <a:rPr lang="ko-KR" altLang="en-US" sz="1200" b="1" dirty="0">
                <a:latin typeface="+mn-ea"/>
                <a:ea typeface="+mn-ea"/>
              </a:rPr>
              <a:t>김명준</a:t>
            </a:r>
            <a:r>
              <a:rPr lang="en-US" altLang="ko-KR" sz="1200" b="1" dirty="0">
                <a:latin typeface="+mn-ea"/>
                <a:ea typeface="+mn-ea"/>
              </a:rPr>
              <a:t>, </a:t>
            </a:r>
            <a:r>
              <a:rPr lang="ko-KR" altLang="en-US" sz="1200" b="1" dirty="0" smtClean="0">
                <a:latin typeface="+mn-ea"/>
                <a:ea typeface="+mn-ea"/>
              </a:rPr>
              <a:t>소프트웨어정책연구소</a:t>
            </a:r>
            <a:r>
              <a:rPr lang="en-US" altLang="ko-KR" sz="1200" b="1" dirty="0" smtClean="0">
                <a:latin typeface="+mn-ea"/>
                <a:ea typeface="+mn-ea"/>
              </a:rPr>
              <a:t>, 2019</a:t>
            </a:r>
            <a:r>
              <a:rPr lang="ko-KR" altLang="en-US" sz="1200" b="1" dirty="0" smtClean="0">
                <a:latin typeface="+mn-ea"/>
                <a:ea typeface="+mn-ea"/>
              </a:rPr>
              <a:t>년 </a:t>
            </a:r>
            <a:r>
              <a:rPr lang="en-US" altLang="ko-KR" sz="1200" b="1" dirty="0" smtClean="0">
                <a:latin typeface="+mn-ea"/>
                <a:ea typeface="+mn-ea"/>
              </a:rPr>
              <a:t>3</a:t>
            </a:r>
            <a:r>
              <a:rPr lang="ko-KR" altLang="en-US" sz="1200" b="1" dirty="0" smtClean="0">
                <a:latin typeface="+mn-ea"/>
                <a:ea typeface="+mn-ea"/>
              </a:rPr>
              <a:t>월</a:t>
            </a:r>
            <a:r>
              <a:rPr lang="en-US" altLang="ko-KR" sz="1200" b="1" dirty="0" smtClean="0">
                <a:latin typeface="+mn-ea"/>
                <a:ea typeface="+mn-ea"/>
              </a:rPr>
              <a:t>25</a:t>
            </a:r>
            <a:r>
              <a:rPr lang="ko-KR" altLang="en-US" sz="1200" b="1" dirty="0" smtClean="0">
                <a:latin typeface="+mn-ea"/>
                <a:ea typeface="+mn-ea"/>
              </a:rPr>
              <a:t>일</a:t>
            </a:r>
            <a:endParaRPr lang="ko-KR" altLang="en-US" sz="1200" b="1" dirty="0">
              <a:latin typeface="+mn-ea"/>
              <a:ea typeface="+mn-ea"/>
            </a:endParaRPr>
          </a:p>
        </p:txBody>
      </p:sp>
      <p:sp>
        <p:nvSpPr>
          <p:cNvPr id="11" name="TextBox 10"/>
          <p:cNvSpPr txBox="1"/>
          <p:nvPr/>
        </p:nvSpPr>
        <p:spPr>
          <a:xfrm>
            <a:off x="366301" y="1175155"/>
            <a:ext cx="1922180" cy="400110"/>
          </a:xfrm>
          <a:prstGeom prst="rect">
            <a:avLst/>
          </a:prstGeom>
          <a:noFill/>
        </p:spPr>
        <p:txBody>
          <a:bodyPr wrap="square" rtlCol="0">
            <a:spAutoFit/>
          </a:bodyPr>
          <a:lstStyle/>
          <a:p>
            <a:r>
              <a:rPr lang="en-US" altLang="ko-KR" sz="2000" b="1" dirty="0" smtClean="0">
                <a:solidFill>
                  <a:srgbClr val="E41955"/>
                </a:solidFill>
                <a:latin typeface="+mn-ea"/>
                <a:ea typeface="+mn-ea"/>
              </a:rPr>
              <a:t>(</a:t>
            </a:r>
            <a:r>
              <a:rPr lang="ko-KR" altLang="en-US" sz="2000" b="1" dirty="0" smtClean="0">
                <a:solidFill>
                  <a:srgbClr val="E41955"/>
                </a:solidFill>
                <a:latin typeface="+mn-ea"/>
                <a:ea typeface="+mn-ea"/>
              </a:rPr>
              <a:t>우리나라는</a:t>
            </a:r>
            <a:r>
              <a:rPr lang="en-US" altLang="ko-KR" sz="2000" b="1" dirty="0" smtClean="0">
                <a:solidFill>
                  <a:srgbClr val="E41955"/>
                </a:solidFill>
                <a:latin typeface="+mn-ea"/>
                <a:ea typeface="+mn-ea"/>
              </a:rPr>
              <a:t>)</a:t>
            </a:r>
            <a:endParaRPr lang="ko-KR" altLang="en-US" sz="1200" b="1" dirty="0">
              <a:solidFill>
                <a:srgbClr val="E41955"/>
              </a:solidFill>
              <a:latin typeface="+mn-ea"/>
              <a:ea typeface="+mn-ea"/>
            </a:endParaRPr>
          </a:p>
        </p:txBody>
      </p:sp>
      <p:pic>
        <p:nvPicPr>
          <p:cNvPr id="12" name="그림 11"/>
          <p:cNvPicPr>
            <a:picLocks noChangeAspect="1"/>
          </p:cNvPicPr>
          <p:nvPr/>
        </p:nvPicPr>
        <p:blipFill>
          <a:blip r:embed="rId3"/>
          <a:stretch>
            <a:fillRect/>
          </a:stretch>
        </p:blipFill>
        <p:spPr>
          <a:xfrm>
            <a:off x="6100213" y="3007724"/>
            <a:ext cx="3137370" cy="3519166"/>
          </a:xfrm>
          <a:prstGeom prst="rect">
            <a:avLst/>
          </a:prstGeom>
        </p:spPr>
      </p:pic>
      <p:sp>
        <p:nvSpPr>
          <p:cNvPr id="13" name="오른쪽 화살표 12"/>
          <p:cNvSpPr/>
          <p:nvPr/>
        </p:nvSpPr>
        <p:spPr bwMode="auto">
          <a:xfrm>
            <a:off x="4736976" y="3680305"/>
            <a:ext cx="864096" cy="720080"/>
          </a:xfrm>
          <a:prstGeom prst="rightArrow">
            <a:avLst/>
          </a:prstGeom>
          <a:gradFill rotWithShape="0">
            <a:gsLst>
              <a:gs pos="0">
                <a:srgbClr val="98781E"/>
              </a:gs>
              <a:gs pos="50000">
                <a:srgbClr val="F2EFE4"/>
              </a:gs>
              <a:gs pos="100000">
                <a:srgbClr val="98781E"/>
              </a:gs>
            </a:gsLst>
            <a:lin ang="0" scaled="1"/>
          </a:gradFill>
          <a:ln w="9525">
            <a:solidFill>
              <a:schemeClr val="tx1"/>
            </a:solidFill>
            <a:round/>
            <a:headEnd/>
            <a:tailEnd/>
          </a:ln>
        </p:spPr>
        <p:txBody>
          <a:bodyPr wrap="none" rtlCol="0" anchor="ctr"/>
          <a:lstStyle/>
          <a:p>
            <a:pPr algn="ctr"/>
            <a:endParaRPr lang="ko-KR" altLang="en-US" sz="1800"/>
          </a:p>
        </p:txBody>
      </p:sp>
      <p:sp>
        <p:nvSpPr>
          <p:cNvPr id="14" name="제목 2"/>
          <p:cNvSpPr txBox="1">
            <a:spLocks/>
          </p:cNvSpPr>
          <p:nvPr/>
        </p:nvSpPr>
        <p:spPr>
          <a:xfrm>
            <a:off x="6505380" y="1513532"/>
            <a:ext cx="2327036" cy="1412776"/>
          </a:xfrm>
          <a:prstGeom prst="rect">
            <a:avLst/>
          </a:prstGeom>
          <a:ln>
            <a:noFill/>
          </a:ln>
        </p:spPr>
        <p:txBody>
          <a:bodyPr wrap="none" lIns="107275" tIns="53637" rIns="107275" bIns="53637" anchor="b">
            <a:noAutofit/>
          </a:bodyPr>
          <a:lstStyle>
            <a:lvl1pPr marL="0" indent="0" algn="ctr" defTabSz="1072743" rtl="0" eaLnBrk="1" fontAlgn="base" latinLnBrk="0" hangingPunct="1">
              <a:lnSpc>
                <a:spcPct val="100000"/>
              </a:lnSpc>
              <a:spcBef>
                <a:spcPct val="0"/>
              </a:spcBef>
              <a:spcAft>
                <a:spcPct val="0"/>
              </a:spcAft>
              <a:buNone/>
              <a:defRPr lang="ko-KR" altLang="en-US" sz="3600" b="1" kern="1200" cap="none" baseline="0" dirty="0">
                <a:solidFill>
                  <a:srgbClr val="E41955"/>
                </a:solidFill>
                <a:effectLst>
                  <a:glow rad="101600">
                    <a:schemeClr val="bg1"/>
                  </a:glow>
                  <a:outerShdw blurRad="38100" dist="38100" dir="2700000" algn="tl">
                    <a:srgbClr val="000000">
                      <a:alpha val="43137"/>
                    </a:srgbClr>
                  </a:outerShdw>
                </a:effectLst>
                <a:latin typeface="맑은 고딕" panose="020B0503020000020004" pitchFamily="50" charset="-127"/>
                <a:ea typeface="맑은 고딕" panose="020B0503020000020004" pitchFamily="50" charset="-127"/>
                <a:cs typeface="+mj-cs"/>
              </a:defRPr>
            </a:lvl1pPr>
            <a:lvl2pPr algn="l" rtl="0" eaLnBrk="1" fontAlgn="base" latinLnBrk="1" hangingPunct="1">
              <a:spcBef>
                <a:spcPct val="0"/>
              </a:spcBef>
              <a:spcAft>
                <a:spcPct val="0"/>
              </a:spcAft>
              <a:defRPr sz="3800" b="1">
                <a:solidFill>
                  <a:schemeClr val="tx2"/>
                </a:solidFill>
                <a:latin typeface="맑은 고딕" pitchFamily="50" charset="-127"/>
                <a:ea typeface="맑은 고딕" pitchFamily="50" charset="-127"/>
              </a:defRPr>
            </a:lvl2pPr>
            <a:lvl3pPr algn="l" rtl="0" eaLnBrk="1" fontAlgn="base" latinLnBrk="1" hangingPunct="1">
              <a:spcBef>
                <a:spcPct val="0"/>
              </a:spcBef>
              <a:spcAft>
                <a:spcPct val="0"/>
              </a:spcAft>
              <a:defRPr sz="3800" b="1">
                <a:solidFill>
                  <a:schemeClr val="tx2"/>
                </a:solidFill>
                <a:latin typeface="맑은 고딕" pitchFamily="50" charset="-127"/>
                <a:ea typeface="맑은 고딕" pitchFamily="50" charset="-127"/>
              </a:defRPr>
            </a:lvl3pPr>
            <a:lvl4pPr algn="l" rtl="0" eaLnBrk="1" fontAlgn="base" latinLnBrk="1" hangingPunct="1">
              <a:spcBef>
                <a:spcPct val="0"/>
              </a:spcBef>
              <a:spcAft>
                <a:spcPct val="0"/>
              </a:spcAft>
              <a:defRPr sz="3800" b="1">
                <a:solidFill>
                  <a:schemeClr val="tx2"/>
                </a:solidFill>
                <a:latin typeface="맑은 고딕" pitchFamily="50" charset="-127"/>
                <a:ea typeface="맑은 고딕" pitchFamily="50" charset="-127"/>
              </a:defRPr>
            </a:lvl4pPr>
            <a:lvl5pPr algn="l" rtl="0" eaLnBrk="1" fontAlgn="base" latinLnBrk="1" hangingPunct="1">
              <a:spcBef>
                <a:spcPct val="0"/>
              </a:spcBef>
              <a:spcAft>
                <a:spcPct val="0"/>
              </a:spcAft>
              <a:defRPr sz="3800" b="1">
                <a:solidFill>
                  <a:schemeClr val="tx2"/>
                </a:solidFill>
                <a:latin typeface="맑은 고딕" pitchFamily="50" charset="-127"/>
                <a:ea typeface="맑은 고딕" pitchFamily="50" charset="-127"/>
              </a:defRPr>
            </a:lvl5pPr>
            <a:lvl6pPr marL="536372" algn="l" rtl="0" eaLnBrk="1" fontAlgn="base" latinLnBrk="1" hangingPunct="1">
              <a:spcBef>
                <a:spcPct val="0"/>
              </a:spcBef>
              <a:spcAft>
                <a:spcPct val="0"/>
              </a:spcAft>
              <a:defRPr sz="3800" b="1">
                <a:solidFill>
                  <a:schemeClr val="tx2"/>
                </a:solidFill>
                <a:latin typeface="맑은 고딕" pitchFamily="50" charset="-127"/>
                <a:ea typeface="맑은 고딕" pitchFamily="50" charset="-127"/>
              </a:defRPr>
            </a:lvl6pPr>
            <a:lvl7pPr marL="1072743" algn="l" rtl="0" eaLnBrk="1" fontAlgn="base" latinLnBrk="1" hangingPunct="1">
              <a:spcBef>
                <a:spcPct val="0"/>
              </a:spcBef>
              <a:spcAft>
                <a:spcPct val="0"/>
              </a:spcAft>
              <a:defRPr sz="3800" b="1">
                <a:solidFill>
                  <a:schemeClr val="tx2"/>
                </a:solidFill>
                <a:latin typeface="맑은 고딕" pitchFamily="50" charset="-127"/>
                <a:ea typeface="맑은 고딕" pitchFamily="50" charset="-127"/>
              </a:defRPr>
            </a:lvl7pPr>
            <a:lvl8pPr marL="1609115" algn="l" rtl="0" eaLnBrk="1" fontAlgn="base" latinLnBrk="1" hangingPunct="1">
              <a:spcBef>
                <a:spcPct val="0"/>
              </a:spcBef>
              <a:spcAft>
                <a:spcPct val="0"/>
              </a:spcAft>
              <a:defRPr sz="3800" b="1">
                <a:solidFill>
                  <a:schemeClr val="tx2"/>
                </a:solidFill>
                <a:latin typeface="맑은 고딕" pitchFamily="50" charset="-127"/>
                <a:ea typeface="맑은 고딕" pitchFamily="50" charset="-127"/>
              </a:defRPr>
            </a:lvl8pPr>
            <a:lvl9pPr marL="2145487" algn="l" rtl="0" eaLnBrk="1" fontAlgn="base" latinLnBrk="1" hangingPunct="1">
              <a:spcBef>
                <a:spcPct val="0"/>
              </a:spcBef>
              <a:spcAft>
                <a:spcPct val="0"/>
              </a:spcAft>
              <a:defRPr sz="3800" b="1">
                <a:solidFill>
                  <a:schemeClr val="tx2"/>
                </a:solidFill>
                <a:latin typeface="맑은 고딕" pitchFamily="50" charset="-127"/>
                <a:ea typeface="맑은 고딕" pitchFamily="50" charset="-127"/>
              </a:defRPr>
            </a:lvl9pPr>
          </a:lstStyle>
          <a:p>
            <a:r>
              <a:rPr kumimoji="0" lang="ko-KR" altLang="en-US" sz="2000" dirty="0" smtClean="0"/>
              <a:t>혁신으로</a:t>
            </a:r>
            <a:r>
              <a:rPr kumimoji="0" lang="en-US" altLang="ko-KR" sz="2000" dirty="0" smtClean="0"/>
              <a:t> </a:t>
            </a:r>
            <a:r>
              <a:rPr kumimoji="0" lang="ko-KR" altLang="en-US" sz="2000" dirty="0" smtClean="0"/>
              <a:t>시장에서 경쟁하고</a:t>
            </a:r>
            <a:r>
              <a:rPr kumimoji="0" lang="en-US" altLang="ko-KR" sz="2000" dirty="0" smtClean="0"/>
              <a:t>, </a:t>
            </a:r>
          </a:p>
          <a:p>
            <a:r>
              <a:rPr kumimoji="0" lang="ko-KR" altLang="en-US" sz="2000" dirty="0" smtClean="0"/>
              <a:t>성과에 </a:t>
            </a:r>
            <a:r>
              <a:rPr kumimoji="0" lang="ko-KR" altLang="en-US" sz="2000" dirty="0" smtClean="0"/>
              <a:t>따른 </a:t>
            </a:r>
            <a:r>
              <a:rPr kumimoji="0" lang="ko-KR" altLang="en-US" sz="2000" dirty="0" smtClean="0"/>
              <a:t>보상</a:t>
            </a:r>
            <a:r>
              <a:rPr kumimoji="0" lang="ko-KR" altLang="en-US" sz="2000" dirty="0" smtClean="0"/>
              <a:t>이 따르는 세상</a:t>
            </a:r>
            <a:r>
              <a:rPr kumimoji="0" lang="en-US" altLang="ko-KR" sz="2000" dirty="0" smtClean="0"/>
              <a:t> </a:t>
            </a:r>
          </a:p>
          <a:p>
            <a:r>
              <a:rPr kumimoji="0" lang="en-US" altLang="ko-KR" sz="2000" dirty="0" smtClean="0"/>
              <a:t>…</a:t>
            </a:r>
            <a:endParaRPr kumimoji="0" lang="ko-KR" altLang="en-US" sz="2000" dirty="0"/>
          </a:p>
        </p:txBody>
      </p:sp>
    </p:spTree>
    <p:extLst>
      <p:ext uri="{BB962C8B-B14F-4D97-AF65-F5344CB8AC3E}">
        <p14:creationId xmlns:p14="http://schemas.microsoft.com/office/powerpoint/2010/main" val="94240912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내용 개체 틀 1"/>
          <p:cNvSpPr>
            <a:spLocks noGrp="1"/>
          </p:cNvSpPr>
          <p:nvPr>
            <p:ph idx="1"/>
          </p:nvPr>
        </p:nvSpPr>
        <p:spPr>
          <a:xfrm>
            <a:off x="397192" y="1204405"/>
            <a:ext cx="4880992" cy="5403902"/>
          </a:xfrm>
        </p:spPr>
        <p:txBody>
          <a:bodyPr>
            <a:normAutofit fontScale="92500" lnSpcReduction="20000"/>
          </a:bodyPr>
          <a:lstStyle/>
          <a:p>
            <a:r>
              <a:rPr lang="ko-KR" altLang="en-US" dirty="0" smtClean="0"/>
              <a:t> </a:t>
            </a:r>
            <a:r>
              <a:rPr lang="en-US" altLang="ko-KR" dirty="0" smtClean="0"/>
              <a:t>"</a:t>
            </a:r>
            <a:r>
              <a:rPr lang="ko-KR" altLang="en-US" i="1" dirty="0" smtClean="0"/>
              <a:t>산업 불모지인 광주가 세계적인 도시를 앞지를 수 있는 유일한 돌파구가 </a:t>
            </a:r>
            <a:r>
              <a:rPr lang="en-US" altLang="ko-KR" i="1" dirty="0" smtClean="0"/>
              <a:t>4</a:t>
            </a:r>
            <a:r>
              <a:rPr lang="ko-KR" altLang="en-US" i="1" dirty="0" smtClean="0"/>
              <a:t>차 산업혁명이고</a:t>
            </a:r>
            <a:r>
              <a:rPr lang="en-US" altLang="ko-KR" i="1" dirty="0" smtClean="0"/>
              <a:t>, </a:t>
            </a:r>
            <a:r>
              <a:rPr lang="ko-KR" altLang="en-US" i="1" dirty="0" smtClean="0"/>
              <a:t>그 핵심은 인공지능</a:t>
            </a:r>
            <a:r>
              <a:rPr lang="en-US" altLang="ko-KR" dirty="0" smtClean="0"/>
              <a:t>”</a:t>
            </a:r>
          </a:p>
          <a:p>
            <a:pPr lvl="1"/>
            <a:r>
              <a:rPr lang="ko-KR" altLang="en-US" dirty="0" smtClean="0"/>
              <a:t>이용섭 광주 시장</a:t>
            </a:r>
            <a:r>
              <a:rPr lang="en-US" altLang="ko-KR" dirty="0" smtClean="0"/>
              <a:t>, ‘</a:t>
            </a:r>
            <a:r>
              <a:rPr lang="ko-KR" altLang="en-US" dirty="0" err="1" smtClean="0"/>
              <a:t>광주형</a:t>
            </a:r>
            <a:r>
              <a:rPr lang="en-US" altLang="ko-KR" dirty="0" smtClean="0"/>
              <a:t>AI </a:t>
            </a:r>
            <a:r>
              <a:rPr lang="ko-KR" altLang="en-US" dirty="0" smtClean="0"/>
              <a:t>모델 실리콘밸리서 찾는다</a:t>
            </a:r>
            <a:r>
              <a:rPr lang="en-US" altLang="ko-KR" dirty="0" smtClean="0"/>
              <a:t>’ </a:t>
            </a:r>
            <a:r>
              <a:rPr lang="ko-KR" altLang="en-US" dirty="0" smtClean="0"/>
              <a:t>매일경제</a:t>
            </a:r>
            <a:r>
              <a:rPr lang="en-US" altLang="ko-KR" dirty="0" smtClean="0"/>
              <a:t>, 2019.10.08</a:t>
            </a:r>
          </a:p>
          <a:p>
            <a:r>
              <a:rPr lang="ko-KR" altLang="en-US" dirty="0" smtClean="0"/>
              <a:t>광주로 </a:t>
            </a:r>
            <a:r>
              <a:rPr lang="ko-KR" altLang="en-US" dirty="0"/>
              <a:t>사람이 </a:t>
            </a:r>
            <a:r>
              <a:rPr lang="ko-KR" altLang="en-US" dirty="0" smtClean="0"/>
              <a:t>와서 창업하고 경쟁하도록 지원</a:t>
            </a:r>
            <a:endParaRPr lang="en-US" altLang="ko-KR" dirty="0" smtClean="0"/>
          </a:p>
          <a:p>
            <a:pPr lvl="1"/>
            <a:r>
              <a:rPr lang="ko-KR" altLang="en-US" dirty="0" smtClean="0">
                <a:solidFill>
                  <a:srgbClr val="0070C0"/>
                </a:solidFill>
              </a:rPr>
              <a:t>자금</a:t>
            </a:r>
            <a:r>
              <a:rPr lang="ko-KR" altLang="en-US" dirty="0" smtClean="0"/>
              <a:t>보다는 </a:t>
            </a:r>
            <a:r>
              <a:rPr lang="ko-KR" altLang="en-US" dirty="0" smtClean="0">
                <a:solidFill>
                  <a:srgbClr val="0070C0"/>
                </a:solidFill>
              </a:rPr>
              <a:t>데이터 </a:t>
            </a:r>
            <a:r>
              <a:rPr lang="ko-KR" altLang="en-US" dirty="0" err="1" smtClean="0">
                <a:solidFill>
                  <a:srgbClr val="0070C0"/>
                </a:solidFill>
              </a:rPr>
              <a:t>샌드박스</a:t>
            </a:r>
            <a:r>
              <a:rPr lang="ko-KR" altLang="en-US" dirty="0" err="1" smtClean="0"/>
              <a:t>와</a:t>
            </a:r>
            <a:r>
              <a:rPr lang="ko-KR" altLang="en-US" dirty="0" smtClean="0"/>
              <a:t> </a:t>
            </a:r>
            <a:r>
              <a:rPr lang="ko-KR" altLang="en-US" dirty="0">
                <a:solidFill>
                  <a:srgbClr val="0070C0"/>
                </a:solidFill>
              </a:rPr>
              <a:t>규제 </a:t>
            </a:r>
            <a:r>
              <a:rPr lang="ko-KR" altLang="en-US" dirty="0" err="1">
                <a:solidFill>
                  <a:srgbClr val="0070C0"/>
                </a:solidFill>
              </a:rPr>
              <a:t>샌드박스</a:t>
            </a:r>
            <a:r>
              <a:rPr lang="ko-KR" altLang="en-US" dirty="0">
                <a:solidFill>
                  <a:srgbClr val="0070C0"/>
                </a:solidFill>
              </a:rPr>
              <a:t> </a:t>
            </a:r>
            <a:r>
              <a:rPr lang="ko-KR" altLang="en-US" dirty="0" smtClean="0"/>
              <a:t>등의 정책적 지원</a:t>
            </a:r>
            <a:endParaRPr lang="en-US" altLang="ko-KR" dirty="0"/>
          </a:p>
          <a:p>
            <a:r>
              <a:rPr lang="en-US" altLang="ko-KR" dirty="0" smtClean="0"/>
              <a:t>“</a:t>
            </a:r>
            <a:r>
              <a:rPr lang="en-US" altLang="ko-KR" dirty="0"/>
              <a:t>AI</a:t>
            </a:r>
            <a:r>
              <a:rPr lang="ko-KR" altLang="en-US" dirty="0" smtClean="0"/>
              <a:t>로 노인 건강</a:t>
            </a:r>
            <a:r>
              <a:rPr lang="en-US" altLang="ko-KR" dirty="0" smtClean="0"/>
              <a:t>(</a:t>
            </a:r>
            <a:r>
              <a:rPr lang="ko-KR" altLang="en-US" dirty="0" smtClean="0"/>
              <a:t>치매</a:t>
            </a:r>
            <a:r>
              <a:rPr lang="en-US" altLang="ko-KR" dirty="0" smtClean="0"/>
              <a:t>)</a:t>
            </a:r>
            <a:r>
              <a:rPr lang="ko-KR" altLang="en-US" dirty="0" smtClean="0"/>
              <a:t> 관리 서비스</a:t>
            </a:r>
            <a:r>
              <a:rPr lang="en-US" altLang="ko-KR" dirty="0" smtClean="0"/>
              <a:t>”</a:t>
            </a:r>
          </a:p>
          <a:p>
            <a:pPr lvl="1"/>
            <a:r>
              <a:rPr lang="ko-KR" altLang="en-US" dirty="0" smtClean="0"/>
              <a:t>노령화 사회</a:t>
            </a:r>
            <a:r>
              <a:rPr lang="en-US" altLang="ko-KR" dirty="0" smtClean="0"/>
              <a:t>, </a:t>
            </a:r>
            <a:r>
              <a:rPr lang="ko-KR" altLang="en-US" dirty="0" smtClean="0"/>
              <a:t>의료서비스 산업은 차세대 먹거리</a:t>
            </a:r>
            <a:r>
              <a:rPr lang="en-US" altLang="ko-KR" dirty="0" smtClean="0"/>
              <a:t>, </a:t>
            </a:r>
            <a:r>
              <a:rPr lang="ko-KR" altLang="en-US" dirty="0" smtClean="0"/>
              <a:t>광주는 이미 치매 </a:t>
            </a:r>
            <a:r>
              <a:rPr lang="ko-KR" altLang="en-US" dirty="0" err="1" smtClean="0"/>
              <a:t>코호트</a:t>
            </a:r>
            <a:r>
              <a:rPr lang="ko-KR" altLang="en-US" dirty="0" smtClean="0"/>
              <a:t> 학보</a:t>
            </a:r>
            <a:endParaRPr lang="en-US" altLang="ko-KR" dirty="0" smtClean="0"/>
          </a:p>
          <a:p>
            <a:pPr lvl="1"/>
            <a:r>
              <a:rPr lang="ko-KR" altLang="en-US" dirty="0" err="1" smtClean="0"/>
              <a:t>리빙랩</a:t>
            </a:r>
            <a:r>
              <a:rPr lang="ko-KR" altLang="en-US" dirty="0" smtClean="0"/>
              <a:t> 통하여 추가 데이터 </a:t>
            </a:r>
            <a:r>
              <a:rPr lang="ko-KR" altLang="en-US" dirty="0"/>
              <a:t>수집</a:t>
            </a:r>
            <a:r>
              <a:rPr lang="en-US" altLang="ko-KR" dirty="0"/>
              <a:t> </a:t>
            </a:r>
            <a:endParaRPr lang="en-US" altLang="ko-KR" dirty="0" smtClean="0"/>
          </a:p>
          <a:p>
            <a:pPr lvl="1"/>
            <a:r>
              <a:rPr lang="ko-KR" altLang="en-US" dirty="0" smtClean="0"/>
              <a:t>원격의료 허용</a:t>
            </a:r>
            <a:endParaRPr lang="en-US" altLang="ko-KR" dirty="0"/>
          </a:p>
          <a:p>
            <a:pPr lvl="1"/>
            <a:r>
              <a:rPr lang="ko-KR" altLang="en-US" dirty="0" smtClean="0"/>
              <a:t>광주 </a:t>
            </a:r>
            <a:r>
              <a:rPr lang="en-US" altLang="ko-KR" dirty="0" smtClean="0">
                <a:sym typeface="Wingdings" panose="05000000000000000000" pitchFamily="2" charset="2"/>
              </a:rPr>
              <a:t> </a:t>
            </a:r>
            <a:r>
              <a:rPr lang="ko-KR" altLang="en-US" dirty="0" smtClean="0">
                <a:sym typeface="Wingdings" panose="05000000000000000000" pitchFamily="2" charset="2"/>
              </a:rPr>
              <a:t>전국  </a:t>
            </a:r>
            <a:r>
              <a:rPr lang="en-US" altLang="ko-KR" dirty="0" smtClean="0">
                <a:sym typeface="Wingdings" panose="05000000000000000000" pitchFamily="2" charset="2"/>
              </a:rPr>
              <a:t> </a:t>
            </a:r>
            <a:r>
              <a:rPr lang="ko-KR" altLang="en-US" dirty="0" err="1" smtClean="0">
                <a:sym typeface="Wingdings" panose="05000000000000000000" pitchFamily="2" charset="2"/>
              </a:rPr>
              <a:t>글로발</a:t>
            </a:r>
            <a:endParaRPr lang="en-US" altLang="ko-KR" dirty="0" smtClean="0"/>
          </a:p>
          <a:p>
            <a:pPr lvl="1"/>
            <a:endParaRPr lang="en-US" altLang="ko-KR" dirty="0" smtClean="0"/>
          </a:p>
          <a:p>
            <a:pPr lvl="1"/>
            <a:endParaRPr lang="ko-KR" altLang="en-US" dirty="0"/>
          </a:p>
        </p:txBody>
      </p:sp>
      <p:sp>
        <p:nvSpPr>
          <p:cNvPr id="3" name="제목 2"/>
          <p:cNvSpPr>
            <a:spLocks noGrp="1"/>
          </p:cNvSpPr>
          <p:nvPr>
            <p:ph type="title"/>
          </p:nvPr>
        </p:nvSpPr>
        <p:spPr/>
        <p:txBody>
          <a:bodyPr/>
          <a:lstStyle/>
          <a:p>
            <a:r>
              <a:rPr lang="ko-KR" altLang="en-US" smtClean="0"/>
              <a:t>광주형 인공지능 비즈니스 모델</a:t>
            </a:r>
            <a:endParaRPr lang="ko-KR" altLang="en-US" dirty="0"/>
          </a:p>
        </p:txBody>
      </p:sp>
      <p:sp>
        <p:nvSpPr>
          <p:cNvPr id="15" name="텍스트 개체 틀 14"/>
          <p:cNvSpPr>
            <a:spLocks noGrp="1"/>
          </p:cNvSpPr>
          <p:nvPr>
            <p:ph type="body" sz="quarter" idx="10"/>
          </p:nvPr>
        </p:nvSpPr>
        <p:spPr/>
        <p:txBody>
          <a:bodyPr/>
          <a:lstStyle/>
          <a:p>
            <a:endParaRPr lang="ko-KR" altLang="en-US" dirty="0"/>
          </a:p>
        </p:txBody>
      </p:sp>
      <p:grpSp>
        <p:nvGrpSpPr>
          <p:cNvPr id="16" name="그룹 15"/>
          <p:cNvGrpSpPr/>
          <p:nvPr/>
        </p:nvGrpSpPr>
        <p:grpSpPr>
          <a:xfrm>
            <a:off x="5278184" y="4057341"/>
            <a:ext cx="4589273" cy="2800659"/>
            <a:chOff x="5278184" y="1249164"/>
            <a:chExt cx="4589273" cy="2800659"/>
          </a:xfrm>
        </p:grpSpPr>
        <p:pic>
          <p:nvPicPr>
            <p:cNvPr id="5" name="그림 4"/>
            <p:cNvPicPr>
              <a:picLocks noChangeAspect="1"/>
            </p:cNvPicPr>
            <p:nvPr/>
          </p:nvPicPr>
          <p:blipFill>
            <a:blip r:embed="rId2"/>
            <a:stretch>
              <a:fillRect/>
            </a:stretch>
          </p:blipFill>
          <p:spPr>
            <a:xfrm>
              <a:off x="5278184" y="1249164"/>
              <a:ext cx="4589273" cy="2800659"/>
            </a:xfrm>
            <a:prstGeom prst="rect">
              <a:avLst/>
            </a:prstGeom>
          </p:spPr>
        </p:pic>
        <p:sp>
          <p:nvSpPr>
            <p:cNvPr id="11" name="자유형 10"/>
            <p:cNvSpPr/>
            <p:nvPr/>
          </p:nvSpPr>
          <p:spPr bwMode="auto">
            <a:xfrm>
              <a:off x="5745088" y="1553303"/>
              <a:ext cx="360040" cy="1272769"/>
            </a:xfrm>
            <a:custGeom>
              <a:avLst/>
              <a:gdLst>
                <a:gd name="connsiteX0" fmla="*/ 77801 w 535001"/>
                <a:gd name="connsiteY0" fmla="*/ 211434 h 1373484"/>
                <a:gd name="connsiteX1" fmla="*/ 96851 w 535001"/>
                <a:gd name="connsiteY1" fmla="*/ 125709 h 1373484"/>
                <a:gd name="connsiteX2" fmla="*/ 134951 w 535001"/>
                <a:gd name="connsiteY2" fmla="*/ 68559 h 1373484"/>
                <a:gd name="connsiteX3" fmla="*/ 182576 w 535001"/>
                <a:gd name="connsiteY3" fmla="*/ 30459 h 1373484"/>
                <a:gd name="connsiteX4" fmla="*/ 211151 w 535001"/>
                <a:gd name="connsiteY4" fmla="*/ 1884 h 1373484"/>
                <a:gd name="connsiteX5" fmla="*/ 306401 w 535001"/>
                <a:gd name="connsiteY5" fmla="*/ 11409 h 1373484"/>
                <a:gd name="connsiteX6" fmla="*/ 334976 w 535001"/>
                <a:gd name="connsiteY6" fmla="*/ 39984 h 1373484"/>
                <a:gd name="connsiteX7" fmla="*/ 363551 w 535001"/>
                <a:gd name="connsiteY7" fmla="*/ 59034 h 1373484"/>
                <a:gd name="connsiteX8" fmla="*/ 373076 w 535001"/>
                <a:gd name="connsiteY8" fmla="*/ 87609 h 1373484"/>
                <a:gd name="connsiteX9" fmla="*/ 411176 w 535001"/>
                <a:gd name="connsiteY9" fmla="*/ 144759 h 1373484"/>
                <a:gd name="connsiteX10" fmla="*/ 430226 w 535001"/>
                <a:gd name="connsiteY10" fmla="*/ 201909 h 1373484"/>
                <a:gd name="connsiteX11" fmla="*/ 449276 w 535001"/>
                <a:gd name="connsiteY11" fmla="*/ 230484 h 1373484"/>
                <a:gd name="connsiteX12" fmla="*/ 468326 w 535001"/>
                <a:gd name="connsiteY12" fmla="*/ 287634 h 1373484"/>
                <a:gd name="connsiteX13" fmla="*/ 487376 w 535001"/>
                <a:gd name="connsiteY13" fmla="*/ 316209 h 1373484"/>
                <a:gd name="connsiteX14" fmla="*/ 515951 w 535001"/>
                <a:gd name="connsiteY14" fmla="*/ 401934 h 1373484"/>
                <a:gd name="connsiteX15" fmla="*/ 525476 w 535001"/>
                <a:gd name="connsiteY15" fmla="*/ 430509 h 1373484"/>
                <a:gd name="connsiteX16" fmla="*/ 535001 w 535001"/>
                <a:gd name="connsiteY16" fmla="*/ 459084 h 1373484"/>
                <a:gd name="connsiteX17" fmla="*/ 525476 w 535001"/>
                <a:gd name="connsiteY17" fmla="*/ 773409 h 1373484"/>
                <a:gd name="connsiteX18" fmla="*/ 515951 w 535001"/>
                <a:gd name="connsiteY18" fmla="*/ 821034 h 1373484"/>
                <a:gd name="connsiteX19" fmla="*/ 506426 w 535001"/>
                <a:gd name="connsiteY19" fmla="*/ 878184 h 1373484"/>
                <a:gd name="connsiteX20" fmla="*/ 496901 w 535001"/>
                <a:gd name="connsiteY20" fmla="*/ 944859 h 1373484"/>
                <a:gd name="connsiteX21" fmla="*/ 487376 w 535001"/>
                <a:gd name="connsiteY21" fmla="*/ 973434 h 1373484"/>
                <a:gd name="connsiteX22" fmla="*/ 458801 w 535001"/>
                <a:gd name="connsiteY22" fmla="*/ 1097259 h 1373484"/>
                <a:gd name="connsiteX23" fmla="*/ 439751 w 535001"/>
                <a:gd name="connsiteY23" fmla="*/ 1154409 h 1373484"/>
                <a:gd name="connsiteX24" fmla="*/ 420701 w 535001"/>
                <a:gd name="connsiteY24" fmla="*/ 1230609 h 1373484"/>
                <a:gd name="connsiteX25" fmla="*/ 373076 w 535001"/>
                <a:gd name="connsiteY25" fmla="*/ 1316334 h 1373484"/>
                <a:gd name="connsiteX26" fmla="*/ 354026 w 535001"/>
                <a:gd name="connsiteY26" fmla="*/ 1344909 h 1373484"/>
                <a:gd name="connsiteX27" fmla="*/ 296876 w 535001"/>
                <a:gd name="connsiteY27" fmla="*/ 1373484 h 1373484"/>
                <a:gd name="connsiteX28" fmla="*/ 211151 w 535001"/>
                <a:gd name="connsiteY28" fmla="*/ 1363959 h 1373484"/>
                <a:gd name="connsiteX29" fmla="*/ 144476 w 535001"/>
                <a:gd name="connsiteY29" fmla="*/ 1278234 h 1373484"/>
                <a:gd name="connsiteX30" fmla="*/ 125426 w 535001"/>
                <a:gd name="connsiteY30" fmla="*/ 1249659 h 1373484"/>
                <a:gd name="connsiteX31" fmla="*/ 106376 w 535001"/>
                <a:gd name="connsiteY31" fmla="*/ 1192509 h 1373484"/>
                <a:gd name="connsiteX32" fmla="*/ 77801 w 535001"/>
                <a:gd name="connsiteY32" fmla="*/ 1135359 h 1373484"/>
                <a:gd name="connsiteX33" fmla="*/ 58751 w 535001"/>
                <a:gd name="connsiteY33" fmla="*/ 1106784 h 1373484"/>
                <a:gd name="connsiteX34" fmla="*/ 30176 w 535001"/>
                <a:gd name="connsiteY34" fmla="*/ 1011534 h 1373484"/>
                <a:gd name="connsiteX35" fmla="*/ 11126 w 535001"/>
                <a:gd name="connsiteY35" fmla="*/ 954384 h 1373484"/>
                <a:gd name="connsiteX36" fmla="*/ 11126 w 535001"/>
                <a:gd name="connsiteY36" fmla="*/ 506709 h 1373484"/>
                <a:gd name="connsiteX37" fmla="*/ 20651 w 535001"/>
                <a:gd name="connsiteY37" fmla="*/ 459084 h 1373484"/>
                <a:gd name="connsiteX38" fmla="*/ 30176 w 535001"/>
                <a:gd name="connsiteY38" fmla="*/ 430509 h 1373484"/>
                <a:gd name="connsiteX39" fmla="*/ 58751 w 535001"/>
                <a:gd name="connsiteY39" fmla="*/ 335259 h 1373484"/>
                <a:gd name="connsiteX40" fmla="*/ 87326 w 535001"/>
                <a:gd name="connsiteY40" fmla="*/ 297159 h 1373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535001" h="1373484">
                  <a:moveTo>
                    <a:pt x="77801" y="211434"/>
                  </a:moveTo>
                  <a:cubicBezTo>
                    <a:pt x="80385" y="195928"/>
                    <a:pt x="85685" y="145808"/>
                    <a:pt x="96851" y="125709"/>
                  </a:cubicBezTo>
                  <a:cubicBezTo>
                    <a:pt x="107970" y="105695"/>
                    <a:pt x="122251" y="87609"/>
                    <a:pt x="134951" y="68559"/>
                  </a:cubicBezTo>
                  <a:cubicBezTo>
                    <a:pt x="159570" y="31630"/>
                    <a:pt x="143141" y="43604"/>
                    <a:pt x="182576" y="30459"/>
                  </a:cubicBezTo>
                  <a:cubicBezTo>
                    <a:pt x="192101" y="20934"/>
                    <a:pt x="197837" y="3932"/>
                    <a:pt x="211151" y="1884"/>
                  </a:cubicBezTo>
                  <a:cubicBezTo>
                    <a:pt x="242688" y="-2968"/>
                    <a:pt x="275904" y="2025"/>
                    <a:pt x="306401" y="11409"/>
                  </a:cubicBezTo>
                  <a:cubicBezTo>
                    <a:pt x="319276" y="15370"/>
                    <a:pt x="324628" y="31360"/>
                    <a:pt x="334976" y="39984"/>
                  </a:cubicBezTo>
                  <a:cubicBezTo>
                    <a:pt x="343770" y="47313"/>
                    <a:pt x="354026" y="52684"/>
                    <a:pt x="363551" y="59034"/>
                  </a:cubicBezTo>
                  <a:cubicBezTo>
                    <a:pt x="366726" y="68559"/>
                    <a:pt x="368200" y="78832"/>
                    <a:pt x="373076" y="87609"/>
                  </a:cubicBezTo>
                  <a:cubicBezTo>
                    <a:pt x="384195" y="107623"/>
                    <a:pt x="403936" y="123039"/>
                    <a:pt x="411176" y="144759"/>
                  </a:cubicBezTo>
                  <a:cubicBezTo>
                    <a:pt x="417526" y="163809"/>
                    <a:pt x="419087" y="185201"/>
                    <a:pt x="430226" y="201909"/>
                  </a:cubicBezTo>
                  <a:cubicBezTo>
                    <a:pt x="436576" y="211434"/>
                    <a:pt x="444627" y="220023"/>
                    <a:pt x="449276" y="230484"/>
                  </a:cubicBezTo>
                  <a:cubicBezTo>
                    <a:pt x="457431" y="248834"/>
                    <a:pt x="457187" y="270926"/>
                    <a:pt x="468326" y="287634"/>
                  </a:cubicBezTo>
                  <a:cubicBezTo>
                    <a:pt x="474676" y="297159"/>
                    <a:pt x="482727" y="305748"/>
                    <a:pt x="487376" y="316209"/>
                  </a:cubicBezTo>
                  <a:lnTo>
                    <a:pt x="515951" y="401934"/>
                  </a:lnTo>
                  <a:lnTo>
                    <a:pt x="525476" y="430509"/>
                  </a:lnTo>
                  <a:lnTo>
                    <a:pt x="535001" y="459084"/>
                  </a:lnTo>
                  <a:cubicBezTo>
                    <a:pt x="531826" y="563859"/>
                    <a:pt x="530985" y="668731"/>
                    <a:pt x="525476" y="773409"/>
                  </a:cubicBezTo>
                  <a:cubicBezTo>
                    <a:pt x="524625" y="789576"/>
                    <a:pt x="518847" y="805106"/>
                    <a:pt x="515951" y="821034"/>
                  </a:cubicBezTo>
                  <a:cubicBezTo>
                    <a:pt x="512496" y="840035"/>
                    <a:pt x="509363" y="859096"/>
                    <a:pt x="506426" y="878184"/>
                  </a:cubicBezTo>
                  <a:cubicBezTo>
                    <a:pt x="503012" y="900374"/>
                    <a:pt x="501304" y="922844"/>
                    <a:pt x="496901" y="944859"/>
                  </a:cubicBezTo>
                  <a:cubicBezTo>
                    <a:pt x="494932" y="954704"/>
                    <a:pt x="489811" y="963694"/>
                    <a:pt x="487376" y="973434"/>
                  </a:cubicBezTo>
                  <a:cubicBezTo>
                    <a:pt x="472264" y="1033881"/>
                    <a:pt x="482509" y="1026136"/>
                    <a:pt x="458801" y="1097259"/>
                  </a:cubicBezTo>
                  <a:cubicBezTo>
                    <a:pt x="452451" y="1116309"/>
                    <a:pt x="444621" y="1134928"/>
                    <a:pt x="439751" y="1154409"/>
                  </a:cubicBezTo>
                  <a:cubicBezTo>
                    <a:pt x="433401" y="1179809"/>
                    <a:pt x="428980" y="1205771"/>
                    <a:pt x="420701" y="1230609"/>
                  </a:cubicBezTo>
                  <a:cubicBezTo>
                    <a:pt x="403936" y="1280904"/>
                    <a:pt x="416745" y="1250830"/>
                    <a:pt x="373076" y="1316334"/>
                  </a:cubicBezTo>
                  <a:cubicBezTo>
                    <a:pt x="366726" y="1325859"/>
                    <a:pt x="364886" y="1341289"/>
                    <a:pt x="354026" y="1344909"/>
                  </a:cubicBezTo>
                  <a:cubicBezTo>
                    <a:pt x="314591" y="1358054"/>
                    <a:pt x="333805" y="1348865"/>
                    <a:pt x="296876" y="1373484"/>
                  </a:cubicBezTo>
                  <a:cubicBezTo>
                    <a:pt x="268301" y="1370309"/>
                    <a:pt x="238426" y="1373051"/>
                    <a:pt x="211151" y="1363959"/>
                  </a:cubicBezTo>
                  <a:cubicBezTo>
                    <a:pt x="191966" y="1357564"/>
                    <a:pt x="146571" y="1281376"/>
                    <a:pt x="144476" y="1278234"/>
                  </a:cubicBezTo>
                  <a:cubicBezTo>
                    <a:pt x="138126" y="1268709"/>
                    <a:pt x="129046" y="1260519"/>
                    <a:pt x="125426" y="1249659"/>
                  </a:cubicBezTo>
                  <a:cubicBezTo>
                    <a:pt x="119076" y="1230609"/>
                    <a:pt x="117515" y="1209217"/>
                    <a:pt x="106376" y="1192509"/>
                  </a:cubicBezTo>
                  <a:cubicBezTo>
                    <a:pt x="51781" y="1110617"/>
                    <a:pt x="117236" y="1214229"/>
                    <a:pt x="77801" y="1135359"/>
                  </a:cubicBezTo>
                  <a:cubicBezTo>
                    <a:pt x="72681" y="1125120"/>
                    <a:pt x="63400" y="1117245"/>
                    <a:pt x="58751" y="1106784"/>
                  </a:cubicBezTo>
                  <a:cubicBezTo>
                    <a:pt x="38027" y="1060156"/>
                    <a:pt x="42964" y="1054159"/>
                    <a:pt x="30176" y="1011534"/>
                  </a:cubicBezTo>
                  <a:cubicBezTo>
                    <a:pt x="24406" y="992300"/>
                    <a:pt x="11126" y="954384"/>
                    <a:pt x="11126" y="954384"/>
                  </a:cubicBezTo>
                  <a:cubicBezTo>
                    <a:pt x="-3076" y="741352"/>
                    <a:pt x="-4329" y="792628"/>
                    <a:pt x="11126" y="506709"/>
                  </a:cubicBezTo>
                  <a:cubicBezTo>
                    <a:pt x="12000" y="490543"/>
                    <a:pt x="16724" y="474790"/>
                    <a:pt x="20651" y="459084"/>
                  </a:cubicBezTo>
                  <a:cubicBezTo>
                    <a:pt x="23086" y="449344"/>
                    <a:pt x="27418" y="440163"/>
                    <a:pt x="30176" y="430509"/>
                  </a:cubicBezTo>
                  <a:cubicBezTo>
                    <a:pt x="36832" y="407214"/>
                    <a:pt x="47433" y="352236"/>
                    <a:pt x="58751" y="335259"/>
                  </a:cubicBezTo>
                  <a:cubicBezTo>
                    <a:pt x="80292" y="302948"/>
                    <a:pt x="69706" y="314779"/>
                    <a:pt x="87326" y="297159"/>
                  </a:cubicBezTo>
                </a:path>
              </a:pathLst>
            </a:custGeom>
            <a:noFill/>
            <a:ln w="57150">
              <a:solidFill>
                <a:schemeClr val="tx1"/>
              </a:solidFill>
              <a:round/>
              <a:headEnd/>
              <a:tailEnd/>
            </a:ln>
          </p:spPr>
          <p:txBody>
            <a:bodyPr rtlCol="0" anchor="ctr"/>
            <a:lstStyle/>
            <a:p>
              <a:pPr algn="ctr"/>
              <a:endParaRPr lang="ko-KR" altLang="en-US"/>
            </a:p>
          </p:txBody>
        </p:sp>
      </p:grpSp>
      <p:grpSp>
        <p:nvGrpSpPr>
          <p:cNvPr id="17" name="그룹 16"/>
          <p:cNvGrpSpPr/>
          <p:nvPr/>
        </p:nvGrpSpPr>
        <p:grpSpPr>
          <a:xfrm>
            <a:off x="5525968" y="1493411"/>
            <a:ext cx="4177150" cy="2412945"/>
            <a:chOff x="5525968" y="4318259"/>
            <a:chExt cx="4177150" cy="2412945"/>
          </a:xfrm>
        </p:grpSpPr>
        <p:pic>
          <p:nvPicPr>
            <p:cNvPr id="7" name="그림 6"/>
            <p:cNvPicPr>
              <a:picLocks noChangeAspect="1"/>
            </p:cNvPicPr>
            <p:nvPr/>
          </p:nvPicPr>
          <p:blipFill>
            <a:blip r:embed="rId3"/>
            <a:stretch>
              <a:fillRect/>
            </a:stretch>
          </p:blipFill>
          <p:spPr>
            <a:xfrm>
              <a:off x="5525968" y="4318259"/>
              <a:ext cx="3336854" cy="1873772"/>
            </a:xfrm>
            <a:prstGeom prst="rect">
              <a:avLst/>
            </a:prstGeom>
            <a:ln>
              <a:noFill/>
            </a:ln>
            <a:effectLst>
              <a:outerShdw blurRad="292100" dist="139700" dir="2700000" algn="tl" rotWithShape="0">
                <a:srgbClr val="333333">
                  <a:alpha val="65000"/>
                </a:srgbClr>
              </a:outerShdw>
            </a:effectLst>
          </p:spPr>
        </p:pic>
        <p:pic>
          <p:nvPicPr>
            <p:cNvPr id="6" name="그림 5"/>
            <p:cNvPicPr>
              <a:picLocks noChangeAspect="1"/>
            </p:cNvPicPr>
            <p:nvPr/>
          </p:nvPicPr>
          <p:blipFill rotWithShape="1">
            <a:blip r:embed="rId4"/>
            <a:srcRect l="14368" r="25419" b="16030"/>
            <a:stretch/>
          </p:blipFill>
          <p:spPr>
            <a:xfrm>
              <a:off x="7272330" y="4978775"/>
              <a:ext cx="2430788" cy="1752429"/>
            </a:xfrm>
            <a:prstGeom prst="rect">
              <a:avLst/>
            </a:prstGeom>
            <a:ln>
              <a:noFill/>
            </a:ln>
            <a:effectLst>
              <a:outerShdw blurRad="292100" dist="139700" dir="2700000" algn="tl" rotWithShape="0">
                <a:srgbClr val="333333">
                  <a:alpha val="65000"/>
                </a:srgbClr>
              </a:outerShdw>
            </a:effectLst>
          </p:spPr>
        </p:pic>
      </p:grpSp>
    </p:spTree>
    <p:extLst>
      <p:ext uri="{BB962C8B-B14F-4D97-AF65-F5344CB8AC3E}">
        <p14:creationId xmlns:p14="http://schemas.microsoft.com/office/powerpoint/2010/main" val="53046976"/>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제목 2"/>
          <p:cNvSpPr>
            <a:spLocks noGrp="1"/>
          </p:cNvSpPr>
          <p:nvPr>
            <p:ph type="title"/>
          </p:nvPr>
        </p:nvSpPr>
        <p:spPr/>
        <p:txBody>
          <a:bodyPr/>
          <a:lstStyle/>
          <a:p>
            <a:r>
              <a:rPr lang="ko-KR" altLang="en-US" dirty="0">
                <a:latin typeface="+mn-ea"/>
                <a:ea typeface="+mn-ea"/>
              </a:rPr>
              <a:t>인공지능 시대의 도래는 우리에게 기회인가 </a:t>
            </a:r>
            <a:r>
              <a:rPr lang="en-US" altLang="ko-KR" dirty="0">
                <a:latin typeface="+mn-ea"/>
                <a:ea typeface="+mn-ea"/>
              </a:rPr>
              <a:t>? </a:t>
            </a:r>
            <a:endParaRPr lang="ko-KR" altLang="en-US" dirty="0">
              <a:latin typeface="+mn-ea"/>
              <a:ea typeface="+mn-ea"/>
            </a:endParaRPr>
          </a:p>
        </p:txBody>
      </p:sp>
      <p:sp>
        <p:nvSpPr>
          <p:cNvPr id="8" name="텍스트 개체 틀 7"/>
          <p:cNvSpPr>
            <a:spLocks noGrp="1"/>
          </p:cNvSpPr>
          <p:nvPr>
            <p:ph type="body" sz="quarter" idx="10"/>
          </p:nvPr>
        </p:nvSpPr>
        <p:spPr/>
        <p:txBody>
          <a:bodyPr/>
          <a:lstStyle/>
          <a:p>
            <a:r>
              <a:rPr lang="en-US" altLang="ko-KR" dirty="0">
                <a:latin typeface="+mn-ea"/>
                <a:ea typeface="+mn-ea"/>
              </a:rPr>
              <a:t>[</a:t>
            </a:r>
            <a:r>
              <a:rPr lang="ko-KR" altLang="en-US" dirty="0">
                <a:latin typeface="+mn-ea"/>
                <a:ea typeface="+mn-ea"/>
              </a:rPr>
              <a:t>출처</a:t>
            </a:r>
            <a:r>
              <a:rPr lang="en-US" altLang="ko-KR" dirty="0">
                <a:latin typeface="+mn-ea"/>
                <a:ea typeface="+mn-ea"/>
              </a:rPr>
              <a:t>] </a:t>
            </a:r>
            <a:r>
              <a:rPr lang="ko-KR" altLang="en-US" dirty="0" err="1">
                <a:latin typeface="+mn-ea"/>
                <a:ea typeface="+mn-ea"/>
              </a:rPr>
              <a:t>구글검색</a:t>
            </a:r>
            <a:endParaRPr lang="ko-KR" altLang="en-US" dirty="0">
              <a:latin typeface="+mn-ea"/>
              <a:ea typeface="+mn-ea"/>
            </a:endParaRPr>
          </a:p>
        </p:txBody>
      </p:sp>
      <p:pic>
        <p:nvPicPr>
          <p:cNvPr id="1029" name="Picture 5"/>
          <p:cNvPicPr>
            <a:picLocks noChangeAspect="1" noChangeArrowheads="1"/>
          </p:cNvPicPr>
          <p:nvPr/>
        </p:nvPicPr>
        <p:blipFill rotWithShape="1">
          <a:blip r:embed="rId2">
            <a:extLst>
              <a:ext uri="{28A0092B-C50C-407E-A947-70E740481C1C}">
                <a14:useLocalDpi xmlns:a14="http://schemas.microsoft.com/office/drawing/2010/main" val="0"/>
              </a:ext>
            </a:extLst>
          </a:blip>
          <a:srcRect t="11407" r="4822" b="1676"/>
          <a:stretch/>
        </p:blipFill>
        <p:spPr bwMode="auto">
          <a:xfrm>
            <a:off x="738038" y="1098866"/>
            <a:ext cx="8429925" cy="49944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모서리가 둥근 직사각형 5"/>
          <p:cNvSpPr/>
          <p:nvPr/>
        </p:nvSpPr>
        <p:spPr bwMode="auto">
          <a:xfrm>
            <a:off x="6249144" y="2636912"/>
            <a:ext cx="1080120" cy="360040"/>
          </a:xfrm>
          <a:prstGeom prst="roundRect">
            <a:avLst/>
          </a:prstGeom>
          <a:solidFill>
            <a:srgbClr val="FFFF00">
              <a:alpha val="60000"/>
            </a:srgbClr>
          </a:solidFill>
          <a:ln w="9525">
            <a:noFill/>
            <a:round/>
            <a:headEnd/>
            <a:tailEnd/>
          </a:ln>
        </p:spPr>
        <p:txBody>
          <a:bodyPr wrap="none" rtlCol="0" anchor="ctr"/>
          <a:lstStyle/>
          <a:p>
            <a:pPr algn="ctr"/>
            <a:r>
              <a:rPr lang="en-US" altLang="ko-KR" sz="1200" b="1" dirty="0">
                <a:solidFill>
                  <a:prstClr val="black"/>
                </a:solidFill>
                <a:latin typeface="+mn-ea"/>
                <a:ea typeface="+mn-ea"/>
              </a:rPr>
              <a:t>1910 ~ 1945</a:t>
            </a:r>
          </a:p>
          <a:p>
            <a:pPr algn="ctr"/>
            <a:r>
              <a:rPr lang="ko-KR" altLang="en-US" sz="1200" b="1" dirty="0">
                <a:solidFill>
                  <a:prstClr val="black"/>
                </a:solidFill>
                <a:latin typeface="+mn-ea"/>
                <a:ea typeface="+mn-ea"/>
              </a:rPr>
              <a:t>일제 강점기</a:t>
            </a:r>
          </a:p>
        </p:txBody>
      </p:sp>
      <p:sp>
        <p:nvSpPr>
          <p:cNvPr id="12" name="모서리가 둥근 직사각형 11"/>
          <p:cNvSpPr/>
          <p:nvPr/>
        </p:nvSpPr>
        <p:spPr bwMode="auto">
          <a:xfrm>
            <a:off x="8190866" y="2204864"/>
            <a:ext cx="1080120" cy="360040"/>
          </a:xfrm>
          <a:prstGeom prst="roundRect">
            <a:avLst/>
          </a:prstGeom>
          <a:solidFill>
            <a:srgbClr val="FFFF00">
              <a:alpha val="60000"/>
            </a:srgbClr>
          </a:solidFill>
          <a:ln w="9525">
            <a:noFill/>
            <a:round/>
            <a:headEnd/>
            <a:tailEnd/>
          </a:ln>
        </p:spPr>
        <p:txBody>
          <a:bodyPr wrap="none" rtlCol="0" anchor="ctr"/>
          <a:lstStyle/>
          <a:p>
            <a:pPr algn="ctr"/>
            <a:r>
              <a:rPr lang="en-US" altLang="ko-KR" sz="1200" b="1" dirty="0">
                <a:solidFill>
                  <a:prstClr val="black"/>
                </a:solidFill>
                <a:latin typeface="+mn-ea"/>
                <a:ea typeface="+mn-ea"/>
              </a:rPr>
              <a:t>~ 1800 ~</a:t>
            </a:r>
          </a:p>
          <a:p>
            <a:pPr algn="ctr"/>
            <a:r>
              <a:rPr lang="ko-KR" altLang="en-US" sz="1200" b="1" dirty="0">
                <a:solidFill>
                  <a:prstClr val="black"/>
                </a:solidFill>
                <a:latin typeface="+mn-ea"/>
                <a:ea typeface="+mn-ea"/>
              </a:rPr>
              <a:t>농업사회</a:t>
            </a:r>
          </a:p>
        </p:txBody>
      </p:sp>
      <p:sp>
        <p:nvSpPr>
          <p:cNvPr id="13" name="모서리가 둥근 직사각형 12"/>
          <p:cNvSpPr/>
          <p:nvPr/>
        </p:nvSpPr>
        <p:spPr bwMode="auto">
          <a:xfrm>
            <a:off x="4285667" y="2636912"/>
            <a:ext cx="1459421" cy="360040"/>
          </a:xfrm>
          <a:prstGeom prst="roundRect">
            <a:avLst/>
          </a:prstGeom>
          <a:solidFill>
            <a:srgbClr val="FFFF00">
              <a:alpha val="60000"/>
            </a:srgbClr>
          </a:solidFill>
          <a:ln w="9525">
            <a:noFill/>
            <a:round/>
            <a:headEnd/>
            <a:tailEnd/>
          </a:ln>
        </p:spPr>
        <p:txBody>
          <a:bodyPr wrap="none" rtlCol="0" anchor="ctr"/>
          <a:lstStyle/>
          <a:p>
            <a:pPr algn="ctr"/>
            <a:r>
              <a:rPr lang="en-US" altLang="ko-KR" sz="1200" b="1" dirty="0">
                <a:solidFill>
                  <a:prstClr val="black"/>
                </a:solidFill>
                <a:latin typeface="+mn-ea"/>
                <a:ea typeface="+mn-ea"/>
              </a:rPr>
              <a:t>1945 ~ 1953</a:t>
            </a:r>
          </a:p>
          <a:p>
            <a:pPr algn="ctr"/>
            <a:r>
              <a:rPr lang="ko-KR" altLang="en-US" sz="1200" b="1" dirty="0">
                <a:solidFill>
                  <a:prstClr val="black"/>
                </a:solidFill>
                <a:latin typeface="+mn-ea"/>
                <a:ea typeface="+mn-ea"/>
              </a:rPr>
              <a:t>해방</a:t>
            </a:r>
            <a:r>
              <a:rPr lang="en-US" altLang="ko-KR" sz="1200" b="1" dirty="0">
                <a:solidFill>
                  <a:prstClr val="black"/>
                </a:solidFill>
                <a:latin typeface="+mn-ea"/>
                <a:ea typeface="+mn-ea"/>
              </a:rPr>
              <a:t>, </a:t>
            </a:r>
            <a:r>
              <a:rPr lang="ko-KR" altLang="en-US" sz="1200" b="1" dirty="0">
                <a:solidFill>
                  <a:prstClr val="black"/>
                </a:solidFill>
                <a:latin typeface="+mn-ea"/>
                <a:ea typeface="+mn-ea"/>
              </a:rPr>
              <a:t>건국</a:t>
            </a:r>
            <a:r>
              <a:rPr lang="en-US" altLang="ko-KR" sz="1200" b="1" dirty="0">
                <a:solidFill>
                  <a:prstClr val="black"/>
                </a:solidFill>
                <a:latin typeface="+mn-ea"/>
                <a:ea typeface="+mn-ea"/>
              </a:rPr>
              <a:t>, </a:t>
            </a:r>
            <a:r>
              <a:rPr lang="ko-KR" altLang="en-US" sz="1200" b="1" dirty="0">
                <a:solidFill>
                  <a:prstClr val="black"/>
                </a:solidFill>
                <a:latin typeface="+mn-ea"/>
                <a:ea typeface="+mn-ea"/>
              </a:rPr>
              <a:t>한국전쟁</a:t>
            </a:r>
          </a:p>
        </p:txBody>
      </p:sp>
      <p:sp>
        <p:nvSpPr>
          <p:cNvPr id="14" name="모서리가 둥근 직사각형 13"/>
          <p:cNvSpPr/>
          <p:nvPr/>
        </p:nvSpPr>
        <p:spPr bwMode="auto">
          <a:xfrm>
            <a:off x="7545288" y="4581128"/>
            <a:ext cx="1080120" cy="360040"/>
          </a:xfrm>
          <a:prstGeom prst="roundRect">
            <a:avLst/>
          </a:prstGeom>
          <a:solidFill>
            <a:srgbClr val="FFFF00">
              <a:alpha val="60000"/>
            </a:srgbClr>
          </a:solidFill>
          <a:ln w="9525">
            <a:noFill/>
            <a:round/>
            <a:headEnd/>
            <a:tailEnd/>
          </a:ln>
        </p:spPr>
        <p:txBody>
          <a:bodyPr wrap="none" rtlCol="0" anchor="ctr"/>
          <a:lstStyle/>
          <a:p>
            <a:pPr algn="ctr"/>
            <a:r>
              <a:rPr lang="en-US" altLang="ko-KR" sz="1200" b="1" dirty="0">
                <a:solidFill>
                  <a:prstClr val="black"/>
                </a:solidFill>
                <a:latin typeface="+mn-ea"/>
                <a:ea typeface="+mn-ea"/>
              </a:rPr>
              <a:t>~ 1960 ~</a:t>
            </a:r>
          </a:p>
          <a:p>
            <a:pPr algn="ctr"/>
            <a:r>
              <a:rPr lang="ko-KR" altLang="en-US" sz="1200" b="1" dirty="0">
                <a:solidFill>
                  <a:prstClr val="black"/>
                </a:solidFill>
                <a:latin typeface="+mn-ea"/>
                <a:ea typeface="+mn-ea"/>
              </a:rPr>
              <a:t>경공업 </a:t>
            </a:r>
          </a:p>
        </p:txBody>
      </p:sp>
      <p:sp>
        <p:nvSpPr>
          <p:cNvPr id="15" name="모서리가 둥근 직사각형 14"/>
          <p:cNvSpPr/>
          <p:nvPr/>
        </p:nvSpPr>
        <p:spPr bwMode="auto">
          <a:xfrm>
            <a:off x="4278952" y="5521514"/>
            <a:ext cx="1406650" cy="360040"/>
          </a:xfrm>
          <a:prstGeom prst="roundRect">
            <a:avLst/>
          </a:prstGeom>
          <a:solidFill>
            <a:srgbClr val="FFFF00">
              <a:alpha val="60000"/>
            </a:srgbClr>
          </a:solidFill>
          <a:ln w="9525">
            <a:noFill/>
            <a:round/>
            <a:headEnd/>
            <a:tailEnd/>
          </a:ln>
        </p:spPr>
        <p:txBody>
          <a:bodyPr wrap="none" rtlCol="0" anchor="ctr"/>
          <a:lstStyle/>
          <a:p>
            <a:pPr algn="ctr"/>
            <a:r>
              <a:rPr lang="en-US" altLang="ko-KR" sz="1200" b="1" dirty="0">
                <a:solidFill>
                  <a:prstClr val="black"/>
                </a:solidFill>
                <a:latin typeface="+mn-ea"/>
                <a:ea typeface="+mn-ea"/>
              </a:rPr>
              <a:t>~ 1980 ~</a:t>
            </a:r>
          </a:p>
          <a:p>
            <a:pPr algn="ctr"/>
            <a:r>
              <a:rPr lang="ko-KR" altLang="en-US" sz="1200" b="1" dirty="0">
                <a:solidFill>
                  <a:prstClr val="black"/>
                </a:solidFill>
                <a:latin typeface="+mn-ea"/>
                <a:ea typeface="+mn-ea"/>
              </a:rPr>
              <a:t>민주화</a:t>
            </a:r>
          </a:p>
        </p:txBody>
      </p:sp>
      <p:sp>
        <p:nvSpPr>
          <p:cNvPr id="16" name="모서리가 둥근 직사각형 15"/>
          <p:cNvSpPr/>
          <p:nvPr/>
        </p:nvSpPr>
        <p:spPr bwMode="auto">
          <a:xfrm>
            <a:off x="2792760" y="5881554"/>
            <a:ext cx="1080120" cy="360040"/>
          </a:xfrm>
          <a:prstGeom prst="roundRect">
            <a:avLst/>
          </a:prstGeom>
          <a:solidFill>
            <a:srgbClr val="FFFF00">
              <a:alpha val="60000"/>
            </a:srgbClr>
          </a:solidFill>
          <a:ln w="9525">
            <a:noFill/>
            <a:round/>
            <a:headEnd/>
            <a:tailEnd/>
          </a:ln>
        </p:spPr>
        <p:txBody>
          <a:bodyPr wrap="none" rtlCol="0" anchor="ctr"/>
          <a:lstStyle/>
          <a:p>
            <a:pPr algn="ctr"/>
            <a:r>
              <a:rPr lang="en-US" altLang="ko-KR" sz="1200" b="1" dirty="0">
                <a:solidFill>
                  <a:prstClr val="black"/>
                </a:solidFill>
                <a:latin typeface="+mn-ea"/>
                <a:ea typeface="+mn-ea"/>
              </a:rPr>
              <a:t>~ 2000 ~</a:t>
            </a:r>
          </a:p>
          <a:p>
            <a:pPr algn="ctr"/>
            <a:r>
              <a:rPr lang="ko-KR" altLang="en-US" sz="1200" b="1" dirty="0" err="1">
                <a:solidFill>
                  <a:prstClr val="black"/>
                </a:solidFill>
                <a:latin typeface="+mn-ea"/>
                <a:ea typeface="+mn-ea"/>
              </a:rPr>
              <a:t>하이텍산업</a:t>
            </a:r>
            <a:endParaRPr lang="ko-KR" altLang="en-US" sz="1200" b="1" dirty="0">
              <a:solidFill>
                <a:prstClr val="black"/>
              </a:solidFill>
              <a:latin typeface="+mn-ea"/>
              <a:ea typeface="+mn-ea"/>
            </a:endParaRPr>
          </a:p>
        </p:txBody>
      </p:sp>
      <p:sp>
        <p:nvSpPr>
          <p:cNvPr id="17" name="모서리가 둥근 직사각형 16"/>
          <p:cNvSpPr/>
          <p:nvPr/>
        </p:nvSpPr>
        <p:spPr bwMode="auto">
          <a:xfrm>
            <a:off x="1064568" y="6098165"/>
            <a:ext cx="1080120" cy="360040"/>
          </a:xfrm>
          <a:prstGeom prst="roundRect">
            <a:avLst/>
          </a:prstGeom>
          <a:solidFill>
            <a:srgbClr val="FFFF00">
              <a:alpha val="60000"/>
            </a:srgbClr>
          </a:solidFill>
          <a:ln w="9525">
            <a:noFill/>
            <a:round/>
            <a:headEnd/>
            <a:tailEnd/>
          </a:ln>
        </p:spPr>
        <p:txBody>
          <a:bodyPr wrap="none" rtlCol="0" anchor="ctr"/>
          <a:lstStyle/>
          <a:p>
            <a:pPr algn="ctr"/>
            <a:r>
              <a:rPr lang="en-US" altLang="ko-KR" sz="1200" b="1" dirty="0">
                <a:solidFill>
                  <a:prstClr val="black"/>
                </a:solidFill>
                <a:latin typeface="+mn-ea"/>
                <a:ea typeface="+mn-ea"/>
              </a:rPr>
              <a:t>2010 ~</a:t>
            </a:r>
          </a:p>
          <a:p>
            <a:pPr algn="ctr"/>
            <a:r>
              <a:rPr lang="en-US" altLang="ko-KR" sz="1200" b="1" dirty="0">
                <a:solidFill>
                  <a:prstClr val="black"/>
                </a:solidFill>
                <a:latin typeface="+mn-ea"/>
                <a:ea typeface="+mn-ea"/>
              </a:rPr>
              <a:t>SW</a:t>
            </a:r>
            <a:r>
              <a:rPr lang="ko-KR" altLang="en-US" sz="1200" b="1" dirty="0">
                <a:solidFill>
                  <a:prstClr val="black"/>
                </a:solidFill>
                <a:latin typeface="+mn-ea"/>
                <a:ea typeface="+mn-ea"/>
              </a:rPr>
              <a:t>중심사회</a:t>
            </a:r>
          </a:p>
        </p:txBody>
      </p:sp>
      <p:sp>
        <p:nvSpPr>
          <p:cNvPr id="18" name="모서리가 둥근 직사각형 17"/>
          <p:cNvSpPr/>
          <p:nvPr/>
        </p:nvSpPr>
        <p:spPr bwMode="auto">
          <a:xfrm>
            <a:off x="5851138" y="5161474"/>
            <a:ext cx="1406650" cy="360040"/>
          </a:xfrm>
          <a:prstGeom prst="roundRect">
            <a:avLst/>
          </a:prstGeom>
          <a:solidFill>
            <a:srgbClr val="FFFF00">
              <a:alpha val="60000"/>
            </a:srgbClr>
          </a:solidFill>
          <a:ln w="9525">
            <a:noFill/>
            <a:round/>
            <a:headEnd/>
            <a:tailEnd/>
          </a:ln>
        </p:spPr>
        <p:txBody>
          <a:bodyPr wrap="none" rtlCol="0" anchor="ctr"/>
          <a:lstStyle/>
          <a:p>
            <a:pPr algn="ctr"/>
            <a:r>
              <a:rPr lang="en-US" altLang="ko-KR" sz="1200" b="1" dirty="0">
                <a:solidFill>
                  <a:prstClr val="black"/>
                </a:solidFill>
                <a:latin typeface="+mn-ea"/>
                <a:ea typeface="+mn-ea"/>
              </a:rPr>
              <a:t>~ 1970 ~</a:t>
            </a:r>
          </a:p>
          <a:p>
            <a:pPr algn="ctr"/>
            <a:r>
              <a:rPr lang="ko-KR" altLang="en-US" sz="1200" b="1" dirty="0">
                <a:solidFill>
                  <a:prstClr val="black"/>
                </a:solidFill>
                <a:latin typeface="+mn-ea"/>
                <a:ea typeface="+mn-ea"/>
              </a:rPr>
              <a:t>중화학공업</a:t>
            </a:r>
          </a:p>
        </p:txBody>
      </p:sp>
      <p:sp>
        <p:nvSpPr>
          <p:cNvPr id="19" name="제목 2"/>
          <p:cNvSpPr txBox="1">
            <a:spLocks/>
          </p:cNvSpPr>
          <p:nvPr/>
        </p:nvSpPr>
        <p:spPr>
          <a:xfrm>
            <a:off x="181908" y="2479584"/>
            <a:ext cx="4133266" cy="517368"/>
          </a:xfrm>
          <a:prstGeom prst="rect">
            <a:avLst/>
          </a:prstGeom>
          <a:ln>
            <a:noFill/>
          </a:ln>
        </p:spPr>
        <p:txBody>
          <a:bodyPr wrap="none" lIns="107275" tIns="53637" rIns="107275" bIns="53637" anchor="b">
            <a:noAutofit/>
          </a:bodyPr>
          <a:lstStyle>
            <a:lvl1pPr marL="0" indent="0" algn="ctr" defTabSz="1072743" rtl="0" eaLnBrk="1" fontAlgn="base" latinLnBrk="0" hangingPunct="1">
              <a:lnSpc>
                <a:spcPct val="100000"/>
              </a:lnSpc>
              <a:spcBef>
                <a:spcPct val="0"/>
              </a:spcBef>
              <a:spcAft>
                <a:spcPct val="0"/>
              </a:spcAft>
              <a:buNone/>
              <a:defRPr lang="ko-KR" altLang="en-US" sz="3600" b="1" kern="1200" cap="none" baseline="0" dirty="0">
                <a:gradFill>
                  <a:gsLst>
                    <a:gs pos="0">
                      <a:srgbClr val="00338E"/>
                    </a:gs>
                    <a:gs pos="50000">
                      <a:srgbClr val="4615D1"/>
                    </a:gs>
                    <a:gs pos="100000">
                      <a:srgbClr val="004070"/>
                    </a:gs>
                  </a:gsLst>
                  <a:lin ang="0" scaled="1"/>
                </a:gradFill>
                <a:effectLst>
                  <a:glow rad="101600">
                    <a:schemeClr val="bg1"/>
                  </a:glow>
                </a:effectLst>
                <a:latin typeface="맑은 고딕" panose="020B0503020000020004" pitchFamily="50" charset="-127"/>
                <a:ea typeface="맑은 고딕" panose="020B0503020000020004" pitchFamily="50" charset="-127"/>
                <a:cs typeface="+mj-cs"/>
              </a:defRPr>
            </a:lvl1pPr>
            <a:lvl2pPr algn="l" rtl="0" eaLnBrk="1" fontAlgn="base" latinLnBrk="1" hangingPunct="1">
              <a:spcBef>
                <a:spcPct val="0"/>
              </a:spcBef>
              <a:spcAft>
                <a:spcPct val="0"/>
              </a:spcAft>
              <a:defRPr sz="3800" b="1">
                <a:solidFill>
                  <a:schemeClr val="tx2"/>
                </a:solidFill>
                <a:latin typeface="맑은 고딕" pitchFamily="50" charset="-127"/>
                <a:ea typeface="맑은 고딕" pitchFamily="50" charset="-127"/>
              </a:defRPr>
            </a:lvl2pPr>
            <a:lvl3pPr algn="l" rtl="0" eaLnBrk="1" fontAlgn="base" latinLnBrk="1" hangingPunct="1">
              <a:spcBef>
                <a:spcPct val="0"/>
              </a:spcBef>
              <a:spcAft>
                <a:spcPct val="0"/>
              </a:spcAft>
              <a:defRPr sz="3800" b="1">
                <a:solidFill>
                  <a:schemeClr val="tx2"/>
                </a:solidFill>
                <a:latin typeface="맑은 고딕" pitchFamily="50" charset="-127"/>
                <a:ea typeface="맑은 고딕" pitchFamily="50" charset="-127"/>
              </a:defRPr>
            </a:lvl3pPr>
            <a:lvl4pPr algn="l" rtl="0" eaLnBrk="1" fontAlgn="base" latinLnBrk="1" hangingPunct="1">
              <a:spcBef>
                <a:spcPct val="0"/>
              </a:spcBef>
              <a:spcAft>
                <a:spcPct val="0"/>
              </a:spcAft>
              <a:defRPr sz="3800" b="1">
                <a:solidFill>
                  <a:schemeClr val="tx2"/>
                </a:solidFill>
                <a:latin typeface="맑은 고딕" pitchFamily="50" charset="-127"/>
                <a:ea typeface="맑은 고딕" pitchFamily="50" charset="-127"/>
              </a:defRPr>
            </a:lvl4pPr>
            <a:lvl5pPr algn="l" rtl="0" eaLnBrk="1" fontAlgn="base" latinLnBrk="1" hangingPunct="1">
              <a:spcBef>
                <a:spcPct val="0"/>
              </a:spcBef>
              <a:spcAft>
                <a:spcPct val="0"/>
              </a:spcAft>
              <a:defRPr sz="3800" b="1">
                <a:solidFill>
                  <a:schemeClr val="tx2"/>
                </a:solidFill>
                <a:latin typeface="맑은 고딕" pitchFamily="50" charset="-127"/>
                <a:ea typeface="맑은 고딕" pitchFamily="50" charset="-127"/>
              </a:defRPr>
            </a:lvl5pPr>
            <a:lvl6pPr marL="536372" algn="l" rtl="0" eaLnBrk="1" fontAlgn="base" latinLnBrk="1" hangingPunct="1">
              <a:spcBef>
                <a:spcPct val="0"/>
              </a:spcBef>
              <a:spcAft>
                <a:spcPct val="0"/>
              </a:spcAft>
              <a:defRPr sz="3800" b="1">
                <a:solidFill>
                  <a:schemeClr val="tx2"/>
                </a:solidFill>
                <a:latin typeface="맑은 고딕" pitchFamily="50" charset="-127"/>
                <a:ea typeface="맑은 고딕" pitchFamily="50" charset="-127"/>
              </a:defRPr>
            </a:lvl6pPr>
            <a:lvl7pPr marL="1072743" algn="l" rtl="0" eaLnBrk="1" fontAlgn="base" latinLnBrk="1" hangingPunct="1">
              <a:spcBef>
                <a:spcPct val="0"/>
              </a:spcBef>
              <a:spcAft>
                <a:spcPct val="0"/>
              </a:spcAft>
              <a:defRPr sz="3800" b="1">
                <a:solidFill>
                  <a:schemeClr val="tx2"/>
                </a:solidFill>
                <a:latin typeface="맑은 고딕" pitchFamily="50" charset="-127"/>
                <a:ea typeface="맑은 고딕" pitchFamily="50" charset="-127"/>
              </a:defRPr>
            </a:lvl7pPr>
            <a:lvl8pPr marL="1609115" algn="l" rtl="0" eaLnBrk="1" fontAlgn="base" latinLnBrk="1" hangingPunct="1">
              <a:spcBef>
                <a:spcPct val="0"/>
              </a:spcBef>
              <a:spcAft>
                <a:spcPct val="0"/>
              </a:spcAft>
              <a:defRPr sz="3800" b="1">
                <a:solidFill>
                  <a:schemeClr val="tx2"/>
                </a:solidFill>
                <a:latin typeface="맑은 고딕" pitchFamily="50" charset="-127"/>
                <a:ea typeface="맑은 고딕" pitchFamily="50" charset="-127"/>
              </a:defRPr>
            </a:lvl8pPr>
            <a:lvl9pPr marL="2145487" algn="l" rtl="0" eaLnBrk="1" fontAlgn="base" latinLnBrk="1" hangingPunct="1">
              <a:spcBef>
                <a:spcPct val="0"/>
              </a:spcBef>
              <a:spcAft>
                <a:spcPct val="0"/>
              </a:spcAft>
              <a:defRPr sz="3800" b="1">
                <a:solidFill>
                  <a:schemeClr val="tx2"/>
                </a:solidFill>
                <a:latin typeface="맑은 고딕" pitchFamily="50" charset="-127"/>
                <a:ea typeface="맑은 고딕" pitchFamily="50" charset="-127"/>
              </a:defRPr>
            </a:lvl9pPr>
          </a:lstStyle>
          <a:p>
            <a:r>
              <a:rPr kumimoji="0" sz="2000" dirty="0">
                <a:effectLst>
                  <a:glow rad="101600">
                    <a:prstClr val="white"/>
                  </a:glow>
                </a:effectLst>
                <a:latin typeface="+mn-ea"/>
                <a:ea typeface="+mn-ea"/>
              </a:rPr>
              <a:t>한반도의 지난 </a:t>
            </a:r>
            <a:r>
              <a:rPr kumimoji="0" lang="en-US" altLang="ko-KR" sz="2000" dirty="0">
                <a:effectLst>
                  <a:glow rad="101600">
                    <a:prstClr val="white"/>
                  </a:glow>
                </a:effectLst>
                <a:latin typeface="+mn-ea"/>
                <a:ea typeface="+mn-ea"/>
              </a:rPr>
              <a:t>200</a:t>
            </a:r>
            <a:r>
              <a:rPr kumimoji="0" sz="2000" dirty="0">
                <a:effectLst>
                  <a:glow rad="101600">
                    <a:prstClr val="white"/>
                  </a:glow>
                </a:effectLst>
                <a:latin typeface="+mn-ea"/>
                <a:ea typeface="+mn-ea"/>
              </a:rPr>
              <a:t>년</a:t>
            </a:r>
          </a:p>
        </p:txBody>
      </p:sp>
    </p:spTree>
    <p:extLst>
      <p:ext uri="{BB962C8B-B14F-4D97-AF65-F5344CB8AC3E}">
        <p14:creationId xmlns:p14="http://schemas.microsoft.com/office/powerpoint/2010/main" val="1695980466"/>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제목 2"/>
          <p:cNvSpPr>
            <a:spLocks noGrp="1"/>
          </p:cNvSpPr>
          <p:nvPr>
            <p:ph type="title"/>
          </p:nvPr>
        </p:nvSpPr>
        <p:spPr/>
        <p:txBody>
          <a:bodyPr/>
          <a:lstStyle/>
          <a:p>
            <a:r>
              <a:rPr lang="ko-KR" altLang="en-US" dirty="0">
                <a:latin typeface="+mn-ea"/>
                <a:ea typeface="+mn-ea"/>
              </a:rPr>
              <a:t>새로운 경쟁의 시작</a:t>
            </a:r>
          </a:p>
        </p:txBody>
      </p:sp>
      <p:sp>
        <p:nvSpPr>
          <p:cNvPr id="9" name="텍스트 개체 틀 8">
            <a:extLst>
              <a:ext uri="{FF2B5EF4-FFF2-40B4-BE49-F238E27FC236}">
                <a16:creationId xmlns:a16="http://schemas.microsoft.com/office/drawing/2014/main" id="{B1DF4E7D-A049-40E8-9744-49632BB680C9}"/>
              </a:ext>
            </a:extLst>
          </p:cNvPr>
          <p:cNvSpPr>
            <a:spLocks noGrp="1"/>
          </p:cNvSpPr>
          <p:nvPr>
            <p:ph type="body" sz="quarter" idx="10"/>
          </p:nvPr>
        </p:nvSpPr>
        <p:spPr/>
        <p:txBody>
          <a:bodyPr/>
          <a:lstStyle/>
          <a:p>
            <a:r>
              <a:rPr lang="en-US" altLang="ko-KR" b="0" dirty="0">
                <a:latin typeface="+mn-ea"/>
                <a:ea typeface="+mn-ea"/>
              </a:rPr>
              <a:t>Economic Growth</a:t>
            </a:r>
          </a:p>
          <a:p>
            <a:r>
              <a:rPr lang="en-US" altLang="ko-KR" b="0" dirty="0">
                <a:latin typeface="+mn-ea"/>
                <a:ea typeface="+mn-ea"/>
              </a:rPr>
              <a:t>Economic Growth,</a:t>
            </a:r>
            <a:r>
              <a:rPr lang="ko-KR" altLang="en-US" b="0" dirty="0">
                <a:latin typeface="+mn-ea"/>
                <a:ea typeface="+mn-ea"/>
              </a:rPr>
              <a:t> </a:t>
            </a:r>
            <a:r>
              <a:rPr lang="en-US" altLang="ko-KR" dirty="0">
                <a:latin typeface="+mn-ea"/>
                <a:ea typeface="+mn-ea"/>
                <a:hlinkClick r:id="rId2"/>
              </a:rPr>
              <a:t>https://ourworldindata.org/economic-growth</a:t>
            </a:r>
            <a:endParaRPr lang="en-US" altLang="ko-KR" b="0" dirty="0">
              <a:latin typeface="+mn-ea"/>
              <a:ea typeface="+mn-ea"/>
            </a:endParaRPr>
          </a:p>
        </p:txBody>
      </p:sp>
      <p:grpSp>
        <p:nvGrpSpPr>
          <p:cNvPr id="72" name="그룹 71"/>
          <p:cNvGrpSpPr/>
          <p:nvPr/>
        </p:nvGrpSpPr>
        <p:grpSpPr>
          <a:xfrm>
            <a:off x="412172" y="1867145"/>
            <a:ext cx="4162314" cy="2553567"/>
            <a:chOff x="56456" y="1484784"/>
            <a:chExt cx="9405690" cy="3422495"/>
          </a:xfrm>
        </p:grpSpPr>
        <p:pic>
          <p:nvPicPr>
            <p:cNvPr id="1026" name="Picture 2" descr="http://cdn.theatlantic.com/static/mt/assets/business/Screen%20Shot%202012-06-19%20at%208.20.09%20AM.png"/>
            <p:cNvPicPr>
              <a:picLocks noChangeAspect="1" noChangeArrowheads="1"/>
            </p:cNvPicPr>
            <p:nvPr/>
          </p:nvPicPr>
          <p:blipFill rotWithShape="1">
            <a:blip r:embed="rId3">
              <a:extLst>
                <a:ext uri="{28A0092B-C50C-407E-A947-70E740481C1C}">
                  <a14:useLocalDpi xmlns:a14="http://schemas.microsoft.com/office/drawing/2010/main" val="0"/>
                </a:ext>
              </a:extLst>
            </a:blip>
            <a:srcRect l="1504" t="4879" r="4318" b="4765"/>
            <a:stretch/>
          </p:blipFill>
          <p:spPr bwMode="auto">
            <a:xfrm>
              <a:off x="148747" y="1545184"/>
              <a:ext cx="9313399" cy="3362095"/>
            </a:xfrm>
            <a:prstGeom prst="rect">
              <a:avLst/>
            </a:prstGeom>
            <a:noFill/>
            <a:extLst>
              <a:ext uri="{909E8E84-426E-40dd-AFC4-6F175D3DCCD1}">
                <a14:hiddenFill xmlns:a14="http://schemas.microsoft.com/office/drawing/2010/main" xmlns="">
                  <a:solidFill>
                    <a:srgbClr val="FFFFFF"/>
                  </a:solidFill>
                </a14:hiddenFill>
              </a:ext>
            </a:extLst>
          </p:spPr>
        </p:pic>
        <p:sp>
          <p:nvSpPr>
            <p:cNvPr id="53" name="직사각형 52"/>
            <p:cNvSpPr/>
            <p:nvPr/>
          </p:nvSpPr>
          <p:spPr bwMode="auto">
            <a:xfrm>
              <a:off x="56456" y="1484784"/>
              <a:ext cx="4536329" cy="111224"/>
            </a:xfrm>
            <a:prstGeom prst="rect">
              <a:avLst/>
            </a:prstGeom>
            <a:solidFill>
              <a:schemeClr val="bg1"/>
            </a:solidFill>
            <a:ln w="9525">
              <a:noFill/>
              <a:round/>
              <a:headEnd/>
              <a:tailEnd/>
            </a:ln>
          </p:spPr>
          <p:txBody>
            <a:bodyPr wrap="none" rtlCol="0" anchor="ctr"/>
            <a:lstStyle/>
            <a:p>
              <a:pPr algn="ctr"/>
              <a:endParaRPr lang="ko-KR" altLang="en-US" sz="1800">
                <a:latin typeface="+mn-ea"/>
                <a:ea typeface="+mn-ea"/>
              </a:endParaRPr>
            </a:p>
          </p:txBody>
        </p:sp>
      </p:grpSp>
      <p:pic>
        <p:nvPicPr>
          <p:cNvPr id="73" name="Picture 2" descr="http://cdn.theatlantic.com/static/mt/assets/business/Screen%20Shot%202012-06-19%20at%208.20.09%20AM.png"/>
          <p:cNvPicPr>
            <a:picLocks noChangeAspect="1" noChangeArrowheads="1"/>
          </p:cNvPicPr>
          <p:nvPr/>
        </p:nvPicPr>
        <p:blipFill rotWithShape="1">
          <a:blip r:embed="rId3">
            <a:extLst>
              <a:ext uri="{28A0092B-C50C-407E-A947-70E740481C1C}">
                <a14:useLocalDpi xmlns:a14="http://schemas.microsoft.com/office/drawing/2010/main" val="0"/>
              </a:ext>
            </a:extLst>
          </a:blip>
          <a:srcRect t="95091" r="20617"/>
          <a:stretch/>
        </p:blipFill>
        <p:spPr bwMode="auto">
          <a:xfrm>
            <a:off x="136447" y="6550600"/>
            <a:ext cx="5646729" cy="131309"/>
          </a:xfrm>
          <a:prstGeom prst="rect">
            <a:avLst/>
          </a:prstGeom>
          <a:noFill/>
          <a:extLst>
            <a:ext uri="{909E8E84-426E-40dd-AFC4-6F175D3DCCD1}">
              <a14:hiddenFill xmlns:a14="http://schemas.microsoft.com/office/drawing/2010/main" xmlns="">
                <a:solidFill>
                  <a:srgbClr val="FFFFFF"/>
                </a:solidFill>
              </a14:hiddenFill>
            </a:ext>
          </a:extLst>
        </p:spPr>
      </p:pic>
      <p:sp>
        <p:nvSpPr>
          <p:cNvPr id="75" name="제목 2"/>
          <p:cNvSpPr txBox="1">
            <a:spLocks/>
          </p:cNvSpPr>
          <p:nvPr/>
        </p:nvSpPr>
        <p:spPr>
          <a:xfrm>
            <a:off x="344488" y="1248619"/>
            <a:ext cx="3615287" cy="553824"/>
          </a:xfrm>
          <a:prstGeom prst="rect">
            <a:avLst/>
          </a:prstGeom>
          <a:ln>
            <a:noFill/>
          </a:ln>
        </p:spPr>
        <p:txBody>
          <a:bodyPr wrap="none" lIns="107275" tIns="53637" rIns="107275" bIns="53637" anchor="b">
            <a:noAutofit/>
          </a:bodyPr>
          <a:lstStyle>
            <a:lvl1pPr marL="0" indent="0" algn="ctr" defTabSz="1072743" rtl="0" eaLnBrk="1" fontAlgn="base" latinLnBrk="0" hangingPunct="1">
              <a:lnSpc>
                <a:spcPct val="100000"/>
              </a:lnSpc>
              <a:spcBef>
                <a:spcPct val="0"/>
              </a:spcBef>
              <a:spcAft>
                <a:spcPct val="0"/>
              </a:spcAft>
              <a:buNone/>
              <a:defRPr lang="ko-KR" altLang="en-US" sz="3600" b="1" kern="1200" cap="none" baseline="0" dirty="0">
                <a:solidFill>
                  <a:srgbClr val="E41955"/>
                </a:solidFill>
                <a:effectLst>
                  <a:glow rad="101600">
                    <a:schemeClr val="bg1"/>
                  </a:glow>
                  <a:outerShdw blurRad="38100" dist="38100" dir="2700000" algn="tl">
                    <a:srgbClr val="000000">
                      <a:alpha val="43137"/>
                    </a:srgbClr>
                  </a:outerShdw>
                </a:effectLst>
                <a:latin typeface="맑은 고딕" panose="020B0503020000020004" pitchFamily="50" charset="-127"/>
                <a:ea typeface="맑은 고딕" panose="020B0503020000020004" pitchFamily="50" charset="-127"/>
                <a:cs typeface="+mj-cs"/>
              </a:defRPr>
            </a:lvl1pPr>
            <a:lvl2pPr algn="l" rtl="0" eaLnBrk="1" fontAlgn="base" latinLnBrk="1" hangingPunct="1">
              <a:spcBef>
                <a:spcPct val="0"/>
              </a:spcBef>
              <a:spcAft>
                <a:spcPct val="0"/>
              </a:spcAft>
              <a:defRPr sz="3800" b="1">
                <a:solidFill>
                  <a:schemeClr val="tx2"/>
                </a:solidFill>
                <a:latin typeface="맑은 고딕" pitchFamily="50" charset="-127"/>
                <a:ea typeface="맑은 고딕" pitchFamily="50" charset="-127"/>
              </a:defRPr>
            </a:lvl2pPr>
            <a:lvl3pPr algn="l" rtl="0" eaLnBrk="1" fontAlgn="base" latinLnBrk="1" hangingPunct="1">
              <a:spcBef>
                <a:spcPct val="0"/>
              </a:spcBef>
              <a:spcAft>
                <a:spcPct val="0"/>
              </a:spcAft>
              <a:defRPr sz="3800" b="1">
                <a:solidFill>
                  <a:schemeClr val="tx2"/>
                </a:solidFill>
                <a:latin typeface="맑은 고딕" pitchFamily="50" charset="-127"/>
                <a:ea typeface="맑은 고딕" pitchFamily="50" charset="-127"/>
              </a:defRPr>
            </a:lvl3pPr>
            <a:lvl4pPr algn="l" rtl="0" eaLnBrk="1" fontAlgn="base" latinLnBrk="1" hangingPunct="1">
              <a:spcBef>
                <a:spcPct val="0"/>
              </a:spcBef>
              <a:spcAft>
                <a:spcPct val="0"/>
              </a:spcAft>
              <a:defRPr sz="3800" b="1">
                <a:solidFill>
                  <a:schemeClr val="tx2"/>
                </a:solidFill>
                <a:latin typeface="맑은 고딕" pitchFamily="50" charset="-127"/>
                <a:ea typeface="맑은 고딕" pitchFamily="50" charset="-127"/>
              </a:defRPr>
            </a:lvl4pPr>
            <a:lvl5pPr algn="l" rtl="0" eaLnBrk="1" fontAlgn="base" latinLnBrk="1" hangingPunct="1">
              <a:spcBef>
                <a:spcPct val="0"/>
              </a:spcBef>
              <a:spcAft>
                <a:spcPct val="0"/>
              </a:spcAft>
              <a:defRPr sz="3800" b="1">
                <a:solidFill>
                  <a:schemeClr val="tx2"/>
                </a:solidFill>
                <a:latin typeface="맑은 고딕" pitchFamily="50" charset="-127"/>
                <a:ea typeface="맑은 고딕" pitchFamily="50" charset="-127"/>
              </a:defRPr>
            </a:lvl5pPr>
            <a:lvl6pPr marL="536372" algn="l" rtl="0" eaLnBrk="1" fontAlgn="base" latinLnBrk="1" hangingPunct="1">
              <a:spcBef>
                <a:spcPct val="0"/>
              </a:spcBef>
              <a:spcAft>
                <a:spcPct val="0"/>
              </a:spcAft>
              <a:defRPr sz="3800" b="1">
                <a:solidFill>
                  <a:schemeClr val="tx2"/>
                </a:solidFill>
                <a:latin typeface="맑은 고딕" pitchFamily="50" charset="-127"/>
                <a:ea typeface="맑은 고딕" pitchFamily="50" charset="-127"/>
              </a:defRPr>
            </a:lvl6pPr>
            <a:lvl7pPr marL="1072743" algn="l" rtl="0" eaLnBrk="1" fontAlgn="base" latinLnBrk="1" hangingPunct="1">
              <a:spcBef>
                <a:spcPct val="0"/>
              </a:spcBef>
              <a:spcAft>
                <a:spcPct val="0"/>
              </a:spcAft>
              <a:defRPr sz="3800" b="1">
                <a:solidFill>
                  <a:schemeClr val="tx2"/>
                </a:solidFill>
                <a:latin typeface="맑은 고딕" pitchFamily="50" charset="-127"/>
                <a:ea typeface="맑은 고딕" pitchFamily="50" charset="-127"/>
              </a:defRPr>
            </a:lvl7pPr>
            <a:lvl8pPr marL="1609115" algn="l" rtl="0" eaLnBrk="1" fontAlgn="base" latinLnBrk="1" hangingPunct="1">
              <a:spcBef>
                <a:spcPct val="0"/>
              </a:spcBef>
              <a:spcAft>
                <a:spcPct val="0"/>
              </a:spcAft>
              <a:defRPr sz="3800" b="1">
                <a:solidFill>
                  <a:schemeClr val="tx2"/>
                </a:solidFill>
                <a:latin typeface="맑은 고딕" pitchFamily="50" charset="-127"/>
                <a:ea typeface="맑은 고딕" pitchFamily="50" charset="-127"/>
              </a:defRPr>
            </a:lvl8pPr>
            <a:lvl9pPr marL="2145487" algn="l" rtl="0" eaLnBrk="1" fontAlgn="base" latinLnBrk="1" hangingPunct="1">
              <a:spcBef>
                <a:spcPct val="0"/>
              </a:spcBef>
              <a:spcAft>
                <a:spcPct val="0"/>
              </a:spcAft>
              <a:defRPr sz="3800" b="1">
                <a:solidFill>
                  <a:schemeClr val="tx2"/>
                </a:solidFill>
                <a:latin typeface="맑은 고딕" pitchFamily="50" charset="-127"/>
                <a:ea typeface="맑은 고딕" pitchFamily="50" charset="-127"/>
              </a:defRPr>
            </a:lvl9pPr>
          </a:lstStyle>
          <a:p>
            <a:r>
              <a:rPr kumimoji="0" lang="ko-KR" altLang="en-US" sz="2400" dirty="0">
                <a:solidFill>
                  <a:srgbClr val="3366FF"/>
                </a:solidFill>
                <a:latin typeface="+mn-ea"/>
                <a:ea typeface="+mn-ea"/>
              </a:rPr>
              <a:t>동서양 富의 비율 변화 </a:t>
            </a:r>
          </a:p>
        </p:txBody>
      </p:sp>
      <p:sp>
        <p:nvSpPr>
          <p:cNvPr id="2" name="AutoShape 2" descr="global gdp over timeì ëí ì´ë¯¸ì§ ê²ìê²°ê³¼">
            <a:extLst>
              <a:ext uri="{FF2B5EF4-FFF2-40B4-BE49-F238E27FC236}">
                <a16:creationId xmlns:a16="http://schemas.microsoft.com/office/drawing/2014/main" id="{E1EABB52-2032-442B-ACE8-6E6322128FFC}"/>
              </a:ext>
            </a:extLst>
          </p:cNvPr>
          <p:cNvSpPr>
            <a:spLocks noChangeAspect="1" noChangeArrowheads="1"/>
          </p:cNvSpPr>
          <p:nvPr/>
        </p:nvSpPr>
        <p:spPr bwMode="auto">
          <a:xfrm>
            <a:off x="4800600" y="2732524"/>
            <a:ext cx="304800" cy="304800"/>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ko-KR" altLang="en-US">
              <a:latin typeface="+mn-ea"/>
              <a:ea typeface="+mn-ea"/>
            </a:endParaRPr>
          </a:p>
        </p:txBody>
      </p:sp>
      <p:sp>
        <p:nvSpPr>
          <p:cNvPr id="4" name="AutoShape 4" descr="global gdp over timeì ëí ì´ë¯¸ì§ ê²ìê²°ê³¼">
            <a:extLst>
              <a:ext uri="{FF2B5EF4-FFF2-40B4-BE49-F238E27FC236}">
                <a16:creationId xmlns:a16="http://schemas.microsoft.com/office/drawing/2014/main" id="{977EA8C1-2E5C-417C-91EA-419BF2C4FC43}"/>
              </a:ext>
            </a:extLst>
          </p:cNvPr>
          <p:cNvSpPr>
            <a:spLocks noChangeAspect="1" noChangeArrowheads="1"/>
          </p:cNvSpPr>
          <p:nvPr/>
        </p:nvSpPr>
        <p:spPr bwMode="auto">
          <a:xfrm>
            <a:off x="4953000" y="2884924"/>
            <a:ext cx="304800" cy="304800"/>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ko-KR" altLang="en-US">
              <a:latin typeface="+mn-ea"/>
              <a:ea typeface="+mn-ea"/>
            </a:endParaRPr>
          </a:p>
        </p:txBody>
      </p:sp>
      <p:pic>
        <p:nvPicPr>
          <p:cNvPr id="6" name="그림 5">
            <a:extLst>
              <a:ext uri="{FF2B5EF4-FFF2-40B4-BE49-F238E27FC236}">
                <a16:creationId xmlns:a16="http://schemas.microsoft.com/office/drawing/2014/main" id="{507BD0BC-A5F5-4932-9C5A-1849F78B2063}"/>
              </a:ext>
            </a:extLst>
          </p:cNvPr>
          <p:cNvPicPr>
            <a:picLocks noChangeAspect="1"/>
          </p:cNvPicPr>
          <p:nvPr/>
        </p:nvPicPr>
        <p:blipFill>
          <a:blip r:embed="rId4">
            <a:grayscl/>
          </a:blip>
          <a:stretch>
            <a:fillRect/>
          </a:stretch>
        </p:blipFill>
        <p:spPr>
          <a:xfrm>
            <a:off x="4615328" y="1525531"/>
            <a:ext cx="5092448" cy="3549282"/>
          </a:xfrm>
          <a:prstGeom prst="rect">
            <a:avLst/>
          </a:prstGeom>
          <a:ln>
            <a:noFill/>
          </a:ln>
          <a:effectLst>
            <a:outerShdw blurRad="292100" dist="139700" dir="2700000" algn="tl" rotWithShape="0">
              <a:srgbClr val="333333">
                <a:alpha val="65000"/>
              </a:srgbClr>
            </a:outerShdw>
          </a:effectLst>
        </p:spPr>
      </p:pic>
      <p:sp>
        <p:nvSpPr>
          <p:cNvPr id="26" name="제목 2">
            <a:extLst>
              <a:ext uri="{FF2B5EF4-FFF2-40B4-BE49-F238E27FC236}">
                <a16:creationId xmlns:a16="http://schemas.microsoft.com/office/drawing/2014/main" id="{68003F5C-A424-4B46-BDF9-8B3362CC1085}"/>
              </a:ext>
            </a:extLst>
          </p:cNvPr>
          <p:cNvSpPr txBox="1">
            <a:spLocks/>
          </p:cNvSpPr>
          <p:nvPr/>
        </p:nvSpPr>
        <p:spPr>
          <a:xfrm>
            <a:off x="5601072" y="1124744"/>
            <a:ext cx="3615287" cy="553824"/>
          </a:xfrm>
          <a:prstGeom prst="rect">
            <a:avLst/>
          </a:prstGeom>
          <a:ln>
            <a:noFill/>
          </a:ln>
        </p:spPr>
        <p:txBody>
          <a:bodyPr wrap="none" lIns="107275" tIns="53637" rIns="107275" bIns="53637" anchor="b">
            <a:noAutofit/>
          </a:bodyPr>
          <a:lstStyle>
            <a:lvl1pPr marL="0" indent="0" algn="ctr" defTabSz="1072743" rtl="0" eaLnBrk="1" fontAlgn="base" latinLnBrk="0" hangingPunct="1">
              <a:lnSpc>
                <a:spcPct val="100000"/>
              </a:lnSpc>
              <a:spcBef>
                <a:spcPct val="0"/>
              </a:spcBef>
              <a:spcAft>
                <a:spcPct val="0"/>
              </a:spcAft>
              <a:buNone/>
              <a:defRPr lang="ko-KR" altLang="en-US" sz="3600" b="1" kern="1200" cap="none" baseline="0" dirty="0">
                <a:solidFill>
                  <a:srgbClr val="E41955"/>
                </a:solidFill>
                <a:effectLst>
                  <a:glow rad="101600">
                    <a:schemeClr val="bg1"/>
                  </a:glow>
                  <a:outerShdw blurRad="38100" dist="38100" dir="2700000" algn="tl">
                    <a:srgbClr val="000000">
                      <a:alpha val="43137"/>
                    </a:srgbClr>
                  </a:outerShdw>
                </a:effectLst>
                <a:latin typeface="맑은 고딕" panose="020B0503020000020004" pitchFamily="50" charset="-127"/>
                <a:ea typeface="맑은 고딕" panose="020B0503020000020004" pitchFamily="50" charset="-127"/>
                <a:cs typeface="+mj-cs"/>
              </a:defRPr>
            </a:lvl1pPr>
            <a:lvl2pPr algn="l" rtl="0" eaLnBrk="1" fontAlgn="base" latinLnBrk="1" hangingPunct="1">
              <a:spcBef>
                <a:spcPct val="0"/>
              </a:spcBef>
              <a:spcAft>
                <a:spcPct val="0"/>
              </a:spcAft>
              <a:defRPr sz="3800" b="1">
                <a:solidFill>
                  <a:schemeClr val="tx2"/>
                </a:solidFill>
                <a:latin typeface="맑은 고딕" pitchFamily="50" charset="-127"/>
                <a:ea typeface="맑은 고딕" pitchFamily="50" charset="-127"/>
              </a:defRPr>
            </a:lvl2pPr>
            <a:lvl3pPr algn="l" rtl="0" eaLnBrk="1" fontAlgn="base" latinLnBrk="1" hangingPunct="1">
              <a:spcBef>
                <a:spcPct val="0"/>
              </a:spcBef>
              <a:spcAft>
                <a:spcPct val="0"/>
              </a:spcAft>
              <a:defRPr sz="3800" b="1">
                <a:solidFill>
                  <a:schemeClr val="tx2"/>
                </a:solidFill>
                <a:latin typeface="맑은 고딕" pitchFamily="50" charset="-127"/>
                <a:ea typeface="맑은 고딕" pitchFamily="50" charset="-127"/>
              </a:defRPr>
            </a:lvl3pPr>
            <a:lvl4pPr algn="l" rtl="0" eaLnBrk="1" fontAlgn="base" latinLnBrk="1" hangingPunct="1">
              <a:spcBef>
                <a:spcPct val="0"/>
              </a:spcBef>
              <a:spcAft>
                <a:spcPct val="0"/>
              </a:spcAft>
              <a:defRPr sz="3800" b="1">
                <a:solidFill>
                  <a:schemeClr val="tx2"/>
                </a:solidFill>
                <a:latin typeface="맑은 고딕" pitchFamily="50" charset="-127"/>
                <a:ea typeface="맑은 고딕" pitchFamily="50" charset="-127"/>
              </a:defRPr>
            </a:lvl4pPr>
            <a:lvl5pPr algn="l" rtl="0" eaLnBrk="1" fontAlgn="base" latinLnBrk="1" hangingPunct="1">
              <a:spcBef>
                <a:spcPct val="0"/>
              </a:spcBef>
              <a:spcAft>
                <a:spcPct val="0"/>
              </a:spcAft>
              <a:defRPr sz="3800" b="1">
                <a:solidFill>
                  <a:schemeClr val="tx2"/>
                </a:solidFill>
                <a:latin typeface="맑은 고딕" pitchFamily="50" charset="-127"/>
                <a:ea typeface="맑은 고딕" pitchFamily="50" charset="-127"/>
              </a:defRPr>
            </a:lvl5pPr>
            <a:lvl6pPr marL="536372" algn="l" rtl="0" eaLnBrk="1" fontAlgn="base" latinLnBrk="1" hangingPunct="1">
              <a:spcBef>
                <a:spcPct val="0"/>
              </a:spcBef>
              <a:spcAft>
                <a:spcPct val="0"/>
              </a:spcAft>
              <a:defRPr sz="3800" b="1">
                <a:solidFill>
                  <a:schemeClr val="tx2"/>
                </a:solidFill>
                <a:latin typeface="맑은 고딕" pitchFamily="50" charset="-127"/>
                <a:ea typeface="맑은 고딕" pitchFamily="50" charset="-127"/>
              </a:defRPr>
            </a:lvl6pPr>
            <a:lvl7pPr marL="1072743" algn="l" rtl="0" eaLnBrk="1" fontAlgn="base" latinLnBrk="1" hangingPunct="1">
              <a:spcBef>
                <a:spcPct val="0"/>
              </a:spcBef>
              <a:spcAft>
                <a:spcPct val="0"/>
              </a:spcAft>
              <a:defRPr sz="3800" b="1">
                <a:solidFill>
                  <a:schemeClr val="tx2"/>
                </a:solidFill>
                <a:latin typeface="맑은 고딕" pitchFamily="50" charset="-127"/>
                <a:ea typeface="맑은 고딕" pitchFamily="50" charset="-127"/>
              </a:defRPr>
            </a:lvl7pPr>
            <a:lvl8pPr marL="1609115" algn="l" rtl="0" eaLnBrk="1" fontAlgn="base" latinLnBrk="1" hangingPunct="1">
              <a:spcBef>
                <a:spcPct val="0"/>
              </a:spcBef>
              <a:spcAft>
                <a:spcPct val="0"/>
              </a:spcAft>
              <a:defRPr sz="3800" b="1">
                <a:solidFill>
                  <a:schemeClr val="tx2"/>
                </a:solidFill>
                <a:latin typeface="맑은 고딕" pitchFamily="50" charset="-127"/>
                <a:ea typeface="맑은 고딕" pitchFamily="50" charset="-127"/>
              </a:defRPr>
            </a:lvl8pPr>
            <a:lvl9pPr marL="2145487" algn="l" rtl="0" eaLnBrk="1" fontAlgn="base" latinLnBrk="1" hangingPunct="1">
              <a:spcBef>
                <a:spcPct val="0"/>
              </a:spcBef>
              <a:spcAft>
                <a:spcPct val="0"/>
              </a:spcAft>
              <a:defRPr sz="3800" b="1">
                <a:solidFill>
                  <a:schemeClr val="tx2"/>
                </a:solidFill>
                <a:latin typeface="맑은 고딕" pitchFamily="50" charset="-127"/>
                <a:ea typeface="맑은 고딕" pitchFamily="50" charset="-127"/>
              </a:defRPr>
            </a:lvl9pPr>
          </a:lstStyle>
          <a:p>
            <a:r>
              <a:rPr kumimoji="0" lang="ko-KR" altLang="en-US" sz="2400" dirty="0">
                <a:solidFill>
                  <a:srgbClr val="3366FF"/>
                </a:solidFill>
                <a:latin typeface="+mn-ea"/>
                <a:ea typeface="+mn-ea"/>
              </a:rPr>
              <a:t>전세계 富의 증가 </a:t>
            </a:r>
          </a:p>
        </p:txBody>
      </p:sp>
      <p:sp>
        <p:nvSpPr>
          <p:cNvPr id="10" name="말풍선: 사각형 9">
            <a:extLst>
              <a:ext uri="{FF2B5EF4-FFF2-40B4-BE49-F238E27FC236}">
                <a16:creationId xmlns:a16="http://schemas.microsoft.com/office/drawing/2014/main" id="{AF4171CF-8A82-47B7-A6F4-1DDB69C71F5C}"/>
              </a:ext>
            </a:extLst>
          </p:cNvPr>
          <p:cNvSpPr/>
          <p:nvPr/>
        </p:nvSpPr>
        <p:spPr bwMode="auto">
          <a:xfrm>
            <a:off x="1424608" y="4691592"/>
            <a:ext cx="763895" cy="516640"/>
          </a:xfrm>
          <a:prstGeom prst="wedgeRectCallout">
            <a:avLst>
              <a:gd name="adj1" fmla="val -21733"/>
              <a:gd name="adj2" fmla="val -109004"/>
            </a:avLst>
          </a:prstGeom>
          <a:solidFill>
            <a:srgbClr val="ACBDDE"/>
          </a:solidFill>
          <a:ln w="9525">
            <a:noFill/>
            <a:round/>
            <a:headEnd/>
            <a:tailEnd/>
          </a:ln>
        </p:spPr>
        <p:txBody>
          <a:bodyPr wrap="none" rtlCol="0" anchor="ctr"/>
          <a:lstStyle/>
          <a:p>
            <a:pPr algn="ctr"/>
            <a:r>
              <a:rPr lang="en-US" altLang="ko-KR" sz="1400" b="1" dirty="0">
                <a:latin typeface="+mn-ea"/>
                <a:ea typeface="+mn-ea"/>
              </a:rPr>
              <a:t>1</a:t>
            </a:r>
            <a:r>
              <a:rPr lang="ko-KR" altLang="en-US" sz="1400" b="1" dirty="0">
                <a:latin typeface="+mn-ea"/>
                <a:ea typeface="+mn-ea"/>
              </a:rPr>
              <a:t>차</a:t>
            </a:r>
            <a:endParaRPr lang="en-US" altLang="ko-KR" sz="1400" b="1" dirty="0">
              <a:latin typeface="+mn-ea"/>
              <a:ea typeface="+mn-ea"/>
            </a:endParaRPr>
          </a:p>
          <a:p>
            <a:pPr algn="ctr"/>
            <a:r>
              <a:rPr lang="ko-KR" altLang="en-US" sz="1400" b="1" dirty="0">
                <a:latin typeface="+mn-ea"/>
                <a:ea typeface="+mn-ea"/>
              </a:rPr>
              <a:t>산업혁명</a:t>
            </a:r>
          </a:p>
        </p:txBody>
      </p:sp>
      <p:sp>
        <p:nvSpPr>
          <p:cNvPr id="14" name="내용 개체 틀 2">
            <a:extLst>
              <a:ext uri="{FF2B5EF4-FFF2-40B4-BE49-F238E27FC236}">
                <a16:creationId xmlns:a16="http://schemas.microsoft.com/office/drawing/2014/main" id="{1550C83A-5943-4200-8D16-3C972D3B3122}"/>
              </a:ext>
            </a:extLst>
          </p:cNvPr>
          <p:cNvSpPr>
            <a:spLocks noGrp="1"/>
          </p:cNvSpPr>
          <p:nvPr>
            <p:ph idx="1"/>
          </p:nvPr>
        </p:nvSpPr>
        <p:spPr>
          <a:xfrm>
            <a:off x="704528" y="5426535"/>
            <a:ext cx="8672248" cy="1059363"/>
          </a:xfrm>
        </p:spPr>
        <p:txBody>
          <a:bodyPr>
            <a:normAutofit/>
          </a:bodyPr>
          <a:lstStyle/>
          <a:p>
            <a:r>
              <a:rPr lang="ko-KR" altLang="en-US" dirty="0">
                <a:latin typeface="+mn-ea"/>
                <a:ea typeface="+mn-ea"/>
              </a:rPr>
              <a:t>신속히 </a:t>
            </a:r>
            <a:r>
              <a:rPr lang="en-US" altLang="ko-KR" dirty="0">
                <a:latin typeface="+mn-ea"/>
                <a:ea typeface="+mn-ea"/>
              </a:rPr>
              <a:t>AI</a:t>
            </a:r>
            <a:r>
              <a:rPr lang="ko-KR" altLang="en-US" dirty="0">
                <a:latin typeface="+mn-ea"/>
                <a:ea typeface="+mn-ea"/>
              </a:rPr>
              <a:t>를 활용하는 </a:t>
            </a:r>
            <a:r>
              <a:rPr lang="ko-KR" altLang="en-US" dirty="0" err="1">
                <a:latin typeface="+mn-ea"/>
                <a:ea typeface="+mn-ea"/>
              </a:rPr>
              <a:t>구룹과</a:t>
            </a:r>
            <a:r>
              <a:rPr lang="ko-KR" altLang="en-US" dirty="0">
                <a:latin typeface="+mn-ea"/>
                <a:ea typeface="+mn-ea"/>
              </a:rPr>
              <a:t> 활용하지 못하는 </a:t>
            </a:r>
            <a:r>
              <a:rPr lang="ko-KR" altLang="en-US" dirty="0" err="1">
                <a:latin typeface="+mn-ea"/>
                <a:ea typeface="+mn-ea"/>
              </a:rPr>
              <a:t>구룹으로</a:t>
            </a:r>
            <a:r>
              <a:rPr lang="ko-KR" altLang="en-US" dirty="0">
                <a:latin typeface="+mn-ea"/>
                <a:ea typeface="+mn-ea"/>
              </a:rPr>
              <a:t> 구분</a:t>
            </a:r>
            <a:endParaRPr lang="en-US" altLang="ko-KR" dirty="0">
              <a:latin typeface="+mn-ea"/>
              <a:ea typeface="+mn-ea"/>
            </a:endParaRPr>
          </a:p>
          <a:p>
            <a:pPr lvl="1"/>
            <a:r>
              <a:rPr lang="ko-KR" altLang="en-US" dirty="0">
                <a:latin typeface="+mn-ea"/>
                <a:ea typeface="+mn-ea"/>
              </a:rPr>
              <a:t>정보격차</a:t>
            </a:r>
            <a:r>
              <a:rPr lang="en-US" altLang="ko-KR" dirty="0">
                <a:latin typeface="+mn-ea"/>
                <a:ea typeface="+mn-ea"/>
              </a:rPr>
              <a:t>(digital divide)</a:t>
            </a:r>
            <a:r>
              <a:rPr lang="ko-KR" altLang="en-US" dirty="0">
                <a:latin typeface="+mn-ea"/>
                <a:ea typeface="+mn-ea"/>
              </a:rPr>
              <a:t>에서</a:t>
            </a:r>
            <a:r>
              <a:rPr lang="en-US" altLang="ko-KR" dirty="0">
                <a:latin typeface="+mn-ea"/>
                <a:ea typeface="+mn-ea"/>
              </a:rPr>
              <a:t> </a:t>
            </a:r>
            <a:r>
              <a:rPr lang="ko-KR" altLang="en-US" dirty="0">
                <a:latin typeface="+mn-ea"/>
                <a:ea typeface="+mn-ea"/>
              </a:rPr>
              <a:t>인공지능 격차</a:t>
            </a:r>
            <a:r>
              <a:rPr lang="en-US" altLang="ko-KR" dirty="0">
                <a:latin typeface="+mn-ea"/>
                <a:ea typeface="+mn-ea"/>
              </a:rPr>
              <a:t>(AI divide)</a:t>
            </a:r>
            <a:r>
              <a:rPr lang="ko-KR" altLang="en-US" dirty="0">
                <a:latin typeface="+mn-ea"/>
                <a:ea typeface="+mn-ea"/>
              </a:rPr>
              <a:t>로</a:t>
            </a:r>
            <a:endParaRPr lang="en-US" altLang="ko-KR" dirty="0">
              <a:latin typeface="+mn-ea"/>
              <a:ea typeface="+mn-ea"/>
            </a:endParaRPr>
          </a:p>
        </p:txBody>
      </p:sp>
    </p:spTree>
    <p:extLst>
      <p:ext uri="{BB962C8B-B14F-4D97-AF65-F5344CB8AC3E}">
        <p14:creationId xmlns:p14="http://schemas.microsoft.com/office/powerpoint/2010/main" val="3098713958"/>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제목 2"/>
          <p:cNvSpPr>
            <a:spLocks noGrp="1"/>
          </p:cNvSpPr>
          <p:nvPr>
            <p:ph type="title"/>
          </p:nvPr>
        </p:nvSpPr>
        <p:spPr/>
        <p:txBody>
          <a:bodyPr/>
          <a:lstStyle/>
          <a:p>
            <a:r>
              <a:rPr lang="ko-KR" altLang="en-US" dirty="0" smtClean="0">
                <a:latin typeface="+mn-ea"/>
                <a:ea typeface="+mn-ea"/>
              </a:rPr>
              <a:t>한국에게 </a:t>
            </a:r>
            <a:r>
              <a:rPr lang="ko-KR" altLang="en-US" dirty="0" err="1" smtClean="0">
                <a:latin typeface="+mn-ea"/>
                <a:ea typeface="+mn-ea"/>
              </a:rPr>
              <a:t>알파고</a:t>
            </a:r>
            <a:r>
              <a:rPr lang="ko-KR" altLang="en-US" dirty="0" smtClean="0">
                <a:latin typeface="+mn-ea"/>
                <a:ea typeface="+mn-ea"/>
              </a:rPr>
              <a:t> </a:t>
            </a:r>
            <a:r>
              <a:rPr lang="ko-KR" altLang="en-US" dirty="0">
                <a:latin typeface="+mn-ea"/>
                <a:ea typeface="+mn-ea"/>
              </a:rPr>
              <a:t>사건은 역설적 행운</a:t>
            </a:r>
          </a:p>
        </p:txBody>
      </p:sp>
      <p:sp>
        <p:nvSpPr>
          <p:cNvPr id="5" name="텍스트 개체 틀 4"/>
          <p:cNvSpPr>
            <a:spLocks noGrp="1"/>
          </p:cNvSpPr>
          <p:nvPr>
            <p:ph type="body" sz="quarter" idx="10"/>
          </p:nvPr>
        </p:nvSpPr>
        <p:spPr/>
        <p:txBody>
          <a:bodyPr/>
          <a:lstStyle/>
          <a:p>
            <a:endParaRPr lang="ko-KR" altLang="en-US">
              <a:latin typeface="+mn-ea"/>
              <a:ea typeface="+mn-ea"/>
            </a:endParaRPr>
          </a:p>
        </p:txBody>
      </p:sp>
      <p:pic>
        <p:nvPicPr>
          <p:cNvPr id="3076" name="Picture 4" descr="알파고에 대한 이미지 검색결과">
            <a:extLst>
              <a:ext uri="{FF2B5EF4-FFF2-40B4-BE49-F238E27FC236}">
                <a16:creationId xmlns:a16="http://schemas.microsoft.com/office/drawing/2014/main" id="{97558859-09A7-41B1-A202-9A94D2AB79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6616" y="1387679"/>
            <a:ext cx="6647044" cy="4813676"/>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extBox 1">
            <a:extLst>
              <a:ext uri="{FF2B5EF4-FFF2-40B4-BE49-F238E27FC236}">
                <a16:creationId xmlns:a16="http://schemas.microsoft.com/office/drawing/2014/main" id="{1AD80DBC-649B-48DE-ADC2-3CEC830F5B10}"/>
              </a:ext>
            </a:extLst>
          </p:cNvPr>
          <p:cNvSpPr txBox="1"/>
          <p:nvPr/>
        </p:nvSpPr>
        <p:spPr>
          <a:xfrm>
            <a:off x="3656856" y="6299392"/>
            <a:ext cx="1534972" cy="338554"/>
          </a:xfrm>
          <a:prstGeom prst="rect">
            <a:avLst/>
          </a:prstGeom>
          <a:noFill/>
        </p:spPr>
        <p:txBody>
          <a:bodyPr wrap="none" rtlCol="0">
            <a:spAutoFit/>
          </a:bodyPr>
          <a:lstStyle/>
          <a:p>
            <a:r>
              <a:rPr lang="en-US" altLang="ko-KR" b="1" dirty="0">
                <a:latin typeface="+mn-ea"/>
                <a:ea typeface="+mn-ea"/>
              </a:rPr>
              <a:t>8 March 2016</a:t>
            </a:r>
            <a:endParaRPr lang="ko-KR" altLang="en-US" b="1" dirty="0">
              <a:latin typeface="+mn-ea"/>
              <a:ea typeface="+mn-ea"/>
            </a:endParaRPr>
          </a:p>
        </p:txBody>
      </p:sp>
    </p:spTree>
    <p:extLst>
      <p:ext uri="{BB962C8B-B14F-4D97-AF65-F5344CB8AC3E}">
        <p14:creationId xmlns:p14="http://schemas.microsoft.com/office/powerpoint/2010/main" val="1114239822"/>
      </p:ext>
    </p:extLst>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내용 개체 틀 2"/>
          <p:cNvSpPr>
            <a:spLocks noGrp="1"/>
          </p:cNvSpPr>
          <p:nvPr>
            <p:ph idx="1"/>
          </p:nvPr>
        </p:nvSpPr>
        <p:spPr>
          <a:xfrm>
            <a:off x="397192" y="1204405"/>
            <a:ext cx="5881004" cy="5328592"/>
          </a:xfrm>
        </p:spPr>
        <p:txBody>
          <a:bodyPr/>
          <a:lstStyle/>
          <a:p>
            <a:r>
              <a:rPr lang="en-US" altLang="ko-KR" dirty="0">
                <a:latin typeface="+mn-ea"/>
                <a:ea typeface="+mn-ea"/>
              </a:rPr>
              <a:t>AI </a:t>
            </a:r>
            <a:r>
              <a:rPr lang="ko-KR" altLang="en-US" dirty="0">
                <a:latin typeface="+mn-ea"/>
                <a:ea typeface="+mn-ea"/>
              </a:rPr>
              <a:t>기술의</a:t>
            </a:r>
            <a:r>
              <a:rPr lang="en-US" altLang="ko-KR" dirty="0">
                <a:latin typeface="+mn-ea"/>
                <a:ea typeface="+mn-ea"/>
              </a:rPr>
              <a:t> </a:t>
            </a:r>
            <a:r>
              <a:rPr lang="ko-KR" altLang="en-US" dirty="0">
                <a:latin typeface="+mn-ea"/>
                <a:ea typeface="+mn-ea"/>
              </a:rPr>
              <a:t>능력</a:t>
            </a:r>
            <a:r>
              <a:rPr lang="en-US" altLang="ko-KR" dirty="0">
                <a:latin typeface="+mn-ea"/>
                <a:ea typeface="+mn-ea"/>
              </a:rPr>
              <a:t>, </a:t>
            </a:r>
            <a:r>
              <a:rPr lang="ko-KR" altLang="en-US" dirty="0">
                <a:latin typeface="+mn-ea"/>
                <a:ea typeface="+mn-ea"/>
              </a:rPr>
              <a:t>가치</a:t>
            </a:r>
            <a:r>
              <a:rPr lang="en-US" altLang="ko-KR" dirty="0">
                <a:latin typeface="+mn-ea"/>
                <a:ea typeface="+mn-ea"/>
              </a:rPr>
              <a:t>, </a:t>
            </a:r>
            <a:r>
              <a:rPr lang="ko-KR" altLang="en-US" dirty="0">
                <a:latin typeface="+mn-ea"/>
                <a:ea typeface="+mn-ea"/>
              </a:rPr>
              <a:t>한계를 이해하고 적극적으로 활용해야</a:t>
            </a:r>
            <a:endParaRPr lang="en-US" altLang="ko-KR" dirty="0">
              <a:latin typeface="+mn-ea"/>
              <a:ea typeface="+mn-ea"/>
            </a:endParaRPr>
          </a:p>
          <a:p>
            <a:pPr lvl="1"/>
            <a:r>
              <a:rPr lang="ko-KR" altLang="en-US" dirty="0" smtClean="0">
                <a:solidFill>
                  <a:srgbClr val="0066CC"/>
                </a:solidFill>
                <a:latin typeface="+mn-ea"/>
                <a:ea typeface="+mn-ea"/>
              </a:rPr>
              <a:t>국가 경쟁력 제고를 목표로</a:t>
            </a:r>
            <a:endParaRPr lang="en-US" altLang="ko-KR" dirty="0" smtClean="0">
              <a:solidFill>
                <a:srgbClr val="0066CC"/>
              </a:solidFill>
              <a:latin typeface="+mn-ea"/>
              <a:ea typeface="+mn-ea"/>
            </a:endParaRPr>
          </a:p>
          <a:p>
            <a:pPr lvl="1"/>
            <a:r>
              <a:rPr lang="ko-KR" altLang="en-US" dirty="0" smtClean="0">
                <a:solidFill>
                  <a:srgbClr val="0066CC"/>
                </a:solidFill>
                <a:latin typeface="+mn-ea"/>
                <a:ea typeface="+mn-ea"/>
              </a:rPr>
              <a:t>범국가적 </a:t>
            </a:r>
            <a:r>
              <a:rPr lang="en-US" altLang="ko-KR" dirty="0">
                <a:solidFill>
                  <a:srgbClr val="0066CC"/>
                </a:solidFill>
                <a:latin typeface="+mn-ea"/>
                <a:ea typeface="+mn-ea"/>
              </a:rPr>
              <a:t>AI</a:t>
            </a:r>
            <a:r>
              <a:rPr lang="ko-KR" altLang="en-US" dirty="0">
                <a:solidFill>
                  <a:srgbClr val="0066CC"/>
                </a:solidFill>
                <a:latin typeface="+mn-ea"/>
                <a:ea typeface="+mn-ea"/>
              </a:rPr>
              <a:t>전략 필요</a:t>
            </a:r>
            <a:endParaRPr lang="en-US" altLang="ko-KR" dirty="0">
              <a:latin typeface="+mn-ea"/>
              <a:ea typeface="+mn-ea"/>
            </a:endParaRPr>
          </a:p>
          <a:p>
            <a:r>
              <a:rPr lang="en-US" altLang="ko-KR" dirty="0">
                <a:latin typeface="+mn-ea"/>
                <a:ea typeface="+mn-ea"/>
              </a:rPr>
              <a:t>AI</a:t>
            </a:r>
            <a:r>
              <a:rPr lang="ko-KR" altLang="en-US" dirty="0">
                <a:latin typeface="+mn-ea"/>
                <a:ea typeface="+mn-ea"/>
              </a:rPr>
              <a:t>시대를 향한 전환의 복잡성 이해</a:t>
            </a:r>
            <a:endParaRPr lang="en-US" altLang="ko-KR" dirty="0">
              <a:latin typeface="+mn-ea"/>
              <a:ea typeface="+mn-ea"/>
            </a:endParaRPr>
          </a:p>
          <a:p>
            <a:pPr lvl="1"/>
            <a:r>
              <a:rPr lang="ko-KR" altLang="en-US" dirty="0">
                <a:latin typeface="+mn-ea"/>
                <a:ea typeface="+mn-ea"/>
              </a:rPr>
              <a:t>사회적</a:t>
            </a:r>
            <a:r>
              <a:rPr lang="en-US" altLang="ko-KR" dirty="0">
                <a:latin typeface="+mn-ea"/>
                <a:ea typeface="+mn-ea"/>
              </a:rPr>
              <a:t>·</a:t>
            </a:r>
            <a:r>
              <a:rPr lang="ko-KR" altLang="en-US" dirty="0">
                <a:latin typeface="+mn-ea"/>
                <a:ea typeface="+mn-ea"/>
              </a:rPr>
              <a:t>문화적 영향 이해해야</a:t>
            </a:r>
            <a:endParaRPr lang="en-US" altLang="ko-KR" dirty="0">
              <a:latin typeface="+mn-ea"/>
              <a:ea typeface="+mn-ea"/>
            </a:endParaRPr>
          </a:p>
          <a:p>
            <a:pPr lvl="1"/>
            <a:r>
              <a:rPr lang="ko-KR" altLang="en-US" dirty="0">
                <a:latin typeface="+mn-ea"/>
                <a:ea typeface="+mn-ea"/>
              </a:rPr>
              <a:t>인간의 가치</a:t>
            </a:r>
            <a:r>
              <a:rPr lang="en-US" altLang="ko-KR" dirty="0">
                <a:latin typeface="+mn-ea"/>
                <a:ea typeface="+mn-ea"/>
              </a:rPr>
              <a:t>, </a:t>
            </a:r>
            <a:r>
              <a:rPr lang="ko-KR" altLang="en-US" dirty="0">
                <a:latin typeface="+mn-ea"/>
                <a:ea typeface="+mn-ea"/>
              </a:rPr>
              <a:t>민주주의 가치를 촉진하는 방향으로</a:t>
            </a:r>
            <a:endParaRPr lang="en-US" altLang="ko-KR" dirty="0">
              <a:latin typeface="+mn-ea"/>
              <a:ea typeface="+mn-ea"/>
            </a:endParaRPr>
          </a:p>
          <a:p>
            <a:r>
              <a:rPr lang="ko-KR" altLang="en-US" dirty="0">
                <a:latin typeface="+mn-ea"/>
                <a:ea typeface="+mn-ea"/>
              </a:rPr>
              <a:t>국력에 맞는 수준으로 전 인류적 문제 해결에 동참해야 </a:t>
            </a:r>
            <a:endParaRPr lang="en-US" altLang="ko-KR" dirty="0" smtClean="0">
              <a:latin typeface="+mn-ea"/>
              <a:ea typeface="+mn-ea"/>
            </a:endParaRPr>
          </a:p>
          <a:p>
            <a:endParaRPr lang="en-US" altLang="ko-KR" dirty="0">
              <a:latin typeface="+mn-ea"/>
              <a:ea typeface="+mn-ea"/>
            </a:endParaRPr>
          </a:p>
          <a:p>
            <a:r>
              <a:rPr lang="ko-KR" altLang="en-US" dirty="0" smtClean="0">
                <a:solidFill>
                  <a:srgbClr val="E41955"/>
                </a:solidFill>
                <a:latin typeface="+mn-ea"/>
                <a:ea typeface="+mn-ea"/>
              </a:rPr>
              <a:t>위기로 인식하고 혁명적 발상을</a:t>
            </a:r>
            <a:endParaRPr lang="en-US" altLang="ko-KR" dirty="0">
              <a:solidFill>
                <a:srgbClr val="E41955"/>
              </a:solidFill>
              <a:latin typeface="+mn-ea"/>
              <a:ea typeface="+mn-ea"/>
            </a:endParaRPr>
          </a:p>
          <a:p>
            <a:pPr marL="271463" lvl="1" indent="0">
              <a:buNone/>
            </a:pPr>
            <a:endParaRPr lang="en-US" altLang="ko-KR" dirty="0">
              <a:latin typeface="+mn-ea"/>
              <a:ea typeface="+mn-ea"/>
            </a:endParaRPr>
          </a:p>
          <a:p>
            <a:pPr marL="271463" lvl="1" indent="0">
              <a:buNone/>
            </a:pPr>
            <a:endParaRPr lang="en-US" altLang="ko-KR" dirty="0">
              <a:latin typeface="+mn-ea"/>
              <a:ea typeface="+mn-ea"/>
            </a:endParaRPr>
          </a:p>
        </p:txBody>
      </p:sp>
      <p:sp>
        <p:nvSpPr>
          <p:cNvPr id="2" name="제목 1"/>
          <p:cNvSpPr>
            <a:spLocks noGrp="1"/>
          </p:cNvSpPr>
          <p:nvPr>
            <p:ph type="title"/>
          </p:nvPr>
        </p:nvSpPr>
        <p:spPr/>
        <p:txBody>
          <a:bodyPr/>
          <a:lstStyle/>
          <a:p>
            <a:r>
              <a:rPr lang="ko-KR" altLang="en-US" dirty="0">
                <a:latin typeface="+mn-ea"/>
                <a:ea typeface="+mn-ea"/>
              </a:rPr>
              <a:t>우리의 미래는 우리가 하기 나름</a:t>
            </a:r>
          </a:p>
        </p:txBody>
      </p:sp>
      <p:sp>
        <p:nvSpPr>
          <p:cNvPr id="4" name="텍스트 개체 틀 3"/>
          <p:cNvSpPr>
            <a:spLocks noGrp="1"/>
          </p:cNvSpPr>
          <p:nvPr>
            <p:ph type="body" sz="quarter" idx="10"/>
          </p:nvPr>
        </p:nvSpPr>
        <p:spPr/>
        <p:txBody>
          <a:bodyPr/>
          <a:lstStyle/>
          <a:p>
            <a:r>
              <a:rPr lang="ko-KR" altLang="en-US">
                <a:latin typeface="+mn-ea"/>
                <a:ea typeface="+mn-ea"/>
              </a:rPr>
              <a:t>참조 </a:t>
            </a:r>
            <a:r>
              <a:rPr lang="en-US" altLang="ko-KR">
                <a:latin typeface="+mn-ea"/>
                <a:ea typeface="+mn-ea"/>
              </a:rPr>
              <a:t>: PREPARING FOR THE FUTURE OF ARTIFICIAL INTELLIGENCE, EXECUTIVE OFFICE OF THE PRESIDENT, NATIONAL SCIENCE AND TECHNOLOGY COUNCIL October 12, 2016</a:t>
            </a:r>
            <a:endParaRPr lang="ko-KR" altLang="en-US" dirty="0">
              <a:latin typeface="+mn-ea"/>
              <a:ea typeface="+mn-ea"/>
            </a:endParaRPr>
          </a:p>
        </p:txBody>
      </p:sp>
      <p:sp>
        <p:nvSpPr>
          <p:cNvPr id="6" name="AutoShape 4" descr="support icon에 대한 이미지 검색결과"/>
          <p:cNvSpPr>
            <a:spLocks noChangeAspect="1" noChangeArrowheads="1"/>
          </p:cNvSpPr>
          <p:nvPr/>
        </p:nvSpPr>
        <p:spPr bwMode="auto">
          <a:xfrm>
            <a:off x="1682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ko-KR" altLang="en-US">
              <a:latin typeface="+mn-ea"/>
              <a:ea typeface="+mn-ea"/>
            </a:endParaRPr>
          </a:p>
        </p:txBody>
      </p:sp>
      <p:grpSp>
        <p:nvGrpSpPr>
          <p:cNvPr id="8" name="그룹 7">
            <a:extLst>
              <a:ext uri="{FF2B5EF4-FFF2-40B4-BE49-F238E27FC236}">
                <a16:creationId xmlns:a16="http://schemas.microsoft.com/office/drawing/2014/main" id="{DE8D7F23-2F96-434C-AF71-C1036AF23FAD}"/>
              </a:ext>
            </a:extLst>
          </p:cNvPr>
          <p:cNvGrpSpPr/>
          <p:nvPr/>
        </p:nvGrpSpPr>
        <p:grpSpPr>
          <a:xfrm>
            <a:off x="6787538" y="3868701"/>
            <a:ext cx="2586133" cy="2519819"/>
            <a:chOff x="6934824" y="1484784"/>
            <a:chExt cx="2975541" cy="3023875"/>
          </a:xfrm>
        </p:grpSpPr>
        <p:grpSp>
          <p:nvGrpSpPr>
            <p:cNvPr id="9" name="그룹 8">
              <a:extLst>
                <a:ext uri="{FF2B5EF4-FFF2-40B4-BE49-F238E27FC236}">
                  <a16:creationId xmlns:a16="http://schemas.microsoft.com/office/drawing/2014/main" id="{C77B9312-B894-4597-8489-02EF449316FF}"/>
                </a:ext>
              </a:extLst>
            </p:cNvPr>
            <p:cNvGrpSpPr/>
            <p:nvPr/>
          </p:nvGrpSpPr>
          <p:grpSpPr>
            <a:xfrm>
              <a:off x="6934824" y="2678832"/>
              <a:ext cx="2950303" cy="1829827"/>
              <a:chOff x="6720402" y="3602643"/>
              <a:chExt cx="2950303" cy="1829827"/>
            </a:xfrm>
          </p:grpSpPr>
          <p:pic>
            <p:nvPicPr>
              <p:cNvPr id="13" name="Picture 6" descr="support icon에 대한 이미지 검색결과">
                <a:extLst>
                  <a:ext uri="{FF2B5EF4-FFF2-40B4-BE49-F238E27FC236}">
                    <a16:creationId xmlns:a16="http://schemas.microsoft.com/office/drawing/2014/main" id="{51105A3F-2046-49DE-813F-630F00C4776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9415"/>
              <a:stretch/>
            </p:blipFill>
            <p:spPr bwMode="auto">
              <a:xfrm>
                <a:off x="6720402" y="3645024"/>
                <a:ext cx="2950303" cy="1787446"/>
              </a:xfrm>
              <a:prstGeom prst="rect">
                <a:avLst/>
              </a:prstGeom>
              <a:noFill/>
              <a:extLst>
                <a:ext uri="{909E8E84-426E-40dd-AFC4-6F175D3DCCD1}">
                  <a14:hiddenFill xmlns:a14="http://schemas.microsoft.com/office/drawing/2010/main" xmlns="">
                    <a:solidFill>
                      <a:srgbClr val="FFFFFF"/>
                    </a:solidFill>
                  </a14:hiddenFill>
                </a:ext>
              </a:extLst>
            </p:spPr>
          </p:pic>
          <p:sp>
            <p:nvSpPr>
              <p:cNvPr id="14" name="이등변 삼각형 13">
                <a:extLst>
                  <a:ext uri="{FF2B5EF4-FFF2-40B4-BE49-F238E27FC236}">
                    <a16:creationId xmlns:a16="http://schemas.microsoft.com/office/drawing/2014/main" id="{571CD1E5-F83E-4D24-AE30-3FA1D28EDA6D}"/>
                  </a:ext>
                </a:extLst>
              </p:cNvPr>
              <p:cNvSpPr/>
              <p:nvPr/>
            </p:nvSpPr>
            <p:spPr bwMode="auto">
              <a:xfrm rot="10800000">
                <a:off x="7403465" y="3602643"/>
                <a:ext cx="1584176" cy="936104"/>
              </a:xfrm>
              <a:prstGeom prst="triangle">
                <a:avLst/>
              </a:prstGeom>
              <a:solidFill>
                <a:schemeClr val="bg1"/>
              </a:solidFill>
              <a:ln w="9525">
                <a:noFill/>
                <a:round/>
                <a:headEnd/>
                <a:tailEnd/>
              </a:ln>
            </p:spPr>
            <p:txBody>
              <a:bodyPr wrap="none" rtlCol="0" anchor="ctr"/>
              <a:lstStyle/>
              <a:p>
                <a:pPr algn="ctr"/>
                <a:endParaRPr lang="ko-KR" altLang="en-US" sz="1800">
                  <a:latin typeface="+mn-ea"/>
                  <a:ea typeface="+mn-ea"/>
                </a:endParaRPr>
              </a:p>
            </p:txBody>
          </p:sp>
        </p:grpSp>
        <p:pic>
          <p:nvPicPr>
            <p:cNvPr id="10" name="Picture 2" descr="FREEDOM, EQUALITY, TRANSPARENCY and DIVERSITY에 대한 이미지 검색결과">
              <a:extLst>
                <a:ext uri="{FF2B5EF4-FFF2-40B4-BE49-F238E27FC236}">
                  <a16:creationId xmlns:a16="http://schemas.microsoft.com/office/drawing/2014/main" id="{B2758222-5687-468D-8DC3-1C5E34C9B3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48090" y="1484784"/>
              <a:ext cx="2962275" cy="1524001"/>
            </a:xfrm>
            <a:prstGeom prst="rect">
              <a:avLst/>
            </a:prstGeom>
            <a:noFill/>
            <a:extLst>
              <a:ext uri="{909E8E84-426E-40dd-AFC4-6F175D3DCCD1}">
                <a14:hiddenFill xmlns:a14="http://schemas.microsoft.com/office/drawing/2010/main" xmlns="">
                  <a:solidFill>
                    <a:srgbClr val="FFFFFF"/>
                  </a:solidFill>
                </a14:hiddenFill>
              </a:ext>
            </a:extLst>
          </p:spPr>
        </p:pic>
        <p:sp>
          <p:nvSpPr>
            <p:cNvPr id="11" name="TextBox 10">
              <a:extLst>
                <a:ext uri="{FF2B5EF4-FFF2-40B4-BE49-F238E27FC236}">
                  <a16:creationId xmlns:a16="http://schemas.microsoft.com/office/drawing/2014/main" id="{019B5568-76DA-4F5D-9C0F-4434E5D714C8}"/>
                </a:ext>
              </a:extLst>
            </p:cNvPr>
            <p:cNvSpPr txBox="1"/>
            <p:nvPr/>
          </p:nvSpPr>
          <p:spPr>
            <a:xfrm>
              <a:off x="7899436" y="3614937"/>
              <a:ext cx="503883" cy="627883"/>
            </a:xfrm>
            <a:prstGeom prst="rect">
              <a:avLst/>
            </a:prstGeom>
            <a:noFill/>
          </p:spPr>
          <p:txBody>
            <a:bodyPr wrap="none" rtlCol="0">
              <a:spAutoFit/>
            </a:bodyPr>
            <a:lstStyle/>
            <a:p>
              <a:r>
                <a:rPr lang="en-US" altLang="ko-KR" sz="2800" b="1" dirty="0">
                  <a:solidFill>
                    <a:schemeClr val="bg1"/>
                  </a:solidFill>
                  <a:latin typeface="+mn-ea"/>
                  <a:ea typeface="+mn-ea"/>
                </a:rPr>
                <a:t>A</a:t>
              </a:r>
              <a:endParaRPr lang="ko-KR" altLang="en-US" sz="2800" b="1" dirty="0">
                <a:solidFill>
                  <a:schemeClr val="bg1"/>
                </a:solidFill>
                <a:latin typeface="+mn-ea"/>
                <a:ea typeface="+mn-ea"/>
              </a:endParaRPr>
            </a:p>
          </p:txBody>
        </p:sp>
        <p:sp>
          <p:nvSpPr>
            <p:cNvPr id="12" name="TextBox 11">
              <a:extLst>
                <a:ext uri="{FF2B5EF4-FFF2-40B4-BE49-F238E27FC236}">
                  <a16:creationId xmlns:a16="http://schemas.microsoft.com/office/drawing/2014/main" id="{79291285-9B53-4A5B-9A75-C544893E09B5}"/>
                </a:ext>
              </a:extLst>
            </p:cNvPr>
            <p:cNvSpPr txBox="1"/>
            <p:nvPr/>
          </p:nvSpPr>
          <p:spPr>
            <a:xfrm>
              <a:off x="8553401" y="3614937"/>
              <a:ext cx="339735" cy="627883"/>
            </a:xfrm>
            <a:prstGeom prst="rect">
              <a:avLst/>
            </a:prstGeom>
            <a:noFill/>
          </p:spPr>
          <p:txBody>
            <a:bodyPr wrap="none" rtlCol="0">
              <a:spAutoFit/>
            </a:bodyPr>
            <a:lstStyle/>
            <a:p>
              <a:r>
                <a:rPr lang="en-US" altLang="ko-KR" sz="2800" b="1" dirty="0">
                  <a:solidFill>
                    <a:schemeClr val="bg1"/>
                  </a:solidFill>
                  <a:latin typeface="+mn-ea"/>
                  <a:ea typeface="+mn-ea"/>
                </a:rPr>
                <a:t>I</a:t>
              </a:r>
              <a:endParaRPr lang="ko-KR" altLang="en-US" sz="2800" b="1" dirty="0">
                <a:solidFill>
                  <a:schemeClr val="bg1"/>
                </a:solidFill>
                <a:latin typeface="+mn-ea"/>
                <a:ea typeface="+mn-ea"/>
              </a:endParaRPr>
            </a:p>
          </p:txBody>
        </p:sp>
      </p:grpSp>
      <p:pic>
        <p:nvPicPr>
          <p:cNvPr id="15" name="Picture 1">
            <a:extLst>
              <a:ext uri="{FF2B5EF4-FFF2-40B4-BE49-F238E27FC236}">
                <a16:creationId xmlns:a16="http://schemas.microsoft.com/office/drawing/2014/main" id="{85620014-EB90-46C2-81DB-0A3C26431129}"/>
              </a:ext>
            </a:extLst>
          </p:cNvPr>
          <p:cNvPicPr>
            <a:picLocks noChangeAspect="1"/>
          </p:cNvPicPr>
          <p:nvPr/>
        </p:nvPicPr>
        <p:blipFill>
          <a:blip r:embed="rId5"/>
          <a:stretch>
            <a:fillRect/>
          </a:stretch>
        </p:blipFill>
        <p:spPr>
          <a:xfrm>
            <a:off x="6408636" y="1362275"/>
            <a:ext cx="3455737" cy="2210741"/>
          </a:xfrm>
          <a:prstGeom prst="rect">
            <a:avLst/>
          </a:prstGeom>
        </p:spPr>
      </p:pic>
    </p:spTree>
    <p:extLst>
      <p:ext uri="{BB962C8B-B14F-4D97-AF65-F5344CB8AC3E}">
        <p14:creationId xmlns:p14="http://schemas.microsoft.com/office/powerpoint/2010/main" val="3101612407"/>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C51E2A01-44B4-44DE-A410-BF2A2C0291A9}"/>
              </a:ext>
            </a:extLst>
          </p:cNvPr>
          <p:cNvSpPr>
            <a:spLocks noGrp="1"/>
          </p:cNvSpPr>
          <p:nvPr>
            <p:ph type="title"/>
          </p:nvPr>
        </p:nvSpPr>
        <p:spPr>
          <a:xfrm>
            <a:off x="272480" y="980728"/>
            <a:ext cx="6696744" cy="1143000"/>
          </a:xfrm>
        </p:spPr>
        <p:txBody>
          <a:bodyPr/>
          <a:lstStyle/>
          <a:p>
            <a:pPr marL="93663" algn="l"/>
            <a:r>
              <a:rPr lang="en-US" altLang="ko-KR" sz="2800" i="1" dirty="0">
                <a:latin typeface="+mn-ea"/>
              </a:rPr>
              <a:t>“</a:t>
            </a:r>
            <a:r>
              <a:rPr lang="ko-KR" altLang="en-US" sz="2800" i="1" dirty="0">
                <a:latin typeface="+mn-ea"/>
              </a:rPr>
              <a:t>우리가 가진 </a:t>
            </a:r>
            <a:r>
              <a:rPr lang="en-US" altLang="ko-KR" sz="2800" i="1" dirty="0">
                <a:latin typeface="+mn-ea"/>
              </a:rPr>
              <a:t>AI</a:t>
            </a:r>
            <a:r>
              <a:rPr lang="ko-KR" altLang="en-US" sz="2800" i="1" dirty="0">
                <a:latin typeface="+mn-ea"/>
              </a:rPr>
              <a:t>는 앞으로 </a:t>
            </a:r>
            <a:r>
              <a:rPr lang="en-US" altLang="ko-KR" sz="2800" i="1" dirty="0">
                <a:latin typeface="+mn-ea"/>
              </a:rPr>
              <a:t>25</a:t>
            </a:r>
            <a:r>
              <a:rPr lang="ko-KR" altLang="en-US" sz="2800" i="1" dirty="0">
                <a:latin typeface="+mn-ea"/>
              </a:rPr>
              <a:t>년 간 있을 것에 비하면 아무 것도 아니다</a:t>
            </a:r>
            <a:r>
              <a:rPr lang="en-US" altLang="ko-KR" sz="2800" i="1" dirty="0" smtClean="0">
                <a:latin typeface="+mn-ea"/>
              </a:rPr>
              <a:t>”</a:t>
            </a:r>
            <a:r>
              <a:rPr lang="en-US" altLang="ko-KR" sz="2000" i="1" dirty="0">
                <a:latin typeface="+mn-ea"/>
              </a:rPr>
              <a:t> </a:t>
            </a:r>
            <a:r>
              <a:rPr lang="en-US" altLang="ko-KR" sz="2000" i="1" dirty="0" smtClean="0">
                <a:latin typeface="+mn-ea"/>
              </a:rPr>
              <a:t/>
            </a:r>
            <a:br>
              <a:rPr lang="en-US" altLang="ko-KR" sz="2000" i="1" dirty="0" smtClean="0">
                <a:latin typeface="+mn-ea"/>
              </a:rPr>
            </a:br>
            <a:r>
              <a:rPr lang="en-US" altLang="ko-KR" sz="2000" i="1" dirty="0" smtClean="0">
                <a:latin typeface="+mn-ea"/>
              </a:rPr>
              <a:t>– </a:t>
            </a:r>
            <a:r>
              <a:rPr lang="en-US" altLang="ko-KR" sz="2000" i="1" dirty="0">
                <a:latin typeface="+mn-ea"/>
              </a:rPr>
              <a:t>Kevin</a:t>
            </a:r>
            <a:r>
              <a:rPr lang="ko-KR" altLang="en-US" sz="2000" i="1" dirty="0">
                <a:latin typeface="+mn-ea"/>
              </a:rPr>
              <a:t> </a:t>
            </a:r>
            <a:r>
              <a:rPr lang="en-US" altLang="ko-KR" sz="2000" i="1" dirty="0">
                <a:latin typeface="+mn-ea"/>
              </a:rPr>
              <a:t>Kelly</a:t>
            </a:r>
            <a:br>
              <a:rPr lang="en-US" altLang="ko-KR" sz="2000" i="1" dirty="0">
                <a:latin typeface="+mn-ea"/>
              </a:rPr>
            </a:br>
            <a:endParaRPr lang="en-US" altLang="ko-KR" sz="2000" i="1" dirty="0">
              <a:latin typeface="+mn-ea"/>
            </a:endParaRPr>
          </a:p>
        </p:txBody>
      </p:sp>
      <p:sp>
        <p:nvSpPr>
          <p:cNvPr id="5" name="제목 1">
            <a:extLst>
              <a:ext uri="{FF2B5EF4-FFF2-40B4-BE49-F238E27FC236}">
                <a16:creationId xmlns:a16="http://schemas.microsoft.com/office/drawing/2014/main" id="{C51E2A01-44B4-44DE-A410-BF2A2C0291A9}"/>
              </a:ext>
            </a:extLst>
          </p:cNvPr>
          <p:cNvSpPr txBox="1">
            <a:spLocks/>
          </p:cNvSpPr>
          <p:nvPr/>
        </p:nvSpPr>
        <p:spPr>
          <a:xfrm>
            <a:off x="-231576" y="5373216"/>
            <a:ext cx="7980606" cy="1143000"/>
          </a:xfrm>
          <a:prstGeom prst="rect">
            <a:avLst/>
          </a:prstGeom>
        </p:spPr>
        <p:txBody>
          <a:bodyPr/>
          <a:lstStyle>
            <a:lvl1pPr algn="ctr" rtl="0" eaLnBrk="1" fontAlgn="base" latinLnBrk="1" hangingPunct="1">
              <a:spcBef>
                <a:spcPct val="0"/>
              </a:spcBef>
              <a:spcAft>
                <a:spcPct val="0"/>
              </a:spcAft>
              <a:defRPr sz="3800" b="1">
                <a:solidFill>
                  <a:srgbClr val="003399"/>
                </a:solidFill>
                <a:latin typeface="+mj-lt"/>
                <a:ea typeface="+mj-ea"/>
                <a:cs typeface="+mj-cs"/>
              </a:defRPr>
            </a:lvl1pPr>
            <a:lvl2pPr algn="l" rtl="0" eaLnBrk="1" fontAlgn="base" latinLnBrk="1" hangingPunct="1">
              <a:spcBef>
                <a:spcPct val="0"/>
              </a:spcBef>
              <a:spcAft>
                <a:spcPct val="0"/>
              </a:spcAft>
              <a:defRPr sz="3800" b="1">
                <a:solidFill>
                  <a:schemeClr val="tx2"/>
                </a:solidFill>
                <a:latin typeface="맑은 고딕" pitchFamily="50" charset="-127"/>
                <a:ea typeface="맑은 고딕" pitchFamily="50" charset="-127"/>
              </a:defRPr>
            </a:lvl2pPr>
            <a:lvl3pPr algn="l" rtl="0" eaLnBrk="1" fontAlgn="base" latinLnBrk="1" hangingPunct="1">
              <a:spcBef>
                <a:spcPct val="0"/>
              </a:spcBef>
              <a:spcAft>
                <a:spcPct val="0"/>
              </a:spcAft>
              <a:defRPr sz="3800" b="1">
                <a:solidFill>
                  <a:schemeClr val="tx2"/>
                </a:solidFill>
                <a:latin typeface="맑은 고딕" pitchFamily="50" charset="-127"/>
                <a:ea typeface="맑은 고딕" pitchFamily="50" charset="-127"/>
              </a:defRPr>
            </a:lvl3pPr>
            <a:lvl4pPr algn="l" rtl="0" eaLnBrk="1" fontAlgn="base" latinLnBrk="1" hangingPunct="1">
              <a:spcBef>
                <a:spcPct val="0"/>
              </a:spcBef>
              <a:spcAft>
                <a:spcPct val="0"/>
              </a:spcAft>
              <a:defRPr sz="3800" b="1">
                <a:solidFill>
                  <a:schemeClr val="tx2"/>
                </a:solidFill>
                <a:latin typeface="맑은 고딕" pitchFamily="50" charset="-127"/>
                <a:ea typeface="맑은 고딕" pitchFamily="50" charset="-127"/>
              </a:defRPr>
            </a:lvl4pPr>
            <a:lvl5pPr algn="l" rtl="0" eaLnBrk="1" fontAlgn="base" latinLnBrk="1" hangingPunct="1">
              <a:spcBef>
                <a:spcPct val="0"/>
              </a:spcBef>
              <a:spcAft>
                <a:spcPct val="0"/>
              </a:spcAft>
              <a:defRPr sz="3800" b="1">
                <a:solidFill>
                  <a:schemeClr val="tx2"/>
                </a:solidFill>
                <a:latin typeface="맑은 고딕" pitchFamily="50" charset="-127"/>
                <a:ea typeface="맑은 고딕" pitchFamily="50" charset="-127"/>
              </a:defRPr>
            </a:lvl5pPr>
            <a:lvl6pPr marL="536372" algn="l" rtl="0" eaLnBrk="1" fontAlgn="base" latinLnBrk="1" hangingPunct="1">
              <a:spcBef>
                <a:spcPct val="0"/>
              </a:spcBef>
              <a:spcAft>
                <a:spcPct val="0"/>
              </a:spcAft>
              <a:defRPr sz="3800" b="1">
                <a:solidFill>
                  <a:schemeClr val="tx2"/>
                </a:solidFill>
                <a:latin typeface="맑은 고딕" pitchFamily="50" charset="-127"/>
                <a:ea typeface="맑은 고딕" pitchFamily="50" charset="-127"/>
              </a:defRPr>
            </a:lvl6pPr>
            <a:lvl7pPr marL="1072743" algn="l" rtl="0" eaLnBrk="1" fontAlgn="base" latinLnBrk="1" hangingPunct="1">
              <a:spcBef>
                <a:spcPct val="0"/>
              </a:spcBef>
              <a:spcAft>
                <a:spcPct val="0"/>
              </a:spcAft>
              <a:defRPr sz="3800" b="1">
                <a:solidFill>
                  <a:schemeClr val="tx2"/>
                </a:solidFill>
                <a:latin typeface="맑은 고딕" pitchFamily="50" charset="-127"/>
                <a:ea typeface="맑은 고딕" pitchFamily="50" charset="-127"/>
              </a:defRPr>
            </a:lvl7pPr>
            <a:lvl8pPr marL="1609115" algn="l" rtl="0" eaLnBrk="1" fontAlgn="base" latinLnBrk="1" hangingPunct="1">
              <a:spcBef>
                <a:spcPct val="0"/>
              </a:spcBef>
              <a:spcAft>
                <a:spcPct val="0"/>
              </a:spcAft>
              <a:defRPr sz="3800" b="1">
                <a:solidFill>
                  <a:schemeClr val="tx2"/>
                </a:solidFill>
                <a:latin typeface="맑은 고딕" pitchFamily="50" charset="-127"/>
                <a:ea typeface="맑은 고딕" pitchFamily="50" charset="-127"/>
              </a:defRPr>
            </a:lvl8pPr>
            <a:lvl9pPr marL="2145487" algn="l" rtl="0" eaLnBrk="1" fontAlgn="base" latinLnBrk="1" hangingPunct="1">
              <a:spcBef>
                <a:spcPct val="0"/>
              </a:spcBef>
              <a:spcAft>
                <a:spcPct val="0"/>
              </a:spcAft>
              <a:defRPr sz="3800" b="1">
                <a:solidFill>
                  <a:schemeClr val="tx2"/>
                </a:solidFill>
                <a:latin typeface="맑은 고딕" pitchFamily="50" charset="-127"/>
                <a:ea typeface="맑은 고딕" pitchFamily="50" charset="-127"/>
              </a:defRPr>
            </a:lvl9pPr>
          </a:lstStyle>
          <a:p>
            <a:pPr marL="93663"/>
            <a:r>
              <a:rPr kumimoji="0" lang="ko-KR" altLang="en-US" sz="3600" i="1" kern="0" dirty="0" smtClean="0">
                <a:solidFill>
                  <a:srgbClr val="E41955"/>
                </a:solidFill>
                <a:latin typeface="+mn-ea"/>
              </a:rPr>
              <a:t>늦었지만 지금이라도</a:t>
            </a:r>
            <a:endParaRPr kumimoji="0" lang="en-US" altLang="ko-KR" sz="3600" i="1" kern="0" dirty="0">
              <a:solidFill>
                <a:srgbClr val="E41955"/>
              </a:solidFill>
              <a:latin typeface="+mn-ea"/>
            </a:endParaRPr>
          </a:p>
        </p:txBody>
      </p:sp>
      <p:sp>
        <p:nvSpPr>
          <p:cNvPr id="6" name="제목 1">
            <a:extLst>
              <a:ext uri="{FF2B5EF4-FFF2-40B4-BE49-F238E27FC236}">
                <a16:creationId xmlns:a16="http://schemas.microsoft.com/office/drawing/2014/main" id="{C51E2A01-44B4-44DE-A410-BF2A2C0291A9}"/>
              </a:ext>
            </a:extLst>
          </p:cNvPr>
          <p:cNvSpPr txBox="1">
            <a:spLocks/>
          </p:cNvSpPr>
          <p:nvPr/>
        </p:nvSpPr>
        <p:spPr>
          <a:xfrm>
            <a:off x="410355" y="2924944"/>
            <a:ext cx="6696744" cy="1143000"/>
          </a:xfrm>
          <a:prstGeom prst="rect">
            <a:avLst/>
          </a:prstGeom>
        </p:spPr>
        <p:txBody>
          <a:bodyPr/>
          <a:lstStyle>
            <a:lvl1pPr algn="ctr" rtl="0" eaLnBrk="1" fontAlgn="base" latinLnBrk="1" hangingPunct="1">
              <a:spcBef>
                <a:spcPct val="0"/>
              </a:spcBef>
              <a:spcAft>
                <a:spcPct val="0"/>
              </a:spcAft>
              <a:defRPr sz="3800" b="1">
                <a:solidFill>
                  <a:srgbClr val="003399"/>
                </a:solidFill>
                <a:latin typeface="+mj-lt"/>
                <a:ea typeface="+mj-ea"/>
                <a:cs typeface="+mj-cs"/>
              </a:defRPr>
            </a:lvl1pPr>
            <a:lvl2pPr algn="l" rtl="0" eaLnBrk="1" fontAlgn="base" latinLnBrk="1" hangingPunct="1">
              <a:spcBef>
                <a:spcPct val="0"/>
              </a:spcBef>
              <a:spcAft>
                <a:spcPct val="0"/>
              </a:spcAft>
              <a:defRPr sz="3800" b="1">
                <a:solidFill>
                  <a:schemeClr val="tx2"/>
                </a:solidFill>
                <a:latin typeface="맑은 고딕" pitchFamily="50" charset="-127"/>
                <a:ea typeface="맑은 고딕" pitchFamily="50" charset="-127"/>
              </a:defRPr>
            </a:lvl2pPr>
            <a:lvl3pPr algn="l" rtl="0" eaLnBrk="1" fontAlgn="base" latinLnBrk="1" hangingPunct="1">
              <a:spcBef>
                <a:spcPct val="0"/>
              </a:spcBef>
              <a:spcAft>
                <a:spcPct val="0"/>
              </a:spcAft>
              <a:defRPr sz="3800" b="1">
                <a:solidFill>
                  <a:schemeClr val="tx2"/>
                </a:solidFill>
                <a:latin typeface="맑은 고딕" pitchFamily="50" charset="-127"/>
                <a:ea typeface="맑은 고딕" pitchFamily="50" charset="-127"/>
              </a:defRPr>
            </a:lvl3pPr>
            <a:lvl4pPr algn="l" rtl="0" eaLnBrk="1" fontAlgn="base" latinLnBrk="1" hangingPunct="1">
              <a:spcBef>
                <a:spcPct val="0"/>
              </a:spcBef>
              <a:spcAft>
                <a:spcPct val="0"/>
              </a:spcAft>
              <a:defRPr sz="3800" b="1">
                <a:solidFill>
                  <a:schemeClr val="tx2"/>
                </a:solidFill>
                <a:latin typeface="맑은 고딕" pitchFamily="50" charset="-127"/>
                <a:ea typeface="맑은 고딕" pitchFamily="50" charset="-127"/>
              </a:defRPr>
            </a:lvl4pPr>
            <a:lvl5pPr algn="l" rtl="0" eaLnBrk="1" fontAlgn="base" latinLnBrk="1" hangingPunct="1">
              <a:spcBef>
                <a:spcPct val="0"/>
              </a:spcBef>
              <a:spcAft>
                <a:spcPct val="0"/>
              </a:spcAft>
              <a:defRPr sz="3800" b="1">
                <a:solidFill>
                  <a:schemeClr val="tx2"/>
                </a:solidFill>
                <a:latin typeface="맑은 고딕" pitchFamily="50" charset="-127"/>
                <a:ea typeface="맑은 고딕" pitchFamily="50" charset="-127"/>
              </a:defRPr>
            </a:lvl5pPr>
            <a:lvl6pPr marL="536372" algn="l" rtl="0" eaLnBrk="1" fontAlgn="base" latinLnBrk="1" hangingPunct="1">
              <a:spcBef>
                <a:spcPct val="0"/>
              </a:spcBef>
              <a:spcAft>
                <a:spcPct val="0"/>
              </a:spcAft>
              <a:defRPr sz="3800" b="1">
                <a:solidFill>
                  <a:schemeClr val="tx2"/>
                </a:solidFill>
                <a:latin typeface="맑은 고딕" pitchFamily="50" charset="-127"/>
                <a:ea typeface="맑은 고딕" pitchFamily="50" charset="-127"/>
              </a:defRPr>
            </a:lvl6pPr>
            <a:lvl7pPr marL="1072743" algn="l" rtl="0" eaLnBrk="1" fontAlgn="base" latinLnBrk="1" hangingPunct="1">
              <a:spcBef>
                <a:spcPct val="0"/>
              </a:spcBef>
              <a:spcAft>
                <a:spcPct val="0"/>
              </a:spcAft>
              <a:defRPr sz="3800" b="1">
                <a:solidFill>
                  <a:schemeClr val="tx2"/>
                </a:solidFill>
                <a:latin typeface="맑은 고딕" pitchFamily="50" charset="-127"/>
                <a:ea typeface="맑은 고딕" pitchFamily="50" charset="-127"/>
              </a:defRPr>
            </a:lvl7pPr>
            <a:lvl8pPr marL="1609115" algn="l" rtl="0" eaLnBrk="1" fontAlgn="base" latinLnBrk="1" hangingPunct="1">
              <a:spcBef>
                <a:spcPct val="0"/>
              </a:spcBef>
              <a:spcAft>
                <a:spcPct val="0"/>
              </a:spcAft>
              <a:defRPr sz="3800" b="1">
                <a:solidFill>
                  <a:schemeClr val="tx2"/>
                </a:solidFill>
                <a:latin typeface="맑은 고딕" pitchFamily="50" charset="-127"/>
                <a:ea typeface="맑은 고딕" pitchFamily="50" charset="-127"/>
              </a:defRPr>
            </a:lvl8pPr>
            <a:lvl9pPr marL="2145487" algn="l" rtl="0" eaLnBrk="1" fontAlgn="base" latinLnBrk="1" hangingPunct="1">
              <a:spcBef>
                <a:spcPct val="0"/>
              </a:spcBef>
              <a:spcAft>
                <a:spcPct val="0"/>
              </a:spcAft>
              <a:defRPr sz="3800" b="1">
                <a:solidFill>
                  <a:schemeClr val="tx2"/>
                </a:solidFill>
                <a:latin typeface="맑은 고딕" pitchFamily="50" charset="-127"/>
                <a:ea typeface="맑은 고딕" pitchFamily="50" charset="-127"/>
              </a:defRPr>
            </a:lvl9pPr>
          </a:lstStyle>
          <a:p>
            <a:pPr algn="l"/>
            <a:r>
              <a:rPr kumimoji="0" lang="en-US" altLang="ko-KR" sz="2800" i="1" kern="0" dirty="0" smtClean="0">
                <a:solidFill>
                  <a:srgbClr val="0070C0"/>
                </a:solidFill>
                <a:latin typeface="+mn-ea"/>
                <a:ea typeface="+mn-ea"/>
              </a:rPr>
              <a:t>“</a:t>
            </a:r>
            <a:r>
              <a:rPr lang="en-US" altLang="ko-KR" sz="2800" dirty="0">
                <a:solidFill>
                  <a:srgbClr val="0070C0"/>
                </a:solidFill>
                <a:latin typeface="+mn-ea"/>
                <a:ea typeface="+mn-ea"/>
              </a:rPr>
              <a:t>AI</a:t>
            </a:r>
            <a:r>
              <a:rPr lang="ko-KR" altLang="en-US" sz="2800" dirty="0">
                <a:solidFill>
                  <a:srgbClr val="0070C0"/>
                </a:solidFill>
                <a:latin typeface="+mn-ea"/>
                <a:ea typeface="+mn-ea"/>
              </a:rPr>
              <a:t>는 한다고 꼭 성공할지는 모르겠지만</a:t>
            </a:r>
            <a:r>
              <a:rPr lang="en-US" altLang="ko-KR" sz="2800" dirty="0">
                <a:solidFill>
                  <a:srgbClr val="0070C0"/>
                </a:solidFill>
                <a:latin typeface="+mn-ea"/>
                <a:ea typeface="+mn-ea"/>
              </a:rPr>
              <a:t>, </a:t>
            </a:r>
            <a:r>
              <a:rPr lang="ko-KR" altLang="en-US" sz="2800" dirty="0">
                <a:solidFill>
                  <a:srgbClr val="0070C0"/>
                </a:solidFill>
                <a:latin typeface="+mn-ea"/>
                <a:ea typeface="+mn-ea"/>
              </a:rPr>
              <a:t>안 하면 망한다는 게 내 </a:t>
            </a:r>
            <a:r>
              <a:rPr lang="ko-KR" altLang="en-US" sz="2800" dirty="0" smtClean="0">
                <a:solidFill>
                  <a:srgbClr val="0070C0"/>
                </a:solidFill>
                <a:latin typeface="+mn-ea"/>
                <a:ea typeface="+mn-ea"/>
              </a:rPr>
              <a:t>생각이다</a:t>
            </a:r>
            <a:r>
              <a:rPr lang="en-US" altLang="ko-KR" sz="2800" dirty="0" smtClean="0">
                <a:solidFill>
                  <a:srgbClr val="0070C0"/>
                </a:solidFill>
                <a:latin typeface="+mn-ea"/>
                <a:ea typeface="+mn-ea"/>
              </a:rPr>
              <a:t>”. </a:t>
            </a:r>
          </a:p>
          <a:p>
            <a:r>
              <a:rPr lang="ko-KR" altLang="en-US" sz="2000" dirty="0" smtClean="0">
                <a:solidFill>
                  <a:srgbClr val="0070C0"/>
                </a:solidFill>
                <a:latin typeface="+mn-ea"/>
                <a:ea typeface="+mn-ea"/>
              </a:rPr>
              <a:t>오세정 서울대 총장</a:t>
            </a:r>
            <a:r>
              <a:rPr lang="en-US" altLang="ko-KR" sz="2000" dirty="0">
                <a:solidFill>
                  <a:srgbClr val="0070C0"/>
                </a:solidFill>
                <a:latin typeface="+mn-ea"/>
                <a:ea typeface="+mn-ea"/>
              </a:rPr>
              <a:t>, </a:t>
            </a:r>
            <a:r>
              <a:rPr lang="ko-KR" altLang="en-US" sz="2000" dirty="0">
                <a:solidFill>
                  <a:srgbClr val="0070C0"/>
                </a:solidFill>
                <a:latin typeface="+mn-ea"/>
                <a:ea typeface="+mn-ea"/>
              </a:rPr>
              <a:t>한국일보  </a:t>
            </a:r>
            <a:r>
              <a:rPr lang="en-US" altLang="ko-KR" sz="2000" dirty="0">
                <a:solidFill>
                  <a:srgbClr val="0070C0"/>
                </a:solidFill>
                <a:latin typeface="+mn-ea"/>
                <a:ea typeface="+mn-ea"/>
              </a:rPr>
              <a:t>2019.9.30 </a:t>
            </a:r>
            <a:r>
              <a:rPr lang="ko-KR" altLang="en-US" sz="2000" dirty="0">
                <a:solidFill>
                  <a:srgbClr val="0070C0"/>
                </a:solidFill>
                <a:latin typeface="+mn-ea"/>
                <a:ea typeface="+mn-ea"/>
              </a:rPr>
              <a:t>인터뷰에서</a:t>
            </a:r>
          </a:p>
        </p:txBody>
      </p:sp>
    </p:spTree>
    <p:extLst>
      <p:ext uri="{BB962C8B-B14F-4D97-AF65-F5344CB8AC3E}">
        <p14:creationId xmlns:p14="http://schemas.microsoft.com/office/powerpoint/2010/main" val="459064945"/>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제목 2"/>
          <p:cNvSpPr>
            <a:spLocks noGrp="1"/>
          </p:cNvSpPr>
          <p:nvPr>
            <p:ph type="title"/>
          </p:nvPr>
        </p:nvSpPr>
        <p:spPr/>
        <p:txBody>
          <a:bodyPr/>
          <a:lstStyle/>
          <a:p>
            <a:r>
              <a:rPr lang="en-US" altLang="ko-KR" dirty="0"/>
              <a:t>AI</a:t>
            </a:r>
            <a:r>
              <a:rPr lang="ko-KR" altLang="en-US" dirty="0"/>
              <a:t>가 자연어로 토론하는 수준까지</a:t>
            </a:r>
          </a:p>
        </p:txBody>
      </p:sp>
      <p:sp>
        <p:nvSpPr>
          <p:cNvPr id="4" name="텍스트 개체 틀 3"/>
          <p:cNvSpPr>
            <a:spLocks noGrp="1"/>
          </p:cNvSpPr>
          <p:nvPr>
            <p:ph type="body" sz="quarter" idx="10"/>
          </p:nvPr>
        </p:nvSpPr>
        <p:spPr/>
        <p:txBody>
          <a:bodyPr/>
          <a:lstStyle/>
          <a:p>
            <a:r>
              <a:rPr lang="en-US" altLang="ko-KR" dirty="0"/>
              <a:t>[</a:t>
            </a:r>
            <a:r>
              <a:rPr lang="ko-KR" altLang="en-US" dirty="0"/>
              <a:t>이미지 출처 </a:t>
            </a:r>
            <a:r>
              <a:rPr lang="en-US" altLang="ko-KR" dirty="0"/>
              <a:t>: </a:t>
            </a:r>
            <a:r>
              <a:rPr lang="ko-KR" altLang="en-US" dirty="0" err="1"/>
              <a:t>구글</a:t>
            </a:r>
            <a:r>
              <a:rPr lang="ko-KR" altLang="en-US" dirty="0"/>
              <a:t> 검색</a:t>
            </a:r>
            <a:r>
              <a:rPr lang="en-US" altLang="ko-KR" dirty="0"/>
              <a:t>]</a:t>
            </a:r>
          </a:p>
        </p:txBody>
      </p:sp>
      <p:sp>
        <p:nvSpPr>
          <p:cNvPr id="7" name="TextBox 6"/>
          <p:cNvSpPr txBox="1"/>
          <p:nvPr/>
        </p:nvSpPr>
        <p:spPr>
          <a:xfrm>
            <a:off x="293429" y="3625280"/>
            <a:ext cx="4220405" cy="307777"/>
          </a:xfrm>
          <a:prstGeom prst="rect">
            <a:avLst/>
          </a:prstGeom>
          <a:noFill/>
        </p:spPr>
        <p:txBody>
          <a:bodyPr wrap="square" rtlCol="0">
            <a:spAutoFit/>
          </a:bodyPr>
          <a:lstStyle/>
          <a:p>
            <a:r>
              <a:rPr lang="en-US" altLang="ko-KR" sz="1400" b="1" dirty="0">
                <a:solidFill>
                  <a:schemeClr val="bg1"/>
                </a:solidFill>
                <a:latin typeface="+mn-ea"/>
                <a:ea typeface="+mn-ea"/>
              </a:rPr>
              <a:t>Watson wins Jeopardy (2011)</a:t>
            </a:r>
            <a:endParaRPr lang="ko-KR" altLang="en-US" sz="1400" b="1" dirty="0">
              <a:solidFill>
                <a:schemeClr val="bg1"/>
              </a:solidFill>
              <a:latin typeface="+mn-ea"/>
              <a:ea typeface="+mn-ea"/>
            </a:endParaRPr>
          </a:p>
        </p:txBody>
      </p:sp>
      <p:pic>
        <p:nvPicPr>
          <p:cNvPr id="1028" name="Picture 4" descr="http://ichef.bbci.co.uk/news/624/media/images/82768000/jpg/_82768027_10802389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6496" y="1208931"/>
            <a:ext cx="4440494" cy="2497778"/>
          </a:xfrm>
          <a:prstGeom prst="rect">
            <a:avLst/>
          </a:prstGeom>
          <a:noFill/>
          <a:extLst>
            <a:ext uri="{909E8E84-426E-40DD-AFC4-6F175D3DCCD1}">
              <a14:hiddenFill xmlns:a14="http://schemas.microsoft.com/office/drawing/2010/main">
                <a:solidFill>
                  <a:srgbClr val="FFFFFF"/>
                </a:solidFill>
              </a14:hiddenFill>
            </a:ext>
          </a:extLst>
        </p:spPr>
      </p:pic>
      <p:sp>
        <p:nvSpPr>
          <p:cNvPr id="8" name="제목 2"/>
          <p:cNvSpPr txBox="1">
            <a:spLocks/>
          </p:cNvSpPr>
          <p:nvPr/>
        </p:nvSpPr>
        <p:spPr>
          <a:xfrm>
            <a:off x="344488" y="4968584"/>
            <a:ext cx="3240360" cy="1143000"/>
          </a:xfrm>
          <a:prstGeom prst="rect">
            <a:avLst/>
          </a:prstGeom>
          <a:ln>
            <a:noFill/>
          </a:ln>
        </p:spPr>
        <p:txBody>
          <a:bodyPr wrap="none" lIns="107275" tIns="53637" rIns="107275" bIns="53637" anchor="b">
            <a:noAutofit/>
          </a:bodyPr>
          <a:lstStyle>
            <a:lvl1pPr marL="90488" indent="0" algn="ctr" defTabSz="1072743" rtl="0" eaLnBrk="1" fontAlgn="base" latinLnBrk="0" hangingPunct="1">
              <a:lnSpc>
                <a:spcPct val="100000"/>
              </a:lnSpc>
              <a:spcBef>
                <a:spcPct val="0"/>
              </a:spcBef>
              <a:spcAft>
                <a:spcPct val="0"/>
              </a:spcAft>
              <a:buNone/>
              <a:defRPr lang="ko-KR" altLang="en-US" sz="3600" b="1" kern="1200" cap="none" baseline="0" dirty="0">
                <a:gradFill>
                  <a:gsLst>
                    <a:gs pos="0">
                      <a:srgbClr val="00338E"/>
                    </a:gs>
                    <a:gs pos="50000">
                      <a:srgbClr val="4615D1"/>
                    </a:gs>
                    <a:gs pos="100000">
                      <a:srgbClr val="004070"/>
                    </a:gs>
                  </a:gsLst>
                  <a:lin ang="0" scaled="1"/>
                </a:gradFill>
                <a:effectLst>
                  <a:glow rad="101600">
                    <a:schemeClr val="bg1"/>
                  </a:glow>
                </a:effectLst>
                <a:latin typeface="맑은 고딕" panose="020B0503020000020004" pitchFamily="50" charset="-127"/>
                <a:ea typeface="맑은 고딕" panose="020B0503020000020004" pitchFamily="50" charset="-127"/>
                <a:cs typeface="+mj-cs"/>
              </a:defRPr>
            </a:lvl1pPr>
            <a:lvl2pPr algn="l" rtl="0" eaLnBrk="1" fontAlgn="base" latinLnBrk="1" hangingPunct="1">
              <a:spcBef>
                <a:spcPct val="0"/>
              </a:spcBef>
              <a:spcAft>
                <a:spcPct val="0"/>
              </a:spcAft>
              <a:defRPr sz="3800" b="1">
                <a:solidFill>
                  <a:schemeClr val="tx2"/>
                </a:solidFill>
                <a:latin typeface="맑은 고딕" pitchFamily="50" charset="-127"/>
                <a:ea typeface="맑은 고딕" pitchFamily="50" charset="-127"/>
              </a:defRPr>
            </a:lvl2pPr>
            <a:lvl3pPr algn="l" rtl="0" eaLnBrk="1" fontAlgn="base" latinLnBrk="1" hangingPunct="1">
              <a:spcBef>
                <a:spcPct val="0"/>
              </a:spcBef>
              <a:spcAft>
                <a:spcPct val="0"/>
              </a:spcAft>
              <a:defRPr sz="3800" b="1">
                <a:solidFill>
                  <a:schemeClr val="tx2"/>
                </a:solidFill>
                <a:latin typeface="맑은 고딕" pitchFamily="50" charset="-127"/>
                <a:ea typeface="맑은 고딕" pitchFamily="50" charset="-127"/>
              </a:defRPr>
            </a:lvl3pPr>
            <a:lvl4pPr algn="l" rtl="0" eaLnBrk="1" fontAlgn="base" latinLnBrk="1" hangingPunct="1">
              <a:spcBef>
                <a:spcPct val="0"/>
              </a:spcBef>
              <a:spcAft>
                <a:spcPct val="0"/>
              </a:spcAft>
              <a:defRPr sz="3800" b="1">
                <a:solidFill>
                  <a:schemeClr val="tx2"/>
                </a:solidFill>
                <a:latin typeface="맑은 고딕" pitchFamily="50" charset="-127"/>
                <a:ea typeface="맑은 고딕" pitchFamily="50" charset="-127"/>
              </a:defRPr>
            </a:lvl4pPr>
            <a:lvl5pPr algn="l" rtl="0" eaLnBrk="1" fontAlgn="base" latinLnBrk="1" hangingPunct="1">
              <a:spcBef>
                <a:spcPct val="0"/>
              </a:spcBef>
              <a:spcAft>
                <a:spcPct val="0"/>
              </a:spcAft>
              <a:defRPr sz="3800" b="1">
                <a:solidFill>
                  <a:schemeClr val="tx2"/>
                </a:solidFill>
                <a:latin typeface="맑은 고딕" pitchFamily="50" charset="-127"/>
                <a:ea typeface="맑은 고딕" pitchFamily="50" charset="-127"/>
              </a:defRPr>
            </a:lvl5pPr>
            <a:lvl6pPr marL="536372" algn="l" rtl="0" eaLnBrk="1" fontAlgn="base" latinLnBrk="1" hangingPunct="1">
              <a:spcBef>
                <a:spcPct val="0"/>
              </a:spcBef>
              <a:spcAft>
                <a:spcPct val="0"/>
              </a:spcAft>
              <a:defRPr sz="3800" b="1">
                <a:solidFill>
                  <a:schemeClr val="tx2"/>
                </a:solidFill>
                <a:latin typeface="맑은 고딕" pitchFamily="50" charset="-127"/>
                <a:ea typeface="맑은 고딕" pitchFamily="50" charset="-127"/>
              </a:defRPr>
            </a:lvl6pPr>
            <a:lvl7pPr marL="1072743" algn="l" rtl="0" eaLnBrk="1" fontAlgn="base" latinLnBrk="1" hangingPunct="1">
              <a:spcBef>
                <a:spcPct val="0"/>
              </a:spcBef>
              <a:spcAft>
                <a:spcPct val="0"/>
              </a:spcAft>
              <a:defRPr sz="3800" b="1">
                <a:solidFill>
                  <a:schemeClr val="tx2"/>
                </a:solidFill>
                <a:latin typeface="맑은 고딕" pitchFamily="50" charset="-127"/>
                <a:ea typeface="맑은 고딕" pitchFamily="50" charset="-127"/>
              </a:defRPr>
            </a:lvl7pPr>
            <a:lvl8pPr marL="1609115" algn="l" rtl="0" eaLnBrk="1" fontAlgn="base" latinLnBrk="1" hangingPunct="1">
              <a:spcBef>
                <a:spcPct val="0"/>
              </a:spcBef>
              <a:spcAft>
                <a:spcPct val="0"/>
              </a:spcAft>
              <a:defRPr sz="3800" b="1">
                <a:solidFill>
                  <a:schemeClr val="tx2"/>
                </a:solidFill>
                <a:latin typeface="맑은 고딕" pitchFamily="50" charset="-127"/>
                <a:ea typeface="맑은 고딕" pitchFamily="50" charset="-127"/>
              </a:defRPr>
            </a:lvl8pPr>
            <a:lvl9pPr marL="2145487" algn="l" rtl="0" eaLnBrk="1" fontAlgn="base" latinLnBrk="1" hangingPunct="1">
              <a:spcBef>
                <a:spcPct val="0"/>
              </a:spcBef>
              <a:spcAft>
                <a:spcPct val="0"/>
              </a:spcAft>
              <a:defRPr sz="3800" b="1">
                <a:solidFill>
                  <a:schemeClr val="tx2"/>
                </a:solidFill>
                <a:latin typeface="맑은 고딕" pitchFamily="50" charset="-127"/>
                <a:ea typeface="맑은 고딕" pitchFamily="50" charset="-127"/>
              </a:defRPr>
            </a:lvl9pPr>
          </a:lstStyle>
          <a:p>
            <a:r>
              <a:rPr kumimoji="0" lang="ko-KR" altLang="en-US" sz="2800" dirty="0">
                <a:solidFill>
                  <a:srgbClr val="0070C0"/>
                </a:solidFill>
              </a:rPr>
              <a:t/>
            </a:r>
            <a:br>
              <a:rPr kumimoji="0" lang="ko-KR" altLang="en-US" sz="2800" dirty="0">
                <a:solidFill>
                  <a:srgbClr val="0070C0"/>
                </a:solidFill>
              </a:rPr>
            </a:br>
            <a:r>
              <a:rPr kumimoji="0" lang="ko-KR" altLang="en-US" sz="2000" dirty="0">
                <a:solidFill>
                  <a:srgbClr val="C00000"/>
                </a:solidFill>
                <a:latin typeface="MD개성체" panose="02020603020101020101" pitchFamily="18" charset="-127"/>
                <a:ea typeface="MD개성체" panose="02020603020101020101" pitchFamily="18" charset="-127"/>
              </a:rPr>
              <a:t> </a:t>
            </a:r>
            <a:r>
              <a:rPr kumimoji="0" lang="ko-KR" altLang="en-US" sz="1800" dirty="0">
                <a:solidFill>
                  <a:srgbClr val="C00000"/>
                </a:solidFill>
                <a:latin typeface="+mn-ea"/>
                <a:ea typeface="+mn-ea"/>
              </a:rPr>
              <a:t>사람의 말을 이해하고 </a:t>
            </a:r>
            <a:endParaRPr kumimoji="0" lang="en-US" altLang="ko-KR" sz="1800" dirty="0">
              <a:solidFill>
                <a:srgbClr val="C00000"/>
              </a:solidFill>
              <a:latin typeface="+mn-ea"/>
              <a:ea typeface="+mn-ea"/>
            </a:endParaRPr>
          </a:p>
          <a:p>
            <a:r>
              <a:rPr kumimoji="0" lang="ko-KR" altLang="en-US" sz="1800" dirty="0">
                <a:solidFill>
                  <a:srgbClr val="C00000"/>
                </a:solidFill>
                <a:latin typeface="+mn-ea"/>
                <a:ea typeface="+mn-ea"/>
              </a:rPr>
              <a:t>사람이 쓰는 언어로 대답</a:t>
            </a:r>
            <a:r>
              <a:rPr kumimoji="0" lang="en-US" altLang="ko-KR" sz="1800" dirty="0">
                <a:solidFill>
                  <a:srgbClr val="C00000"/>
                </a:solidFill>
                <a:latin typeface="+mn-ea"/>
                <a:ea typeface="+mn-ea"/>
              </a:rPr>
              <a:t>.</a:t>
            </a:r>
          </a:p>
          <a:p>
            <a:r>
              <a:rPr kumimoji="0" lang="ko-KR" altLang="en-US" sz="1800" dirty="0">
                <a:solidFill>
                  <a:srgbClr val="C00000"/>
                </a:solidFill>
                <a:latin typeface="+mn-ea"/>
                <a:ea typeface="+mn-ea"/>
              </a:rPr>
              <a:t>인간만의 고유</a:t>
            </a:r>
            <a:r>
              <a:rPr kumimoji="0" lang="en-US" altLang="ko-KR" sz="1800" dirty="0">
                <a:solidFill>
                  <a:srgbClr val="C00000"/>
                </a:solidFill>
                <a:latin typeface="+mn-ea"/>
                <a:ea typeface="+mn-ea"/>
              </a:rPr>
              <a:t> </a:t>
            </a:r>
            <a:r>
              <a:rPr kumimoji="0" lang="ko-KR" altLang="en-US" sz="1800" dirty="0">
                <a:solidFill>
                  <a:srgbClr val="C00000"/>
                </a:solidFill>
                <a:latin typeface="+mn-ea"/>
                <a:ea typeface="+mn-ea"/>
              </a:rPr>
              <a:t>능력이었던 </a:t>
            </a:r>
            <a:endParaRPr kumimoji="0" lang="en-US" altLang="ko-KR" sz="1800" dirty="0">
              <a:solidFill>
                <a:srgbClr val="C00000"/>
              </a:solidFill>
              <a:latin typeface="+mn-ea"/>
              <a:ea typeface="+mn-ea"/>
            </a:endParaRPr>
          </a:p>
          <a:p>
            <a:r>
              <a:rPr kumimoji="0" lang="ko-KR" altLang="en-US" sz="1800" dirty="0">
                <a:solidFill>
                  <a:srgbClr val="C00000"/>
                </a:solidFill>
                <a:latin typeface="+mn-ea"/>
                <a:ea typeface="+mn-ea"/>
              </a:rPr>
              <a:t>지적판단의 영역까지 </a:t>
            </a:r>
            <a:endParaRPr kumimoji="0" lang="en-US" altLang="ko-KR" sz="1800" dirty="0">
              <a:solidFill>
                <a:srgbClr val="C00000"/>
              </a:solidFill>
              <a:latin typeface="+mn-ea"/>
              <a:ea typeface="+mn-ea"/>
            </a:endParaRPr>
          </a:p>
          <a:p>
            <a:r>
              <a:rPr kumimoji="0" lang="ko-KR" altLang="en-US" sz="1800" dirty="0">
                <a:solidFill>
                  <a:srgbClr val="C00000"/>
                </a:solidFill>
                <a:latin typeface="+mn-ea"/>
                <a:ea typeface="+mn-ea"/>
              </a:rPr>
              <a:t>컴퓨터에 내어주는 순간</a:t>
            </a:r>
            <a:r>
              <a:rPr kumimoji="0" lang="en-US" altLang="ko-KR" sz="1800" dirty="0">
                <a:solidFill>
                  <a:srgbClr val="C00000"/>
                </a:solidFill>
                <a:latin typeface="+mn-ea"/>
                <a:ea typeface="+mn-ea"/>
              </a:rPr>
              <a:t>. </a:t>
            </a:r>
          </a:p>
          <a:p>
            <a:r>
              <a:rPr kumimoji="0" lang="en-US" altLang="ko-KR" sz="1600" dirty="0">
                <a:solidFill>
                  <a:srgbClr val="C00000"/>
                </a:solidFill>
                <a:latin typeface="+mn-ea"/>
                <a:ea typeface="+mn-ea"/>
              </a:rPr>
              <a:t>2011</a:t>
            </a:r>
            <a:r>
              <a:rPr kumimoji="0" lang="ko-KR" altLang="en-US" sz="1600" dirty="0">
                <a:solidFill>
                  <a:srgbClr val="C00000"/>
                </a:solidFill>
                <a:latin typeface="+mn-ea"/>
                <a:ea typeface="+mn-ea"/>
              </a:rPr>
              <a:t>년</a:t>
            </a:r>
            <a:r>
              <a:rPr kumimoji="0" lang="en-US" altLang="ko-KR" sz="1600" dirty="0">
                <a:solidFill>
                  <a:srgbClr val="C00000"/>
                </a:solidFill>
                <a:latin typeface="+mn-ea"/>
                <a:ea typeface="+mn-ea"/>
              </a:rPr>
              <a:t>2</a:t>
            </a:r>
            <a:r>
              <a:rPr kumimoji="0" lang="ko-KR" altLang="en-US" sz="1600" dirty="0">
                <a:solidFill>
                  <a:srgbClr val="C00000"/>
                </a:solidFill>
                <a:latin typeface="+mn-ea"/>
                <a:ea typeface="+mn-ea"/>
              </a:rPr>
              <a:t>월</a:t>
            </a:r>
            <a:endParaRPr kumimoji="0" lang="ko-KR" altLang="en-US" sz="1800" dirty="0">
              <a:solidFill>
                <a:srgbClr val="C00000"/>
              </a:solidFill>
              <a:latin typeface="+mn-ea"/>
              <a:ea typeface="+mn-ea"/>
            </a:endParaRPr>
          </a:p>
        </p:txBody>
      </p:sp>
      <p:pic>
        <p:nvPicPr>
          <p:cNvPr id="9" name="Google Duplex">
            <a:hlinkClick r:id="" action="ppaction://media"/>
            <a:extLst>
              <a:ext uri="{FF2B5EF4-FFF2-40B4-BE49-F238E27FC236}">
                <a16:creationId xmlns:a16="http://schemas.microsoft.com/office/drawing/2014/main" id="{458597D4-E117-4E91-A8F4-DDC438F33A3C}"/>
              </a:ext>
            </a:extLst>
          </p:cNvPr>
          <p:cNvPicPr>
            <a:picLocks noGrp="1" noChangeAspect="1"/>
          </p:cNvPicPr>
          <p:nvPr>
            <p:ph idx="1"/>
            <a:videoFile r:link="rId1"/>
            <p:extLst>
              <p:ext uri="{DAA4B4D4-6D71-4841-9C94-3DE7FCFB9230}">
                <p14:media xmlns:p14="http://schemas.microsoft.com/office/powerpoint/2010/main" r:embed="rId2">
                  <p14:trim end="1850.6458"/>
                </p14:media>
              </p:ext>
            </p:extLst>
          </p:nvPr>
        </p:nvPicPr>
        <p:blipFill rotWithShape="1">
          <a:blip r:embed="rId6"/>
          <a:srcRect l="9624" t="34387" r="10869" b="30281"/>
          <a:stretch/>
        </p:blipFill>
        <p:spPr>
          <a:xfrm>
            <a:off x="3431685" y="4429780"/>
            <a:ext cx="6464983" cy="2023556"/>
          </a:xfrm>
        </p:spPr>
      </p:pic>
      <p:sp>
        <p:nvSpPr>
          <p:cNvPr id="10" name="모서리가 둥근 직사각형 9">
            <a:extLst>
              <a:ext uri="{FF2B5EF4-FFF2-40B4-BE49-F238E27FC236}">
                <a16:creationId xmlns:a16="http://schemas.microsoft.com/office/drawing/2014/main" id="{1D1C3D83-41B0-41F5-A2AD-64C3ADEA6060}"/>
              </a:ext>
            </a:extLst>
          </p:cNvPr>
          <p:cNvSpPr/>
          <p:nvPr/>
        </p:nvSpPr>
        <p:spPr>
          <a:xfrm>
            <a:off x="488504" y="3788138"/>
            <a:ext cx="3888432" cy="504056"/>
          </a:xfrm>
          <a:prstGeom prst="roundRect">
            <a:avLst>
              <a:gd name="adj" fmla="val 5000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sz="1800" b="1">
                <a:latin typeface="+mn-ea"/>
              </a:rPr>
              <a:t>퀴즈대회에서 인간 대표에게 승리</a:t>
            </a:r>
            <a:endParaRPr lang="ko-KR" altLang="en-US" sz="1800" b="1" dirty="0">
              <a:latin typeface="+mn-ea"/>
            </a:endParaRPr>
          </a:p>
        </p:txBody>
      </p:sp>
      <p:sp>
        <p:nvSpPr>
          <p:cNvPr id="11" name="모서리가 둥근 직사각형 9">
            <a:extLst>
              <a:ext uri="{FF2B5EF4-FFF2-40B4-BE49-F238E27FC236}">
                <a16:creationId xmlns:a16="http://schemas.microsoft.com/office/drawing/2014/main" id="{C400E1DA-9762-493A-B938-A395DB582A1D}"/>
              </a:ext>
            </a:extLst>
          </p:cNvPr>
          <p:cNvSpPr/>
          <p:nvPr/>
        </p:nvSpPr>
        <p:spPr>
          <a:xfrm>
            <a:off x="5731421" y="1131151"/>
            <a:ext cx="3168352" cy="504056"/>
          </a:xfrm>
          <a:prstGeom prst="roundRect">
            <a:avLst>
              <a:gd name="adj" fmla="val 5000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sz="1800" b="1" dirty="0">
                <a:latin typeface="+mn-ea"/>
              </a:rPr>
              <a:t>토론 대회에서 인간과 맞짱</a:t>
            </a:r>
          </a:p>
        </p:txBody>
      </p:sp>
      <p:sp>
        <p:nvSpPr>
          <p:cNvPr id="12" name="제목 2">
            <a:extLst>
              <a:ext uri="{FF2B5EF4-FFF2-40B4-BE49-F238E27FC236}">
                <a16:creationId xmlns:a16="http://schemas.microsoft.com/office/drawing/2014/main" id="{5263A13B-BC45-4883-9828-5E8DC7AEF5C3}"/>
              </a:ext>
            </a:extLst>
          </p:cNvPr>
          <p:cNvSpPr txBox="1">
            <a:spLocks/>
          </p:cNvSpPr>
          <p:nvPr/>
        </p:nvSpPr>
        <p:spPr>
          <a:xfrm flipH="1">
            <a:off x="5044981" y="3491760"/>
            <a:ext cx="4408355" cy="755739"/>
          </a:xfrm>
          <a:prstGeom prst="rect">
            <a:avLst/>
          </a:prstGeom>
          <a:ln>
            <a:noFill/>
          </a:ln>
        </p:spPr>
        <p:txBody>
          <a:bodyPr wrap="none" lIns="107275" tIns="53637" rIns="107275" bIns="53637" anchor="b">
            <a:noAutofit/>
          </a:bodyPr>
          <a:lstStyle>
            <a:lvl1pPr marL="90488" indent="0" algn="ctr" defTabSz="1072743" rtl="0" eaLnBrk="1" fontAlgn="base" latinLnBrk="0" hangingPunct="1">
              <a:lnSpc>
                <a:spcPct val="100000"/>
              </a:lnSpc>
              <a:spcBef>
                <a:spcPct val="0"/>
              </a:spcBef>
              <a:spcAft>
                <a:spcPct val="0"/>
              </a:spcAft>
              <a:buNone/>
              <a:defRPr lang="ko-KR" altLang="en-US" sz="3600" b="1" kern="1200" cap="none" baseline="0" dirty="0">
                <a:gradFill>
                  <a:gsLst>
                    <a:gs pos="0">
                      <a:srgbClr val="00338E"/>
                    </a:gs>
                    <a:gs pos="50000">
                      <a:srgbClr val="4615D1"/>
                    </a:gs>
                    <a:gs pos="100000">
                      <a:srgbClr val="004070"/>
                    </a:gs>
                  </a:gsLst>
                  <a:lin ang="0" scaled="1"/>
                </a:gradFill>
                <a:effectLst>
                  <a:glow rad="101600">
                    <a:schemeClr val="bg1"/>
                  </a:glow>
                </a:effectLst>
                <a:latin typeface="맑은 고딕" panose="020B0503020000020004" pitchFamily="50" charset="-127"/>
                <a:ea typeface="맑은 고딕" panose="020B0503020000020004" pitchFamily="50" charset="-127"/>
                <a:cs typeface="+mj-cs"/>
              </a:defRPr>
            </a:lvl1pPr>
            <a:lvl2pPr algn="l" rtl="0" eaLnBrk="1" fontAlgn="base" latinLnBrk="1" hangingPunct="1">
              <a:spcBef>
                <a:spcPct val="0"/>
              </a:spcBef>
              <a:spcAft>
                <a:spcPct val="0"/>
              </a:spcAft>
              <a:defRPr sz="3800" b="1">
                <a:solidFill>
                  <a:schemeClr val="tx2"/>
                </a:solidFill>
                <a:latin typeface="맑은 고딕" pitchFamily="50" charset="-127"/>
                <a:ea typeface="맑은 고딕" pitchFamily="50" charset="-127"/>
              </a:defRPr>
            </a:lvl2pPr>
            <a:lvl3pPr algn="l" rtl="0" eaLnBrk="1" fontAlgn="base" latinLnBrk="1" hangingPunct="1">
              <a:spcBef>
                <a:spcPct val="0"/>
              </a:spcBef>
              <a:spcAft>
                <a:spcPct val="0"/>
              </a:spcAft>
              <a:defRPr sz="3800" b="1">
                <a:solidFill>
                  <a:schemeClr val="tx2"/>
                </a:solidFill>
                <a:latin typeface="맑은 고딕" pitchFamily="50" charset="-127"/>
                <a:ea typeface="맑은 고딕" pitchFamily="50" charset="-127"/>
              </a:defRPr>
            </a:lvl3pPr>
            <a:lvl4pPr algn="l" rtl="0" eaLnBrk="1" fontAlgn="base" latinLnBrk="1" hangingPunct="1">
              <a:spcBef>
                <a:spcPct val="0"/>
              </a:spcBef>
              <a:spcAft>
                <a:spcPct val="0"/>
              </a:spcAft>
              <a:defRPr sz="3800" b="1">
                <a:solidFill>
                  <a:schemeClr val="tx2"/>
                </a:solidFill>
                <a:latin typeface="맑은 고딕" pitchFamily="50" charset="-127"/>
                <a:ea typeface="맑은 고딕" pitchFamily="50" charset="-127"/>
              </a:defRPr>
            </a:lvl4pPr>
            <a:lvl5pPr algn="l" rtl="0" eaLnBrk="1" fontAlgn="base" latinLnBrk="1" hangingPunct="1">
              <a:spcBef>
                <a:spcPct val="0"/>
              </a:spcBef>
              <a:spcAft>
                <a:spcPct val="0"/>
              </a:spcAft>
              <a:defRPr sz="3800" b="1">
                <a:solidFill>
                  <a:schemeClr val="tx2"/>
                </a:solidFill>
                <a:latin typeface="맑은 고딕" pitchFamily="50" charset="-127"/>
                <a:ea typeface="맑은 고딕" pitchFamily="50" charset="-127"/>
              </a:defRPr>
            </a:lvl5pPr>
            <a:lvl6pPr marL="536372" algn="l" rtl="0" eaLnBrk="1" fontAlgn="base" latinLnBrk="1" hangingPunct="1">
              <a:spcBef>
                <a:spcPct val="0"/>
              </a:spcBef>
              <a:spcAft>
                <a:spcPct val="0"/>
              </a:spcAft>
              <a:defRPr sz="3800" b="1">
                <a:solidFill>
                  <a:schemeClr val="tx2"/>
                </a:solidFill>
                <a:latin typeface="맑은 고딕" pitchFamily="50" charset="-127"/>
                <a:ea typeface="맑은 고딕" pitchFamily="50" charset="-127"/>
              </a:defRPr>
            </a:lvl6pPr>
            <a:lvl7pPr marL="1072743" algn="l" rtl="0" eaLnBrk="1" fontAlgn="base" latinLnBrk="1" hangingPunct="1">
              <a:spcBef>
                <a:spcPct val="0"/>
              </a:spcBef>
              <a:spcAft>
                <a:spcPct val="0"/>
              </a:spcAft>
              <a:defRPr sz="3800" b="1">
                <a:solidFill>
                  <a:schemeClr val="tx2"/>
                </a:solidFill>
                <a:latin typeface="맑은 고딕" pitchFamily="50" charset="-127"/>
                <a:ea typeface="맑은 고딕" pitchFamily="50" charset="-127"/>
              </a:defRPr>
            </a:lvl7pPr>
            <a:lvl8pPr marL="1609115" algn="l" rtl="0" eaLnBrk="1" fontAlgn="base" latinLnBrk="1" hangingPunct="1">
              <a:spcBef>
                <a:spcPct val="0"/>
              </a:spcBef>
              <a:spcAft>
                <a:spcPct val="0"/>
              </a:spcAft>
              <a:defRPr sz="3800" b="1">
                <a:solidFill>
                  <a:schemeClr val="tx2"/>
                </a:solidFill>
                <a:latin typeface="맑은 고딕" pitchFamily="50" charset="-127"/>
                <a:ea typeface="맑은 고딕" pitchFamily="50" charset="-127"/>
              </a:defRPr>
            </a:lvl8pPr>
            <a:lvl9pPr marL="2145487" algn="l" rtl="0" eaLnBrk="1" fontAlgn="base" latinLnBrk="1" hangingPunct="1">
              <a:spcBef>
                <a:spcPct val="0"/>
              </a:spcBef>
              <a:spcAft>
                <a:spcPct val="0"/>
              </a:spcAft>
              <a:defRPr sz="3800" b="1">
                <a:solidFill>
                  <a:schemeClr val="tx2"/>
                </a:solidFill>
                <a:latin typeface="맑은 고딕" pitchFamily="50" charset="-127"/>
                <a:ea typeface="맑은 고딕" pitchFamily="50" charset="-127"/>
              </a:defRPr>
            </a:lvl9pPr>
          </a:lstStyle>
          <a:p>
            <a:pPr algn="r"/>
            <a:r>
              <a:rPr kumimoji="0" lang="ko-KR" altLang="en-US" sz="2800" dirty="0">
                <a:solidFill>
                  <a:srgbClr val="0070C0"/>
                </a:solidFill>
              </a:rPr>
              <a:t/>
            </a:r>
            <a:br>
              <a:rPr kumimoji="0" lang="ko-KR" altLang="en-US" sz="2800" dirty="0">
                <a:solidFill>
                  <a:srgbClr val="0070C0"/>
                </a:solidFill>
              </a:rPr>
            </a:br>
            <a:r>
              <a:rPr kumimoji="0" lang="ko-KR" altLang="en-US" sz="2000" dirty="0">
                <a:solidFill>
                  <a:srgbClr val="C00000"/>
                </a:solidFill>
                <a:latin typeface="MD개성체" panose="02020603020101020101" pitchFamily="18" charset="-127"/>
                <a:ea typeface="MD개성체" panose="02020603020101020101" pitchFamily="18" charset="-127"/>
              </a:rPr>
              <a:t> </a:t>
            </a:r>
            <a:r>
              <a:rPr kumimoji="0" lang="ko-KR" altLang="en-US" sz="1800" dirty="0">
                <a:solidFill>
                  <a:srgbClr val="C00000"/>
                </a:solidFill>
                <a:latin typeface="+mn-ea"/>
                <a:ea typeface="+mn-ea"/>
              </a:rPr>
              <a:t>주어진 주제에 대하여</a:t>
            </a:r>
            <a:r>
              <a:rPr kumimoji="0" lang="en-US" altLang="ko-KR" sz="1800" dirty="0">
                <a:solidFill>
                  <a:srgbClr val="C00000"/>
                </a:solidFill>
                <a:latin typeface="+mn-ea"/>
                <a:ea typeface="+mn-ea"/>
              </a:rPr>
              <a:t> </a:t>
            </a:r>
            <a:r>
              <a:rPr kumimoji="0" lang="ko-KR" altLang="en-US" sz="1800" dirty="0">
                <a:solidFill>
                  <a:srgbClr val="C00000"/>
                </a:solidFill>
                <a:latin typeface="+mn-ea"/>
                <a:ea typeface="+mn-ea"/>
              </a:rPr>
              <a:t>상대방과 논쟁을</a:t>
            </a:r>
            <a:endParaRPr kumimoji="0" lang="en-US" altLang="ko-KR" sz="1800" dirty="0">
              <a:solidFill>
                <a:srgbClr val="C00000"/>
              </a:solidFill>
              <a:latin typeface="+mn-ea"/>
              <a:ea typeface="+mn-ea"/>
            </a:endParaRPr>
          </a:p>
          <a:p>
            <a:pPr algn="r"/>
            <a:r>
              <a:rPr kumimoji="0" lang="ko-KR" altLang="en-US" sz="1800" dirty="0">
                <a:solidFill>
                  <a:srgbClr val="C00000"/>
                </a:solidFill>
                <a:latin typeface="+mn-ea"/>
                <a:ea typeface="+mn-ea"/>
              </a:rPr>
              <a:t>주고 받으며 청중을 설득</a:t>
            </a:r>
            <a:r>
              <a:rPr kumimoji="0" lang="en-US" altLang="ko-KR" sz="1800" dirty="0">
                <a:solidFill>
                  <a:srgbClr val="C00000"/>
                </a:solidFill>
                <a:latin typeface="+mn-ea"/>
                <a:ea typeface="+mn-ea"/>
              </a:rPr>
              <a:t> </a:t>
            </a:r>
            <a:r>
              <a:rPr kumimoji="0" lang="en-US" altLang="ko-KR" sz="1600" dirty="0">
                <a:solidFill>
                  <a:srgbClr val="C00000"/>
                </a:solidFill>
                <a:latin typeface="+mn-ea"/>
                <a:ea typeface="+mn-ea"/>
              </a:rPr>
              <a:t>2019</a:t>
            </a:r>
            <a:r>
              <a:rPr kumimoji="0" lang="ko-KR" altLang="en-US" sz="1600" dirty="0">
                <a:solidFill>
                  <a:srgbClr val="C00000"/>
                </a:solidFill>
                <a:latin typeface="+mn-ea"/>
                <a:ea typeface="+mn-ea"/>
              </a:rPr>
              <a:t>년</a:t>
            </a:r>
            <a:r>
              <a:rPr kumimoji="0" lang="en-US" altLang="ko-KR" sz="1600" dirty="0">
                <a:solidFill>
                  <a:srgbClr val="C00000"/>
                </a:solidFill>
                <a:latin typeface="+mn-ea"/>
                <a:ea typeface="+mn-ea"/>
              </a:rPr>
              <a:t>2</a:t>
            </a:r>
            <a:r>
              <a:rPr kumimoji="0" lang="ko-KR" altLang="en-US" sz="1600" dirty="0">
                <a:solidFill>
                  <a:srgbClr val="C00000"/>
                </a:solidFill>
                <a:latin typeface="+mn-ea"/>
                <a:ea typeface="+mn-ea"/>
              </a:rPr>
              <a:t>월</a:t>
            </a:r>
            <a:endParaRPr kumimoji="0" lang="ko-KR" altLang="en-US" sz="1800" dirty="0">
              <a:solidFill>
                <a:srgbClr val="C00000"/>
              </a:solidFill>
              <a:latin typeface="+mn-ea"/>
              <a:ea typeface="+mn-ea"/>
            </a:endParaRPr>
          </a:p>
        </p:txBody>
      </p:sp>
      <p:sp>
        <p:nvSpPr>
          <p:cNvPr id="13" name="모서리가 둥근 직사각형 9">
            <a:extLst>
              <a:ext uri="{FF2B5EF4-FFF2-40B4-BE49-F238E27FC236}">
                <a16:creationId xmlns:a16="http://schemas.microsoft.com/office/drawing/2014/main" id="{292B69BD-9EDA-471C-9A37-9CF6DBEAB244}"/>
              </a:ext>
            </a:extLst>
          </p:cNvPr>
          <p:cNvSpPr/>
          <p:nvPr/>
        </p:nvSpPr>
        <p:spPr>
          <a:xfrm>
            <a:off x="5302984" y="4541988"/>
            <a:ext cx="2861271" cy="504056"/>
          </a:xfrm>
          <a:prstGeom prst="roundRect">
            <a:avLst>
              <a:gd name="adj" fmla="val 5000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sz="1800" b="1" dirty="0">
                <a:latin typeface="+mn-ea"/>
              </a:rPr>
              <a:t>인공지능이 식당을 예약</a:t>
            </a:r>
          </a:p>
        </p:txBody>
      </p:sp>
      <p:pic>
        <p:nvPicPr>
          <p:cNvPr id="1026" name="Picture 2" descr="ibm natural language debatesì ëí ì´ë¯¸ì§ ê²ìê²°ê³¼">
            <a:extLst>
              <a:ext uri="{FF2B5EF4-FFF2-40B4-BE49-F238E27FC236}">
                <a16:creationId xmlns:a16="http://schemas.microsoft.com/office/drawing/2014/main" id="{CC002401-C6DB-41B8-947D-1F883F3A90F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67569" y="1642349"/>
            <a:ext cx="4355976" cy="19148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151589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392"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내용 개체 틀 10"/>
          <p:cNvSpPr>
            <a:spLocks noGrp="1"/>
          </p:cNvSpPr>
          <p:nvPr>
            <p:ph idx="1"/>
          </p:nvPr>
        </p:nvSpPr>
        <p:spPr>
          <a:xfrm>
            <a:off x="1136576" y="5132434"/>
            <a:ext cx="7378050" cy="1086549"/>
          </a:xfrm>
        </p:spPr>
        <p:txBody>
          <a:bodyPr>
            <a:normAutofit fontScale="77500" lnSpcReduction="20000"/>
          </a:bodyPr>
          <a:lstStyle/>
          <a:p>
            <a:pPr marL="86460" indent="0" algn="ctr">
              <a:buNone/>
            </a:pPr>
            <a:r>
              <a:rPr lang="ko-KR" altLang="en-US" dirty="0"/>
              <a:t>년 </a:t>
            </a:r>
            <a:r>
              <a:rPr lang="en-US" altLang="ko-KR" dirty="0"/>
              <a:t>100</a:t>
            </a:r>
            <a:r>
              <a:rPr lang="ko-KR" altLang="en-US" dirty="0"/>
              <a:t>만명의 교통 사망 사고</a:t>
            </a:r>
            <a:r>
              <a:rPr lang="en-US" altLang="ko-KR" dirty="0"/>
              <a:t> (</a:t>
            </a:r>
            <a:r>
              <a:rPr lang="ko-KR" altLang="en-US" dirty="0"/>
              <a:t>음주</a:t>
            </a:r>
            <a:r>
              <a:rPr lang="en-US" altLang="ko-KR" dirty="0"/>
              <a:t>, </a:t>
            </a:r>
            <a:r>
              <a:rPr lang="ko-KR" altLang="en-US" dirty="0"/>
              <a:t>과속</a:t>
            </a:r>
            <a:r>
              <a:rPr lang="en-US" altLang="ko-KR" dirty="0"/>
              <a:t>, </a:t>
            </a:r>
            <a:r>
              <a:rPr lang="ko-KR" altLang="en-US" dirty="0"/>
              <a:t>부주의가 주 원인</a:t>
            </a:r>
            <a:r>
              <a:rPr lang="en-US" altLang="ko-KR" dirty="0"/>
              <a:t>)</a:t>
            </a:r>
          </a:p>
          <a:p>
            <a:pPr marL="86460" indent="0" algn="ctr">
              <a:buNone/>
            </a:pPr>
            <a:r>
              <a:rPr lang="ko-KR" altLang="en-US" i="1" dirty="0"/>
              <a:t>“</a:t>
            </a:r>
            <a:r>
              <a:rPr lang="ko-KR" altLang="en-US" sz="2215" i="1" dirty="0">
                <a:latin typeface="+mn-ea"/>
              </a:rPr>
              <a:t>자율주행 차량이 </a:t>
            </a:r>
            <a:r>
              <a:rPr lang="ko-KR" altLang="en-US" sz="2215" i="1" dirty="0" err="1">
                <a:latin typeface="+mn-ea"/>
              </a:rPr>
              <a:t>대중화하는</a:t>
            </a:r>
            <a:r>
              <a:rPr lang="ko-KR" altLang="en-US" sz="2215" i="1" dirty="0">
                <a:latin typeface="+mn-ea"/>
              </a:rPr>
              <a:t> </a:t>
            </a:r>
            <a:r>
              <a:rPr lang="en-US" altLang="ko-KR" sz="2215" i="1" dirty="0">
                <a:latin typeface="+mn-ea"/>
              </a:rPr>
              <a:t>2030</a:t>
            </a:r>
            <a:r>
              <a:rPr lang="ko-KR" altLang="en-US" sz="2215" i="1" dirty="0">
                <a:latin typeface="+mn-ea"/>
              </a:rPr>
              <a:t>년에는 교통사고가 </a:t>
            </a:r>
            <a:r>
              <a:rPr lang="en-US" altLang="ko-KR" sz="2215" i="1" dirty="0">
                <a:latin typeface="+mn-ea"/>
              </a:rPr>
              <a:t>2015</a:t>
            </a:r>
            <a:r>
              <a:rPr lang="ko-KR" altLang="en-US" sz="2215" i="1" dirty="0">
                <a:latin typeface="+mn-ea"/>
              </a:rPr>
              <a:t>년에 비해 </a:t>
            </a:r>
            <a:r>
              <a:rPr lang="en-US" altLang="ko-KR" sz="2215" i="1" dirty="0">
                <a:latin typeface="+mn-ea"/>
              </a:rPr>
              <a:t>90% </a:t>
            </a:r>
            <a:r>
              <a:rPr lang="ko-KR" altLang="en-US" sz="2215" i="1" dirty="0">
                <a:latin typeface="+mn-ea"/>
              </a:rPr>
              <a:t>줄어들 것</a:t>
            </a:r>
            <a:r>
              <a:rPr lang="en-US" altLang="ko-KR" sz="2215" i="1" dirty="0">
                <a:latin typeface="+mn-ea"/>
              </a:rPr>
              <a:t>”  </a:t>
            </a:r>
            <a:r>
              <a:rPr lang="en-US" altLang="ko-KR" sz="2215" dirty="0">
                <a:latin typeface="+mn-ea"/>
              </a:rPr>
              <a:t>- </a:t>
            </a:r>
            <a:r>
              <a:rPr lang="ko-KR" altLang="en-US" sz="2215" dirty="0" err="1">
                <a:latin typeface="+mn-ea"/>
              </a:rPr>
              <a:t>매킨지</a:t>
            </a:r>
            <a:endParaRPr lang="en-US" altLang="ko-KR" sz="2215" dirty="0">
              <a:latin typeface="+mn-ea"/>
            </a:endParaRPr>
          </a:p>
          <a:p>
            <a:endParaRPr lang="ko-KR" altLang="en-US" dirty="0"/>
          </a:p>
        </p:txBody>
      </p:sp>
      <p:sp>
        <p:nvSpPr>
          <p:cNvPr id="6" name="제목 5"/>
          <p:cNvSpPr>
            <a:spLocks noGrp="1"/>
          </p:cNvSpPr>
          <p:nvPr>
            <p:ph type="title"/>
          </p:nvPr>
        </p:nvSpPr>
        <p:spPr/>
        <p:txBody>
          <a:bodyPr/>
          <a:lstStyle/>
          <a:p>
            <a:r>
              <a:rPr lang="ko-KR" altLang="en-US" dirty="0"/>
              <a:t>무인자율 자동차</a:t>
            </a:r>
            <a:r>
              <a:rPr lang="en-US" altLang="ko-KR" dirty="0"/>
              <a:t>, </a:t>
            </a:r>
            <a:r>
              <a:rPr lang="ko-KR" altLang="en-US" dirty="0"/>
              <a:t>배달 및 택시 서비스 시작</a:t>
            </a:r>
          </a:p>
        </p:txBody>
      </p:sp>
      <p:sp>
        <p:nvSpPr>
          <p:cNvPr id="14" name="텍스트 개체 틀 3"/>
          <p:cNvSpPr>
            <a:spLocks noGrp="1"/>
          </p:cNvSpPr>
          <p:nvPr>
            <p:ph type="body" sz="quarter" idx="10"/>
          </p:nvPr>
        </p:nvSpPr>
        <p:spPr/>
        <p:txBody>
          <a:bodyPr/>
          <a:lstStyle/>
          <a:p>
            <a:r>
              <a:rPr lang="en-US" altLang="ko-KR" dirty="0"/>
              <a:t>[</a:t>
            </a:r>
            <a:r>
              <a:rPr lang="ko-KR" altLang="en-US" dirty="0"/>
              <a:t>이미지 출처 </a:t>
            </a:r>
            <a:r>
              <a:rPr lang="en-US" altLang="ko-KR" dirty="0"/>
              <a:t>: </a:t>
            </a:r>
            <a:r>
              <a:rPr lang="ko-KR" altLang="en-US" dirty="0"/>
              <a:t>구글 검색 </a:t>
            </a:r>
            <a:r>
              <a:rPr lang="en-US" altLang="ko-KR" dirty="0"/>
              <a:t>http://www.hankookilbo.com/m/v/8d6388860e134dd2b7e3cc7f7f52657c</a:t>
            </a:r>
            <a:endParaRPr lang="ko-KR" altLang="en-US" dirty="0"/>
          </a:p>
        </p:txBody>
      </p:sp>
      <p:sp>
        <p:nvSpPr>
          <p:cNvPr id="9" name="내용 개체 틀 10">
            <a:extLst>
              <a:ext uri="{FF2B5EF4-FFF2-40B4-BE49-F238E27FC236}">
                <a16:creationId xmlns:a16="http://schemas.microsoft.com/office/drawing/2014/main" id="{AD2F67B8-AAAD-418D-A66A-56B4B609F66C}"/>
              </a:ext>
            </a:extLst>
          </p:cNvPr>
          <p:cNvSpPr txBox="1">
            <a:spLocks/>
          </p:cNvSpPr>
          <p:nvPr/>
        </p:nvSpPr>
        <p:spPr>
          <a:xfrm>
            <a:off x="4880521" y="1330485"/>
            <a:ext cx="4846579" cy="822023"/>
          </a:xfrm>
          <a:prstGeom prst="rect">
            <a:avLst/>
          </a:prstGeom>
          <a:ln>
            <a:noFill/>
          </a:ln>
        </p:spPr>
        <p:txBody>
          <a:bodyPr wrap="square" lIns="107275" tIns="144000" rIns="107275" bIns="53637">
            <a:normAutofit/>
          </a:bodyPr>
          <a:lstStyle>
            <a:lvl1pPr marL="449263" indent="-355600" algn="l" rtl="0" eaLnBrk="1" fontAlgn="base" latinLnBrk="1" hangingPunct="1">
              <a:lnSpc>
                <a:spcPct val="120000"/>
              </a:lnSpc>
              <a:spcBef>
                <a:spcPts val="704"/>
              </a:spcBef>
              <a:spcAft>
                <a:spcPct val="0"/>
              </a:spcAft>
              <a:buClr>
                <a:srgbClr val="E41955"/>
              </a:buClr>
              <a:buSzPct val="90000"/>
              <a:buFont typeface="Wingdings" panose="05000000000000000000" pitchFamily="2" charset="2"/>
              <a:buChar char="l"/>
              <a:defRPr sz="2200" b="1" baseline="0">
                <a:solidFill>
                  <a:srgbClr val="002563"/>
                </a:solidFill>
                <a:latin typeface="맑은 고딕" panose="020B0503020000020004" pitchFamily="50" charset="-127"/>
                <a:ea typeface="맑은 고딕" panose="020B0503020000020004" pitchFamily="50" charset="-127"/>
                <a:cs typeface="+mn-cs"/>
              </a:defRPr>
            </a:lvl1pPr>
            <a:lvl2pPr marL="449263" indent="-177800" algn="l" rtl="0" eaLnBrk="1" fontAlgn="base" latinLnBrk="1" hangingPunct="1">
              <a:lnSpc>
                <a:spcPct val="120000"/>
              </a:lnSpc>
              <a:spcBef>
                <a:spcPts val="587"/>
              </a:spcBef>
              <a:spcAft>
                <a:spcPct val="0"/>
              </a:spcAft>
              <a:buClr>
                <a:schemeClr val="tx1"/>
              </a:buClr>
              <a:buSzPct val="75000"/>
              <a:buFont typeface="Arial" pitchFamily="34" charset="0"/>
              <a:buChar char="•"/>
              <a:defRPr sz="1800" b="1">
                <a:solidFill>
                  <a:schemeClr val="tx1"/>
                </a:solidFill>
                <a:latin typeface="맑은 고딕" panose="020B0503020000020004" pitchFamily="50" charset="-127"/>
                <a:ea typeface="맑은 고딕" panose="020B0503020000020004" pitchFamily="50" charset="-127"/>
              </a:defRPr>
            </a:lvl2pPr>
            <a:lvl3pPr marL="625475" indent="-177800" algn="l" rtl="0" eaLnBrk="1" fontAlgn="base" latinLnBrk="1" hangingPunct="1">
              <a:lnSpc>
                <a:spcPct val="120000"/>
              </a:lnSpc>
              <a:spcBef>
                <a:spcPts val="587"/>
              </a:spcBef>
              <a:spcAft>
                <a:spcPct val="0"/>
              </a:spcAft>
              <a:buClr>
                <a:schemeClr val="tx1"/>
              </a:buClr>
              <a:buSzPct val="76000"/>
              <a:buFont typeface="Arial" pitchFamily="34" charset="0"/>
              <a:buChar char="•"/>
              <a:defRPr sz="1600" b="1">
                <a:solidFill>
                  <a:srgbClr val="464646"/>
                </a:solidFill>
                <a:latin typeface="맑은 고딕" panose="020B0503020000020004" pitchFamily="50" charset="-127"/>
                <a:ea typeface="맑은 고딕" panose="020B0503020000020004" pitchFamily="50" charset="-127"/>
              </a:defRPr>
            </a:lvl3pPr>
            <a:lvl4pPr marL="801688" indent="-176213" algn="l" rtl="0" eaLnBrk="1" fontAlgn="base" latinLnBrk="1" hangingPunct="1">
              <a:lnSpc>
                <a:spcPct val="120000"/>
              </a:lnSpc>
              <a:spcBef>
                <a:spcPts val="469"/>
              </a:spcBef>
              <a:spcAft>
                <a:spcPct val="0"/>
              </a:spcAft>
              <a:buClr>
                <a:schemeClr val="tx1"/>
              </a:buClr>
              <a:buSzPct val="70000"/>
              <a:buFont typeface="Arial" pitchFamily="34" charset="0"/>
              <a:buChar char="•"/>
              <a:defRPr sz="1400" b="1">
                <a:solidFill>
                  <a:srgbClr val="464646"/>
                </a:solidFill>
                <a:latin typeface="맑은 고딕" panose="020B0503020000020004" pitchFamily="50" charset="-127"/>
                <a:ea typeface="맑은 고딕" panose="020B0503020000020004" pitchFamily="50" charset="-127"/>
              </a:defRPr>
            </a:lvl4pPr>
            <a:lvl5pPr marL="989013" indent="-187325" algn="l" rtl="0" eaLnBrk="1" fontAlgn="base" latinLnBrk="1" hangingPunct="1">
              <a:lnSpc>
                <a:spcPct val="120000"/>
              </a:lnSpc>
              <a:spcBef>
                <a:spcPts val="352"/>
              </a:spcBef>
              <a:spcAft>
                <a:spcPct val="0"/>
              </a:spcAft>
              <a:buClr>
                <a:schemeClr val="tx1"/>
              </a:buClr>
              <a:buSzPct val="70000"/>
              <a:buFont typeface="Arial" pitchFamily="34" charset="0"/>
              <a:buChar char="•"/>
              <a:defRPr sz="1200" b="1">
                <a:solidFill>
                  <a:srgbClr val="464646"/>
                </a:solidFill>
                <a:latin typeface="맑은 고딕" panose="020B0503020000020004" pitchFamily="50" charset="-127"/>
                <a:ea typeface="맑은 고딕" panose="020B0503020000020004" pitchFamily="50" charset="-127"/>
              </a:defRPr>
            </a:lvl5pPr>
            <a:lvl6pPr marL="2145487" indent="-268186" algn="l" rtl="0" eaLnBrk="1" fontAlgn="base" latinLnBrk="1" hangingPunct="1">
              <a:spcBef>
                <a:spcPts val="352"/>
              </a:spcBef>
              <a:spcAft>
                <a:spcPct val="0"/>
              </a:spcAft>
              <a:buClr>
                <a:schemeClr val="accent2"/>
              </a:buClr>
              <a:buSzPct val="70000"/>
              <a:buFont typeface="Wingdings" pitchFamily="2" charset="2"/>
              <a:buChar char=""/>
              <a:defRPr sz="1900" b="1">
                <a:solidFill>
                  <a:schemeClr val="tx1"/>
                </a:solidFill>
                <a:latin typeface="+mn-lt"/>
                <a:ea typeface="+mn-ea"/>
              </a:defRPr>
            </a:lvl6pPr>
            <a:lvl7pPr marL="2681859" indent="-268186" algn="l" rtl="0" eaLnBrk="1" fontAlgn="base" latinLnBrk="1" hangingPunct="1">
              <a:spcBef>
                <a:spcPts val="352"/>
              </a:spcBef>
              <a:spcAft>
                <a:spcPct val="0"/>
              </a:spcAft>
              <a:buClr>
                <a:schemeClr val="accent2"/>
              </a:buClr>
              <a:buSzPct val="70000"/>
              <a:buFont typeface="Wingdings" pitchFamily="2" charset="2"/>
              <a:buChar char=""/>
              <a:defRPr sz="1900" b="1">
                <a:solidFill>
                  <a:schemeClr val="tx1"/>
                </a:solidFill>
                <a:latin typeface="+mn-lt"/>
                <a:ea typeface="+mn-ea"/>
              </a:defRPr>
            </a:lvl7pPr>
            <a:lvl8pPr marL="3218230" indent="-268186" algn="l" rtl="0" eaLnBrk="1" fontAlgn="base" latinLnBrk="1" hangingPunct="1">
              <a:spcBef>
                <a:spcPts val="352"/>
              </a:spcBef>
              <a:spcAft>
                <a:spcPct val="0"/>
              </a:spcAft>
              <a:buClr>
                <a:schemeClr val="accent2"/>
              </a:buClr>
              <a:buSzPct val="70000"/>
              <a:buFont typeface="Wingdings" pitchFamily="2" charset="2"/>
              <a:buChar char=""/>
              <a:defRPr sz="1900" b="1">
                <a:solidFill>
                  <a:schemeClr val="tx1"/>
                </a:solidFill>
                <a:latin typeface="+mn-lt"/>
                <a:ea typeface="+mn-ea"/>
              </a:defRPr>
            </a:lvl8pPr>
            <a:lvl9pPr marL="3754602" indent="-268186" algn="l" rtl="0" eaLnBrk="1" fontAlgn="base" latinLnBrk="1" hangingPunct="1">
              <a:spcBef>
                <a:spcPts val="352"/>
              </a:spcBef>
              <a:spcAft>
                <a:spcPct val="0"/>
              </a:spcAft>
              <a:buClr>
                <a:schemeClr val="accent2"/>
              </a:buClr>
              <a:buSzPct val="70000"/>
              <a:buFont typeface="Wingdings" pitchFamily="2" charset="2"/>
              <a:buChar char=""/>
              <a:defRPr sz="1900" b="1">
                <a:solidFill>
                  <a:schemeClr val="tx1"/>
                </a:solidFill>
                <a:latin typeface="+mn-lt"/>
                <a:ea typeface="+mn-ea"/>
              </a:defRPr>
            </a:lvl9pPr>
          </a:lstStyle>
          <a:p>
            <a:pPr marL="86460" indent="0" algn="ctr">
              <a:buFont typeface="Wingdings" panose="05000000000000000000" pitchFamily="2" charset="2"/>
              <a:buNone/>
            </a:pPr>
            <a:r>
              <a:rPr kumimoji="0" lang="en-US" altLang="ko-KR" sz="1600" kern="0" dirty="0">
                <a:latin typeface="+mn-ea"/>
              </a:rPr>
              <a:t>Waymo </a:t>
            </a:r>
            <a:r>
              <a:rPr kumimoji="0" lang="ko-KR" altLang="en-US" sz="1600" kern="0" dirty="0" err="1">
                <a:latin typeface="+mn-ea"/>
              </a:rPr>
              <a:t>무인차</a:t>
            </a:r>
            <a:r>
              <a:rPr kumimoji="0" lang="ko-KR" altLang="en-US" sz="1600" kern="0" dirty="0">
                <a:latin typeface="+mn-ea"/>
              </a:rPr>
              <a:t> </a:t>
            </a:r>
            <a:r>
              <a:rPr kumimoji="0" lang="en-US" altLang="ko-KR" sz="1600" kern="0" dirty="0">
                <a:latin typeface="+mn-ea"/>
              </a:rPr>
              <a:t>– 1000</a:t>
            </a:r>
            <a:r>
              <a:rPr kumimoji="0" lang="ko-KR" altLang="en-US" sz="1600" kern="0" dirty="0">
                <a:latin typeface="+mn-ea"/>
              </a:rPr>
              <a:t>만 마일</a:t>
            </a:r>
            <a:r>
              <a:rPr kumimoji="0" lang="en-US" altLang="ko-KR" sz="1600" kern="0" dirty="0">
                <a:latin typeface="+mn-ea"/>
              </a:rPr>
              <a:t>(</a:t>
            </a:r>
            <a:r>
              <a:rPr kumimoji="0" lang="ko-KR" altLang="en-US" sz="1600" kern="0" dirty="0">
                <a:latin typeface="+mn-ea"/>
              </a:rPr>
              <a:t>현장</a:t>
            </a:r>
            <a:r>
              <a:rPr kumimoji="0" lang="en-US" altLang="ko-KR" sz="1600" kern="0" dirty="0">
                <a:latin typeface="+mn-ea"/>
              </a:rPr>
              <a:t>), 100</a:t>
            </a:r>
            <a:r>
              <a:rPr kumimoji="0" lang="ko-KR" altLang="en-US" sz="1600" kern="0" dirty="0">
                <a:latin typeface="+mn-ea"/>
              </a:rPr>
              <a:t>억 마일</a:t>
            </a:r>
            <a:r>
              <a:rPr kumimoji="0" lang="en-US" altLang="ko-KR" sz="1600" kern="0" dirty="0">
                <a:latin typeface="+mn-ea"/>
              </a:rPr>
              <a:t>(</a:t>
            </a:r>
            <a:r>
              <a:rPr kumimoji="0" lang="ko-KR" altLang="en-US" sz="1600" kern="0" dirty="0">
                <a:latin typeface="+mn-ea"/>
              </a:rPr>
              <a:t>시뮬레이션</a:t>
            </a:r>
            <a:r>
              <a:rPr kumimoji="0" lang="en-US" altLang="ko-KR" sz="1600" kern="0" dirty="0">
                <a:latin typeface="+mn-ea"/>
              </a:rPr>
              <a:t>)</a:t>
            </a:r>
            <a:r>
              <a:rPr kumimoji="0" lang="ko-KR" altLang="en-US" sz="1600" kern="0" dirty="0">
                <a:latin typeface="+mn-ea"/>
              </a:rPr>
              <a:t>의 운행 기록</a:t>
            </a:r>
            <a:r>
              <a:rPr kumimoji="0" lang="en-US" altLang="ko-KR" sz="1600" kern="0" dirty="0">
                <a:latin typeface="+mn-ea"/>
              </a:rPr>
              <a:t>, 2019</a:t>
            </a:r>
            <a:r>
              <a:rPr kumimoji="0" lang="ko-KR" altLang="en-US" sz="1600" kern="0" dirty="0">
                <a:latin typeface="+mn-ea"/>
              </a:rPr>
              <a:t>년 </a:t>
            </a:r>
            <a:r>
              <a:rPr kumimoji="0" lang="en-US" altLang="ko-KR" sz="1600" kern="0" dirty="0">
                <a:latin typeface="+mn-ea"/>
              </a:rPr>
              <a:t>7</a:t>
            </a:r>
            <a:r>
              <a:rPr kumimoji="0" lang="ko-KR" altLang="en-US" sz="1600" kern="0" dirty="0">
                <a:latin typeface="+mn-ea"/>
              </a:rPr>
              <a:t>월</a:t>
            </a:r>
            <a:endParaRPr kumimoji="0" lang="en-US" altLang="ko-KR" sz="1600" kern="0" dirty="0">
              <a:latin typeface="+mn-ea"/>
            </a:endParaRPr>
          </a:p>
          <a:p>
            <a:endParaRPr kumimoji="0" lang="ko-KR" altLang="en-US" sz="1600" kern="0" dirty="0"/>
          </a:p>
        </p:txBody>
      </p:sp>
      <p:sp>
        <p:nvSpPr>
          <p:cNvPr id="2" name="AutoShape 2" descr="self driving taxiì ëí ì´ë¯¸ì§ ê²ìê²°ê³¼">
            <a:extLst>
              <a:ext uri="{FF2B5EF4-FFF2-40B4-BE49-F238E27FC236}">
                <a16:creationId xmlns:a16="http://schemas.microsoft.com/office/drawing/2014/main" id="{1E0599FC-3C98-4A78-B346-EC45ED587C37}"/>
              </a:ext>
            </a:extLst>
          </p:cNvPr>
          <p:cNvSpPr>
            <a:spLocks noChangeAspect="1" noChangeArrowheads="1"/>
          </p:cNvSpPr>
          <p:nvPr/>
        </p:nvSpPr>
        <p:spPr bwMode="auto">
          <a:xfrm>
            <a:off x="4800600" y="2876882"/>
            <a:ext cx="304800" cy="304800"/>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ko-KR" altLang="en-US"/>
          </a:p>
        </p:txBody>
      </p:sp>
      <p:pic>
        <p:nvPicPr>
          <p:cNvPr id="7" name="그림 6">
            <a:extLst>
              <a:ext uri="{FF2B5EF4-FFF2-40B4-BE49-F238E27FC236}">
                <a16:creationId xmlns:a16="http://schemas.microsoft.com/office/drawing/2014/main" id="{058FCEFC-4729-4B8D-82B0-D3A50091F969}"/>
              </a:ext>
            </a:extLst>
          </p:cNvPr>
          <p:cNvPicPr>
            <a:picLocks noChangeAspect="1"/>
          </p:cNvPicPr>
          <p:nvPr/>
        </p:nvPicPr>
        <p:blipFill>
          <a:blip r:embed="rId2"/>
          <a:stretch>
            <a:fillRect/>
          </a:stretch>
        </p:blipFill>
        <p:spPr>
          <a:xfrm>
            <a:off x="5105400" y="2162293"/>
            <a:ext cx="4600128" cy="2690949"/>
          </a:xfrm>
          <a:prstGeom prst="rect">
            <a:avLst/>
          </a:prstGeom>
        </p:spPr>
      </p:pic>
      <p:sp>
        <p:nvSpPr>
          <p:cNvPr id="10" name="내용 개체 틀 10">
            <a:extLst>
              <a:ext uri="{FF2B5EF4-FFF2-40B4-BE49-F238E27FC236}">
                <a16:creationId xmlns:a16="http://schemas.microsoft.com/office/drawing/2014/main" id="{4B3D01AB-A0D3-4ED6-A959-D84CF1551135}"/>
              </a:ext>
            </a:extLst>
          </p:cNvPr>
          <p:cNvSpPr txBox="1">
            <a:spLocks/>
          </p:cNvSpPr>
          <p:nvPr/>
        </p:nvSpPr>
        <p:spPr>
          <a:xfrm>
            <a:off x="416496" y="1331608"/>
            <a:ext cx="4242889" cy="822023"/>
          </a:xfrm>
          <a:prstGeom prst="rect">
            <a:avLst/>
          </a:prstGeom>
          <a:ln>
            <a:noFill/>
          </a:ln>
        </p:spPr>
        <p:txBody>
          <a:bodyPr wrap="square" lIns="107275" tIns="144000" rIns="107275" bIns="53637">
            <a:normAutofit/>
          </a:bodyPr>
          <a:lstStyle>
            <a:lvl1pPr marL="449263" indent="-355600" algn="l" rtl="0" eaLnBrk="1" fontAlgn="base" latinLnBrk="1" hangingPunct="1">
              <a:lnSpc>
                <a:spcPct val="120000"/>
              </a:lnSpc>
              <a:spcBef>
                <a:spcPts val="704"/>
              </a:spcBef>
              <a:spcAft>
                <a:spcPct val="0"/>
              </a:spcAft>
              <a:buClr>
                <a:srgbClr val="E41955"/>
              </a:buClr>
              <a:buSzPct val="90000"/>
              <a:buFont typeface="Wingdings" panose="05000000000000000000" pitchFamily="2" charset="2"/>
              <a:buChar char="l"/>
              <a:defRPr sz="2200" b="1" baseline="0">
                <a:solidFill>
                  <a:srgbClr val="002563"/>
                </a:solidFill>
                <a:latin typeface="맑은 고딕" panose="020B0503020000020004" pitchFamily="50" charset="-127"/>
                <a:ea typeface="맑은 고딕" panose="020B0503020000020004" pitchFamily="50" charset="-127"/>
                <a:cs typeface="+mn-cs"/>
              </a:defRPr>
            </a:lvl1pPr>
            <a:lvl2pPr marL="449263" indent="-177800" algn="l" rtl="0" eaLnBrk="1" fontAlgn="base" latinLnBrk="1" hangingPunct="1">
              <a:lnSpc>
                <a:spcPct val="120000"/>
              </a:lnSpc>
              <a:spcBef>
                <a:spcPts val="587"/>
              </a:spcBef>
              <a:spcAft>
                <a:spcPct val="0"/>
              </a:spcAft>
              <a:buClr>
                <a:schemeClr val="tx1"/>
              </a:buClr>
              <a:buSzPct val="75000"/>
              <a:buFont typeface="Arial" pitchFamily="34" charset="0"/>
              <a:buChar char="•"/>
              <a:defRPr sz="1800" b="1">
                <a:solidFill>
                  <a:schemeClr val="tx1"/>
                </a:solidFill>
                <a:latin typeface="맑은 고딕" panose="020B0503020000020004" pitchFamily="50" charset="-127"/>
                <a:ea typeface="맑은 고딕" panose="020B0503020000020004" pitchFamily="50" charset="-127"/>
              </a:defRPr>
            </a:lvl2pPr>
            <a:lvl3pPr marL="625475" indent="-177800" algn="l" rtl="0" eaLnBrk="1" fontAlgn="base" latinLnBrk="1" hangingPunct="1">
              <a:lnSpc>
                <a:spcPct val="120000"/>
              </a:lnSpc>
              <a:spcBef>
                <a:spcPts val="587"/>
              </a:spcBef>
              <a:spcAft>
                <a:spcPct val="0"/>
              </a:spcAft>
              <a:buClr>
                <a:schemeClr val="tx1"/>
              </a:buClr>
              <a:buSzPct val="76000"/>
              <a:buFont typeface="Arial" pitchFamily="34" charset="0"/>
              <a:buChar char="•"/>
              <a:defRPr sz="1600" b="1">
                <a:solidFill>
                  <a:srgbClr val="464646"/>
                </a:solidFill>
                <a:latin typeface="맑은 고딕" panose="020B0503020000020004" pitchFamily="50" charset="-127"/>
                <a:ea typeface="맑은 고딕" panose="020B0503020000020004" pitchFamily="50" charset="-127"/>
              </a:defRPr>
            </a:lvl3pPr>
            <a:lvl4pPr marL="801688" indent="-176213" algn="l" rtl="0" eaLnBrk="1" fontAlgn="base" latinLnBrk="1" hangingPunct="1">
              <a:lnSpc>
                <a:spcPct val="120000"/>
              </a:lnSpc>
              <a:spcBef>
                <a:spcPts val="469"/>
              </a:spcBef>
              <a:spcAft>
                <a:spcPct val="0"/>
              </a:spcAft>
              <a:buClr>
                <a:schemeClr val="tx1"/>
              </a:buClr>
              <a:buSzPct val="70000"/>
              <a:buFont typeface="Arial" pitchFamily="34" charset="0"/>
              <a:buChar char="•"/>
              <a:defRPr sz="1400" b="1">
                <a:solidFill>
                  <a:srgbClr val="464646"/>
                </a:solidFill>
                <a:latin typeface="맑은 고딕" panose="020B0503020000020004" pitchFamily="50" charset="-127"/>
                <a:ea typeface="맑은 고딕" panose="020B0503020000020004" pitchFamily="50" charset="-127"/>
              </a:defRPr>
            </a:lvl4pPr>
            <a:lvl5pPr marL="989013" indent="-187325" algn="l" rtl="0" eaLnBrk="1" fontAlgn="base" latinLnBrk="1" hangingPunct="1">
              <a:lnSpc>
                <a:spcPct val="120000"/>
              </a:lnSpc>
              <a:spcBef>
                <a:spcPts val="352"/>
              </a:spcBef>
              <a:spcAft>
                <a:spcPct val="0"/>
              </a:spcAft>
              <a:buClr>
                <a:schemeClr val="tx1"/>
              </a:buClr>
              <a:buSzPct val="70000"/>
              <a:buFont typeface="Arial" pitchFamily="34" charset="0"/>
              <a:buChar char="•"/>
              <a:defRPr sz="1200" b="1">
                <a:solidFill>
                  <a:srgbClr val="464646"/>
                </a:solidFill>
                <a:latin typeface="맑은 고딕" panose="020B0503020000020004" pitchFamily="50" charset="-127"/>
                <a:ea typeface="맑은 고딕" panose="020B0503020000020004" pitchFamily="50" charset="-127"/>
              </a:defRPr>
            </a:lvl5pPr>
            <a:lvl6pPr marL="2145487" indent="-268186" algn="l" rtl="0" eaLnBrk="1" fontAlgn="base" latinLnBrk="1" hangingPunct="1">
              <a:spcBef>
                <a:spcPts val="352"/>
              </a:spcBef>
              <a:spcAft>
                <a:spcPct val="0"/>
              </a:spcAft>
              <a:buClr>
                <a:schemeClr val="accent2"/>
              </a:buClr>
              <a:buSzPct val="70000"/>
              <a:buFont typeface="Wingdings" pitchFamily="2" charset="2"/>
              <a:buChar char=""/>
              <a:defRPr sz="1900" b="1">
                <a:solidFill>
                  <a:schemeClr val="tx1"/>
                </a:solidFill>
                <a:latin typeface="+mn-lt"/>
                <a:ea typeface="+mn-ea"/>
              </a:defRPr>
            </a:lvl6pPr>
            <a:lvl7pPr marL="2681859" indent="-268186" algn="l" rtl="0" eaLnBrk="1" fontAlgn="base" latinLnBrk="1" hangingPunct="1">
              <a:spcBef>
                <a:spcPts val="352"/>
              </a:spcBef>
              <a:spcAft>
                <a:spcPct val="0"/>
              </a:spcAft>
              <a:buClr>
                <a:schemeClr val="accent2"/>
              </a:buClr>
              <a:buSzPct val="70000"/>
              <a:buFont typeface="Wingdings" pitchFamily="2" charset="2"/>
              <a:buChar char=""/>
              <a:defRPr sz="1900" b="1">
                <a:solidFill>
                  <a:schemeClr val="tx1"/>
                </a:solidFill>
                <a:latin typeface="+mn-lt"/>
                <a:ea typeface="+mn-ea"/>
              </a:defRPr>
            </a:lvl7pPr>
            <a:lvl8pPr marL="3218230" indent="-268186" algn="l" rtl="0" eaLnBrk="1" fontAlgn="base" latinLnBrk="1" hangingPunct="1">
              <a:spcBef>
                <a:spcPts val="352"/>
              </a:spcBef>
              <a:spcAft>
                <a:spcPct val="0"/>
              </a:spcAft>
              <a:buClr>
                <a:schemeClr val="accent2"/>
              </a:buClr>
              <a:buSzPct val="70000"/>
              <a:buFont typeface="Wingdings" pitchFamily="2" charset="2"/>
              <a:buChar char=""/>
              <a:defRPr sz="1900" b="1">
                <a:solidFill>
                  <a:schemeClr val="tx1"/>
                </a:solidFill>
                <a:latin typeface="+mn-lt"/>
                <a:ea typeface="+mn-ea"/>
              </a:defRPr>
            </a:lvl8pPr>
            <a:lvl9pPr marL="3754602" indent="-268186" algn="l" rtl="0" eaLnBrk="1" fontAlgn="base" latinLnBrk="1" hangingPunct="1">
              <a:spcBef>
                <a:spcPts val="352"/>
              </a:spcBef>
              <a:spcAft>
                <a:spcPct val="0"/>
              </a:spcAft>
              <a:buClr>
                <a:schemeClr val="accent2"/>
              </a:buClr>
              <a:buSzPct val="70000"/>
              <a:buFont typeface="Wingdings" pitchFamily="2" charset="2"/>
              <a:buChar char=""/>
              <a:defRPr sz="1900" b="1">
                <a:solidFill>
                  <a:schemeClr val="tx1"/>
                </a:solidFill>
                <a:latin typeface="+mn-lt"/>
                <a:ea typeface="+mn-ea"/>
              </a:defRPr>
            </a:lvl9pPr>
          </a:lstStyle>
          <a:p>
            <a:pPr marL="86460" indent="0" algn="ctr">
              <a:buFont typeface="Wingdings" panose="05000000000000000000" pitchFamily="2" charset="2"/>
              <a:buNone/>
            </a:pPr>
            <a:r>
              <a:rPr kumimoji="0" lang="en-US" altLang="ko-KR" sz="1600" kern="0" dirty="0" err="1">
                <a:latin typeface="+mn-ea"/>
              </a:rPr>
              <a:t>Nuro</a:t>
            </a:r>
            <a:r>
              <a:rPr kumimoji="0" lang="ko-KR" altLang="en-US" sz="1600" kern="0" dirty="0">
                <a:latin typeface="+mn-ea"/>
              </a:rPr>
              <a:t> </a:t>
            </a:r>
            <a:r>
              <a:rPr kumimoji="0" lang="en-US" altLang="ko-KR" sz="1600" kern="0" dirty="0">
                <a:latin typeface="+mn-ea"/>
              </a:rPr>
              <a:t>&amp;</a:t>
            </a:r>
            <a:r>
              <a:rPr kumimoji="0" lang="ko-KR" altLang="en-US" sz="1600" kern="0" dirty="0">
                <a:latin typeface="+mn-ea"/>
              </a:rPr>
              <a:t> </a:t>
            </a:r>
            <a:r>
              <a:rPr kumimoji="0" lang="en-US" altLang="ko-KR" sz="1600" kern="0" dirty="0">
                <a:latin typeface="+mn-ea"/>
              </a:rPr>
              <a:t>Kroger</a:t>
            </a:r>
            <a:r>
              <a:rPr kumimoji="0" lang="ko-KR" altLang="en-US" sz="1600" kern="0" dirty="0">
                <a:latin typeface="+mn-ea"/>
              </a:rPr>
              <a:t> </a:t>
            </a:r>
            <a:r>
              <a:rPr kumimoji="0" lang="en-US" altLang="ko-KR" sz="1600" kern="0" dirty="0">
                <a:latin typeface="+mn-ea"/>
              </a:rPr>
              <a:t>–</a:t>
            </a:r>
            <a:r>
              <a:rPr kumimoji="0" lang="ko-KR" altLang="en-US" sz="1600" kern="0" dirty="0">
                <a:latin typeface="+mn-ea"/>
              </a:rPr>
              <a:t> 슈퍼마켓 온라인 구매 배달 서비스</a:t>
            </a:r>
            <a:r>
              <a:rPr kumimoji="0" lang="en-US" altLang="ko-KR" sz="1600" kern="0" dirty="0">
                <a:latin typeface="+mn-ea"/>
              </a:rPr>
              <a:t>, 2019</a:t>
            </a:r>
            <a:r>
              <a:rPr kumimoji="0" lang="ko-KR" altLang="en-US" sz="1600" kern="0" dirty="0">
                <a:latin typeface="+mn-ea"/>
              </a:rPr>
              <a:t>년 </a:t>
            </a:r>
            <a:r>
              <a:rPr kumimoji="0" lang="en-US" altLang="ko-KR" sz="1600" kern="0" dirty="0">
                <a:latin typeface="+mn-ea"/>
              </a:rPr>
              <a:t>7</a:t>
            </a:r>
            <a:r>
              <a:rPr kumimoji="0" lang="ko-KR" altLang="en-US" sz="1600" kern="0" dirty="0">
                <a:latin typeface="+mn-ea"/>
              </a:rPr>
              <a:t>월</a:t>
            </a:r>
            <a:endParaRPr kumimoji="0" lang="en-US" altLang="ko-KR" sz="1600" kern="0" dirty="0">
              <a:latin typeface="+mn-ea"/>
            </a:endParaRPr>
          </a:p>
          <a:p>
            <a:endParaRPr kumimoji="0" lang="ko-KR" altLang="en-US" sz="1600" kern="0" dirty="0"/>
          </a:p>
        </p:txBody>
      </p:sp>
      <p:pic>
        <p:nvPicPr>
          <p:cNvPr id="1026" name="Picture 2" descr="nuro kroger에 대한 이미지 검색결과">
            <a:extLst>
              <a:ext uri="{FF2B5EF4-FFF2-40B4-BE49-F238E27FC236}">
                <a16:creationId xmlns:a16="http://schemas.microsoft.com/office/drawing/2014/main" id="{7A471782-F1A4-4738-AF2B-414AA17D8A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4528" y="2192425"/>
            <a:ext cx="4026865" cy="26796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051937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내용 개체 틀 3"/>
          <p:cNvSpPr>
            <a:spLocks noGrp="1"/>
          </p:cNvSpPr>
          <p:nvPr>
            <p:ph idx="1"/>
          </p:nvPr>
        </p:nvSpPr>
        <p:spPr>
          <a:xfrm>
            <a:off x="397192" y="1204405"/>
            <a:ext cx="5491912" cy="4744875"/>
          </a:xfrm>
        </p:spPr>
        <p:txBody>
          <a:bodyPr>
            <a:normAutofit/>
          </a:bodyPr>
          <a:lstStyle/>
          <a:p>
            <a:r>
              <a:rPr lang="ko-KR" altLang="en-US" dirty="0">
                <a:latin typeface="+mn-ea"/>
                <a:ea typeface="+mn-ea"/>
              </a:rPr>
              <a:t>장기 당뇨에 의하여 실명에 이르는 병</a:t>
            </a:r>
            <a:endParaRPr lang="en-US" altLang="ko-KR" dirty="0">
              <a:latin typeface="+mn-ea"/>
              <a:ea typeface="+mn-ea"/>
            </a:endParaRPr>
          </a:p>
          <a:p>
            <a:pPr lvl="2"/>
            <a:r>
              <a:rPr lang="ko-KR" altLang="en-US" dirty="0">
                <a:latin typeface="+mn-ea"/>
                <a:ea typeface="+mn-ea"/>
              </a:rPr>
              <a:t>세계 </a:t>
            </a:r>
            <a:r>
              <a:rPr lang="en-US" altLang="ko-KR" dirty="0">
                <a:latin typeface="+mn-ea"/>
                <a:ea typeface="+mn-ea"/>
              </a:rPr>
              <a:t>4</a:t>
            </a:r>
            <a:r>
              <a:rPr lang="ko-KR" altLang="en-US" dirty="0" err="1">
                <a:latin typeface="+mn-ea"/>
                <a:ea typeface="+mn-ea"/>
              </a:rPr>
              <a:t>억명</a:t>
            </a:r>
            <a:r>
              <a:rPr lang="ko-KR" altLang="en-US" dirty="0">
                <a:latin typeface="+mn-ea"/>
                <a:ea typeface="+mn-ea"/>
              </a:rPr>
              <a:t> 이상이 </a:t>
            </a:r>
            <a:r>
              <a:rPr lang="ko-KR" altLang="en-US" dirty="0" err="1">
                <a:latin typeface="+mn-ea"/>
                <a:ea typeface="+mn-ea"/>
              </a:rPr>
              <a:t>위험군</a:t>
            </a:r>
            <a:endParaRPr lang="en-US" altLang="ko-KR" dirty="0">
              <a:latin typeface="+mn-ea"/>
              <a:ea typeface="+mn-ea"/>
            </a:endParaRPr>
          </a:p>
          <a:p>
            <a:r>
              <a:rPr lang="ko-KR" altLang="en-US" dirty="0">
                <a:latin typeface="+mn-ea"/>
                <a:ea typeface="+mn-ea"/>
              </a:rPr>
              <a:t>자동진단 시스템 </a:t>
            </a:r>
            <a:r>
              <a:rPr lang="en-US" altLang="ko-KR" dirty="0">
                <a:latin typeface="+mn-ea"/>
                <a:ea typeface="+mn-ea"/>
              </a:rPr>
              <a:t>(by</a:t>
            </a:r>
            <a:r>
              <a:rPr lang="ko-KR" altLang="en-US" dirty="0">
                <a:latin typeface="+mn-ea"/>
                <a:ea typeface="+mn-ea"/>
              </a:rPr>
              <a:t> </a:t>
            </a:r>
            <a:r>
              <a:rPr lang="en-US" altLang="ko-KR" dirty="0">
                <a:latin typeface="+mn-ea"/>
                <a:ea typeface="+mn-ea"/>
              </a:rPr>
              <a:t>Google)</a:t>
            </a:r>
          </a:p>
          <a:p>
            <a:pPr lvl="1"/>
            <a:r>
              <a:rPr lang="ko-KR" altLang="en-US" dirty="0">
                <a:latin typeface="+mn-ea"/>
                <a:ea typeface="+mn-ea"/>
              </a:rPr>
              <a:t>전문의 </a:t>
            </a:r>
            <a:r>
              <a:rPr lang="en-US" altLang="ko-KR" dirty="0">
                <a:latin typeface="+mn-ea"/>
                <a:ea typeface="+mn-ea"/>
              </a:rPr>
              <a:t>83%, AI 90% </a:t>
            </a:r>
            <a:r>
              <a:rPr lang="ko-KR" altLang="en-US" dirty="0">
                <a:latin typeface="+mn-ea"/>
                <a:ea typeface="+mn-ea"/>
              </a:rPr>
              <a:t>정밀도</a:t>
            </a:r>
            <a:endParaRPr lang="en-US" altLang="ko-KR" dirty="0">
              <a:latin typeface="+mn-ea"/>
              <a:ea typeface="+mn-ea"/>
            </a:endParaRPr>
          </a:p>
          <a:p>
            <a:pPr lvl="1"/>
            <a:r>
              <a:rPr lang="ko-KR" altLang="en-US" dirty="0">
                <a:latin typeface="+mn-ea"/>
                <a:ea typeface="+mn-ea"/>
              </a:rPr>
              <a:t>촬영 후 </a:t>
            </a:r>
            <a:r>
              <a:rPr lang="en-US" altLang="ko-KR" dirty="0">
                <a:latin typeface="+mn-ea"/>
                <a:ea typeface="+mn-ea"/>
              </a:rPr>
              <a:t>2</a:t>
            </a:r>
            <a:r>
              <a:rPr lang="ko-KR" altLang="en-US" dirty="0">
                <a:latin typeface="+mn-ea"/>
                <a:ea typeface="+mn-ea"/>
              </a:rPr>
              <a:t>시간 소요에서 몇 </a:t>
            </a:r>
            <a:r>
              <a:rPr lang="ko-KR" altLang="en-US" dirty="0" err="1">
                <a:latin typeface="+mn-ea"/>
                <a:ea typeface="+mn-ea"/>
              </a:rPr>
              <a:t>초만에</a:t>
            </a:r>
            <a:r>
              <a:rPr lang="ko-KR" altLang="en-US" dirty="0">
                <a:latin typeface="+mn-ea"/>
                <a:ea typeface="+mn-ea"/>
              </a:rPr>
              <a:t> 결과</a:t>
            </a:r>
            <a:endParaRPr lang="en-US" altLang="ko-KR" dirty="0">
              <a:latin typeface="+mn-ea"/>
              <a:ea typeface="+mn-ea"/>
            </a:endParaRPr>
          </a:p>
          <a:p>
            <a:r>
              <a:rPr lang="ko-KR" altLang="en-US" dirty="0"/>
              <a:t>언제 어디서나 진단</a:t>
            </a:r>
            <a:r>
              <a:rPr lang="en-US" altLang="ko-KR" dirty="0"/>
              <a:t>,</a:t>
            </a:r>
            <a:r>
              <a:rPr lang="ko-KR" altLang="en-US" dirty="0"/>
              <a:t> 항상</a:t>
            </a:r>
            <a:r>
              <a:rPr lang="en-US" altLang="ko-KR" dirty="0"/>
              <a:t> </a:t>
            </a:r>
            <a:r>
              <a:rPr lang="ko-KR" altLang="en-US" dirty="0"/>
              <a:t>신기술로 업그레이드</a:t>
            </a:r>
            <a:r>
              <a:rPr lang="en-US" altLang="ko-KR" dirty="0"/>
              <a:t> </a:t>
            </a:r>
            <a:r>
              <a:rPr lang="ko-KR" altLang="en-US" dirty="0"/>
              <a:t>가능</a:t>
            </a:r>
            <a:endParaRPr lang="en-US" altLang="ko-KR" dirty="0"/>
          </a:p>
          <a:p>
            <a:r>
              <a:rPr lang="ko-KR" altLang="en-US" dirty="0">
                <a:latin typeface="+mn-ea"/>
                <a:ea typeface="+mn-ea"/>
              </a:rPr>
              <a:t>미국 </a:t>
            </a:r>
            <a:r>
              <a:rPr lang="ko-KR" altLang="en-US" dirty="0" err="1">
                <a:latin typeface="+mn-ea"/>
                <a:ea typeface="+mn-ea"/>
              </a:rPr>
              <a:t>식품식약청</a:t>
            </a:r>
            <a:r>
              <a:rPr lang="en-US" altLang="ko-KR" dirty="0">
                <a:latin typeface="+mn-ea"/>
                <a:ea typeface="+mn-ea"/>
              </a:rPr>
              <a:t> </a:t>
            </a:r>
            <a:r>
              <a:rPr lang="ko-KR" altLang="en-US" dirty="0">
                <a:latin typeface="+mn-ea"/>
                <a:ea typeface="+mn-ea"/>
              </a:rPr>
              <a:t>승인</a:t>
            </a:r>
            <a:r>
              <a:rPr lang="en-US" altLang="ko-KR" sz="1900" dirty="0">
                <a:latin typeface="+mn-ea"/>
                <a:ea typeface="+mn-ea"/>
              </a:rPr>
              <a:t>(2018.4.13)</a:t>
            </a:r>
          </a:p>
          <a:p>
            <a:endParaRPr lang="ko-KR" altLang="en-US" dirty="0">
              <a:latin typeface="+mn-ea"/>
              <a:ea typeface="+mn-ea"/>
            </a:endParaRPr>
          </a:p>
        </p:txBody>
      </p:sp>
      <p:sp>
        <p:nvSpPr>
          <p:cNvPr id="3" name="제목 2"/>
          <p:cNvSpPr>
            <a:spLocks noGrp="1"/>
          </p:cNvSpPr>
          <p:nvPr>
            <p:ph type="title"/>
          </p:nvPr>
        </p:nvSpPr>
        <p:spPr>
          <a:xfrm>
            <a:off x="1" y="17999"/>
            <a:ext cx="9705527" cy="962729"/>
          </a:xfrm>
        </p:spPr>
        <p:txBody>
          <a:bodyPr/>
          <a:lstStyle/>
          <a:p>
            <a:r>
              <a:rPr lang="ko-KR" altLang="en-US" dirty="0">
                <a:latin typeface="+mn-ea"/>
                <a:ea typeface="+mn-ea"/>
              </a:rPr>
              <a:t>인공지능의 </a:t>
            </a:r>
            <a:r>
              <a:rPr lang="ko-KR" altLang="en-US" dirty="0" err="1">
                <a:latin typeface="+mn-ea"/>
                <a:ea typeface="+mn-ea"/>
              </a:rPr>
              <a:t>당뇨성</a:t>
            </a:r>
            <a:r>
              <a:rPr lang="ko-KR" altLang="en-US" dirty="0">
                <a:latin typeface="+mn-ea"/>
                <a:ea typeface="+mn-ea"/>
              </a:rPr>
              <a:t> 망막증</a:t>
            </a:r>
            <a:r>
              <a:rPr lang="en-US" altLang="ko-KR" sz="2000" dirty="0">
                <a:latin typeface="+mn-ea"/>
                <a:ea typeface="+mn-ea"/>
              </a:rPr>
              <a:t> </a:t>
            </a:r>
            <a:r>
              <a:rPr lang="ko-KR" altLang="en-US" dirty="0">
                <a:latin typeface="+mn-ea"/>
                <a:ea typeface="+mn-ea"/>
              </a:rPr>
              <a:t>진단</a:t>
            </a:r>
            <a:endParaRPr lang="ko-KR" altLang="en-US" sz="2800" dirty="0">
              <a:latin typeface="+mn-ea"/>
              <a:ea typeface="+mn-ea"/>
            </a:endParaRPr>
          </a:p>
        </p:txBody>
      </p:sp>
      <p:sp>
        <p:nvSpPr>
          <p:cNvPr id="6" name="텍스트 개체 틀 5"/>
          <p:cNvSpPr>
            <a:spLocks noGrp="1"/>
          </p:cNvSpPr>
          <p:nvPr>
            <p:ph type="body" sz="quarter" idx="10"/>
          </p:nvPr>
        </p:nvSpPr>
        <p:spPr/>
        <p:txBody>
          <a:bodyPr/>
          <a:lstStyle/>
          <a:p>
            <a:endParaRPr lang="ko-KR" altLang="en-US" dirty="0">
              <a:latin typeface="+mn-ea"/>
              <a:ea typeface="+mn-ea"/>
            </a:endParaRPr>
          </a:p>
        </p:txBody>
      </p:sp>
      <p:pic>
        <p:nvPicPr>
          <p:cNvPr id="2050" name="Picture 2" descr="diabetic retinopathy images에 대한 이미지 검색결과">
            <a:extLst>
              <a:ext uri="{FF2B5EF4-FFF2-40B4-BE49-F238E27FC236}">
                <a16:creationId xmlns:a16="http://schemas.microsoft.com/office/drawing/2014/main" id="{3A7563E4-20D6-4F3A-A58E-C0D465003B5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54104" y="1175975"/>
            <a:ext cx="3346914" cy="1452806"/>
          </a:xfrm>
          <a:prstGeom prst="rect">
            <a:avLst/>
          </a:prstGeom>
          <a:noFill/>
          <a:extLst>
            <a:ext uri="{909E8E84-426E-40DD-AFC4-6F175D3DCCD1}">
              <a14:hiddenFill xmlns:a14="http://schemas.microsoft.com/office/drawing/2010/main">
                <a:solidFill>
                  <a:srgbClr val="FFFFFF"/>
                </a:solidFill>
              </a14:hiddenFill>
            </a:ext>
          </a:extLst>
        </p:spPr>
      </p:pic>
      <p:sp>
        <p:nvSpPr>
          <p:cNvPr id="2" name="직사각형 1">
            <a:extLst>
              <a:ext uri="{FF2B5EF4-FFF2-40B4-BE49-F238E27FC236}">
                <a16:creationId xmlns:a16="http://schemas.microsoft.com/office/drawing/2014/main" id="{C7336A2F-FFEC-47D7-BCC2-4E785503F17E}"/>
              </a:ext>
            </a:extLst>
          </p:cNvPr>
          <p:cNvSpPr/>
          <p:nvPr/>
        </p:nvSpPr>
        <p:spPr>
          <a:xfrm>
            <a:off x="560512" y="4960254"/>
            <a:ext cx="4953000" cy="584775"/>
          </a:xfrm>
          <a:prstGeom prst="rect">
            <a:avLst/>
          </a:prstGeom>
        </p:spPr>
        <p:txBody>
          <a:bodyPr>
            <a:spAutoFit/>
          </a:bodyPr>
          <a:lstStyle/>
          <a:p>
            <a:r>
              <a:rPr lang="ko-KR" altLang="en-US" b="1" i="1" dirty="0">
                <a:solidFill>
                  <a:srgbClr val="0066FF"/>
                </a:solidFill>
                <a:latin typeface="+mn-ea"/>
                <a:ea typeface="+mn-ea"/>
              </a:rPr>
              <a:t>상당한 전문지식을 요하는 작업들이 체중 측정과 같이 </a:t>
            </a:r>
            <a:r>
              <a:rPr lang="ko-KR" altLang="en-US" b="1" i="1" dirty="0" err="1">
                <a:solidFill>
                  <a:srgbClr val="0066FF"/>
                </a:solidFill>
                <a:latin typeface="+mn-ea"/>
                <a:ea typeface="+mn-ea"/>
              </a:rPr>
              <a:t>간단해졌다</a:t>
            </a:r>
            <a:r>
              <a:rPr lang="ko-KR" altLang="en-US" b="1" i="1" dirty="0">
                <a:solidFill>
                  <a:srgbClr val="0066FF"/>
                </a:solidFill>
                <a:latin typeface="+mn-ea"/>
                <a:ea typeface="+mn-ea"/>
              </a:rPr>
              <a:t>.” </a:t>
            </a:r>
            <a:r>
              <a:rPr lang="en-US" altLang="ko-KR" b="1" i="1" dirty="0">
                <a:solidFill>
                  <a:srgbClr val="0066FF"/>
                </a:solidFill>
                <a:latin typeface="+mn-ea"/>
                <a:ea typeface="+mn-ea"/>
              </a:rPr>
              <a:t>– Kim</a:t>
            </a:r>
            <a:r>
              <a:rPr lang="ko-KR" altLang="en-US" b="1" i="1" dirty="0">
                <a:solidFill>
                  <a:srgbClr val="0066FF"/>
                </a:solidFill>
                <a:latin typeface="+mn-ea"/>
                <a:ea typeface="+mn-ea"/>
              </a:rPr>
              <a:t> </a:t>
            </a:r>
            <a:r>
              <a:rPr lang="en-US" altLang="ko-KR" b="1" i="1" dirty="0">
                <a:solidFill>
                  <a:srgbClr val="0066FF"/>
                </a:solidFill>
                <a:latin typeface="+mn-ea"/>
                <a:ea typeface="+mn-ea"/>
              </a:rPr>
              <a:t>Ramasamy</a:t>
            </a:r>
            <a:endParaRPr lang="ko-KR" altLang="en-US" b="1" i="1" dirty="0">
              <a:solidFill>
                <a:srgbClr val="0066FF"/>
              </a:solidFill>
              <a:latin typeface="+mn-ea"/>
              <a:ea typeface="+mn-ea"/>
            </a:endParaRPr>
          </a:p>
        </p:txBody>
      </p:sp>
      <p:pic>
        <p:nvPicPr>
          <p:cNvPr id="9" name="Picture 4">
            <a:extLst>
              <a:ext uri="{FF2B5EF4-FFF2-40B4-BE49-F238E27FC236}">
                <a16:creationId xmlns:a16="http://schemas.microsoft.com/office/drawing/2014/main" id="{D84BBAC9-0AEA-4460-996F-EB7B978ACDE4}"/>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215" t="936" r="1381" b="992"/>
          <a:stretch/>
        </p:blipFill>
        <p:spPr bwMode="auto">
          <a:xfrm>
            <a:off x="6840141" y="2778091"/>
            <a:ext cx="2574839" cy="34566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직사각형 9">
            <a:extLst>
              <a:ext uri="{FF2B5EF4-FFF2-40B4-BE49-F238E27FC236}">
                <a16:creationId xmlns:a16="http://schemas.microsoft.com/office/drawing/2014/main" id="{210B506C-A64E-4B58-848F-2168D7955245}"/>
              </a:ext>
            </a:extLst>
          </p:cNvPr>
          <p:cNvSpPr/>
          <p:nvPr/>
        </p:nvSpPr>
        <p:spPr bwMode="auto">
          <a:xfrm>
            <a:off x="776536" y="5868550"/>
            <a:ext cx="5719117" cy="639175"/>
          </a:xfrm>
          <a:prstGeom prst="rect">
            <a:avLst/>
          </a:prstGeom>
          <a:solidFill>
            <a:srgbClr val="CCECFF"/>
          </a:solidFill>
          <a:ln w="9525">
            <a:noFill/>
            <a:round/>
            <a:headEnd/>
            <a:tailEnd/>
          </a:ln>
          <a:effectLst>
            <a:outerShdw blurRad="50800" dist="38100" dir="2700000" algn="tl" rotWithShape="0">
              <a:prstClr val="black">
                <a:alpha val="40000"/>
              </a:prstClr>
            </a:outerShdw>
          </a:effectLst>
        </p:spPr>
        <p:txBody>
          <a:bodyPr wrap="none" rtlCol="0" anchor="ctr"/>
          <a:lstStyle/>
          <a:p>
            <a:pPr algn="ctr"/>
            <a:r>
              <a:rPr lang="ko-KR" altLang="en-US" sz="2400" b="1" dirty="0">
                <a:latin typeface="+mn-ea"/>
                <a:ea typeface="+mn-ea"/>
              </a:rPr>
              <a:t>“</a:t>
            </a:r>
            <a:r>
              <a:rPr lang="en-US" altLang="ko-KR" sz="2400" b="1" dirty="0">
                <a:latin typeface="+mn-ea"/>
                <a:ea typeface="+mn-ea"/>
              </a:rPr>
              <a:t>80%</a:t>
            </a:r>
            <a:r>
              <a:rPr lang="ko-KR" altLang="en-US" sz="2400" b="1" dirty="0">
                <a:latin typeface="+mn-ea"/>
                <a:ea typeface="+mn-ea"/>
              </a:rPr>
              <a:t>의 의사는 알고리즘으로 대체 가능”</a:t>
            </a:r>
            <a:endParaRPr lang="en-US" altLang="ko-KR" sz="2400" b="1" dirty="0">
              <a:latin typeface="+mn-ea"/>
              <a:ea typeface="+mn-ea"/>
            </a:endParaRPr>
          </a:p>
        </p:txBody>
      </p:sp>
    </p:spTree>
    <p:extLst>
      <p:ext uri="{BB962C8B-B14F-4D97-AF65-F5344CB8AC3E}">
        <p14:creationId xmlns:p14="http://schemas.microsoft.com/office/powerpoint/2010/main" val="1797972084"/>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내용 개체 틀 1"/>
          <p:cNvSpPr>
            <a:spLocks noGrp="1"/>
          </p:cNvSpPr>
          <p:nvPr>
            <p:ph idx="1"/>
          </p:nvPr>
        </p:nvSpPr>
        <p:spPr>
          <a:xfrm>
            <a:off x="747639" y="1375527"/>
            <a:ext cx="8326434" cy="1677726"/>
          </a:xfrm>
        </p:spPr>
        <p:txBody>
          <a:bodyPr>
            <a:normAutofit fontScale="92500"/>
          </a:bodyPr>
          <a:lstStyle/>
          <a:p>
            <a:pPr marL="86460" indent="0">
              <a:buNone/>
            </a:pPr>
            <a:r>
              <a:rPr lang="ko-KR" altLang="en-US" dirty="0"/>
              <a:t>투자은행 골드만 삭스 </a:t>
            </a:r>
            <a:r>
              <a:rPr lang="en-US" altLang="ko-KR" dirty="0"/>
              <a:t>:</a:t>
            </a:r>
            <a:r>
              <a:rPr lang="ko-KR" altLang="en-US" dirty="0"/>
              <a:t> 주식 </a:t>
            </a:r>
            <a:r>
              <a:rPr lang="ko-KR" altLang="en-US" dirty="0" err="1"/>
              <a:t>트레이더</a:t>
            </a:r>
            <a:r>
              <a:rPr lang="ko-KR" altLang="en-US" dirty="0"/>
              <a:t> </a:t>
            </a:r>
            <a:r>
              <a:rPr lang="en-US" altLang="ko-KR" dirty="0"/>
              <a:t>600</a:t>
            </a:r>
            <a:r>
              <a:rPr lang="ko-KR" altLang="en-US" dirty="0"/>
              <a:t>명 </a:t>
            </a:r>
            <a:r>
              <a:rPr lang="en-US" altLang="ko-KR" dirty="0">
                <a:sym typeface="Wingdings" panose="05000000000000000000" pitchFamily="2" charset="2"/>
              </a:rPr>
              <a:t> </a:t>
            </a:r>
            <a:r>
              <a:rPr lang="en-US" altLang="ko-KR" dirty="0"/>
              <a:t>2</a:t>
            </a:r>
            <a:r>
              <a:rPr lang="ko-KR" altLang="en-US" dirty="0"/>
              <a:t>명으로 </a:t>
            </a:r>
            <a:r>
              <a:rPr lang="en-US" altLang="ko-KR" sz="1477" dirty="0"/>
              <a:t>(2017.04)*</a:t>
            </a:r>
          </a:p>
          <a:p>
            <a:pPr lvl="1"/>
            <a:r>
              <a:rPr lang="ko-KR" altLang="en-US" dirty="0"/>
              <a:t>전체 인원의 </a:t>
            </a:r>
            <a:r>
              <a:rPr lang="en-US" altLang="ko-KR" dirty="0"/>
              <a:t>3</a:t>
            </a:r>
            <a:r>
              <a:rPr lang="ko-KR" altLang="en-US" dirty="0"/>
              <a:t>분의 </a:t>
            </a:r>
            <a:r>
              <a:rPr lang="en-US" altLang="ko-KR" dirty="0"/>
              <a:t>1</a:t>
            </a:r>
            <a:r>
              <a:rPr lang="ko-KR" altLang="en-US" dirty="0"/>
              <a:t>에 해당하는 </a:t>
            </a:r>
            <a:r>
              <a:rPr lang="en-US" altLang="ko-KR" dirty="0"/>
              <a:t>9000</a:t>
            </a:r>
            <a:r>
              <a:rPr lang="ko-KR" altLang="en-US" dirty="0"/>
              <a:t>명의 개발자 보유</a:t>
            </a:r>
            <a:endParaRPr lang="en-US" altLang="ko-KR" dirty="0"/>
          </a:p>
          <a:p>
            <a:pPr lvl="1"/>
            <a:r>
              <a:rPr lang="ko-KR" altLang="en-US" dirty="0"/>
              <a:t>주식 공모 과정을 </a:t>
            </a:r>
            <a:r>
              <a:rPr lang="en-US" altLang="ko-KR" dirty="0"/>
              <a:t>146</a:t>
            </a:r>
            <a:r>
              <a:rPr lang="ko-KR" altLang="en-US" dirty="0"/>
              <a:t>단계로 구분</a:t>
            </a:r>
            <a:r>
              <a:rPr lang="en-US" altLang="ko-KR" dirty="0"/>
              <a:t>,</a:t>
            </a:r>
            <a:r>
              <a:rPr lang="ko-KR" altLang="en-US" dirty="0"/>
              <a:t> 대부분을 자동화 예정</a:t>
            </a:r>
            <a:br>
              <a:rPr lang="ko-KR" altLang="en-US" dirty="0"/>
            </a:br>
            <a:endParaRPr lang="en-US" altLang="ko-KR" dirty="0"/>
          </a:p>
          <a:p>
            <a:endParaRPr lang="ko-KR" altLang="en-US" dirty="0"/>
          </a:p>
        </p:txBody>
      </p:sp>
      <p:sp>
        <p:nvSpPr>
          <p:cNvPr id="3" name="제목 2"/>
          <p:cNvSpPr>
            <a:spLocks noGrp="1"/>
          </p:cNvSpPr>
          <p:nvPr>
            <p:ph type="title"/>
          </p:nvPr>
        </p:nvSpPr>
        <p:spPr/>
        <p:txBody>
          <a:bodyPr/>
          <a:lstStyle/>
          <a:p>
            <a:r>
              <a:rPr lang="ko-KR" altLang="en-US" dirty="0"/>
              <a:t>인공지능</a:t>
            </a:r>
            <a:r>
              <a:rPr lang="en-US" altLang="ko-KR" dirty="0"/>
              <a:t>, </a:t>
            </a:r>
            <a:r>
              <a:rPr lang="ko-KR" altLang="en-US" dirty="0"/>
              <a:t>주식투자 </a:t>
            </a:r>
            <a:r>
              <a:rPr lang="en-US" altLang="ko-KR" dirty="0"/>
              <a:t>‘</a:t>
            </a:r>
            <a:r>
              <a:rPr lang="ko-KR" altLang="en-US" dirty="0"/>
              <a:t>신의 손</a:t>
            </a:r>
            <a:r>
              <a:rPr lang="en-US" altLang="ko-KR" dirty="0"/>
              <a:t>’ </a:t>
            </a:r>
            <a:r>
              <a:rPr lang="ko-KR" altLang="en-US" dirty="0"/>
              <a:t>될까</a:t>
            </a:r>
          </a:p>
        </p:txBody>
      </p:sp>
      <p:sp>
        <p:nvSpPr>
          <p:cNvPr id="20" name="Rectangle 4">
            <a:extLst>
              <a:ext uri="{FF2B5EF4-FFF2-40B4-BE49-F238E27FC236}">
                <a16:creationId xmlns:a16="http://schemas.microsoft.com/office/drawing/2014/main" id="{35012510-82FA-47D7-8866-ED8555642AB0}"/>
              </a:ext>
            </a:extLst>
          </p:cNvPr>
          <p:cNvSpPr>
            <a:spLocks noGrp="1" noChangeArrowheads="1"/>
          </p:cNvSpPr>
          <p:nvPr>
            <p:ph type="body" sz="quarter" idx="10"/>
          </p:nvPr>
        </p:nvSpPr>
        <p:spPr bwMode="auto">
          <a:xfrm>
            <a:off x="414532" y="6630730"/>
            <a:ext cx="6233723" cy="213086"/>
          </a:xfrm>
          <a:prstGeom prst="rect">
            <a:avLst/>
          </a:prstGeom>
          <a:solidFill>
            <a:srgbClr val="FFFFF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84406" tIns="42203" rIns="84406" bIns="42203" numCol="1" anchor="ctr"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defTabSz="844083" latinLnBrk="0">
              <a:lnSpc>
                <a:spcPct val="100000"/>
              </a:lnSpc>
              <a:spcBef>
                <a:spcPct val="0"/>
              </a:spcBef>
              <a:buClrTx/>
              <a:buSzTx/>
            </a:pPr>
            <a:r>
              <a:rPr lang="en-US" altLang="ko-KR" sz="831" b="0" dirty="0">
                <a:solidFill>
                  <a:srgbClr val="000000"/>
                </a:solidFill>
                <a:latin typeface="맑은 고딕" panose="020B0503020000020004" pitchFamily="50" charset="-127"/>
              </a:rPr>
              <a:t>* </a:t>
            </a:r>
            <a:r>
              <a:rPr lang="ko-KR" altLang="ko-KR" sz="831" b="0" dirty="0" err="1">
                <a:solidFill>
                  <a:srgbClr val="000000"/>
                </a:solidFill>
                <a:latin typeface="맑은 고딕" panose="020B0503020000020004" pitchFamily="50" charset="-127"/>
              </a:rPr>
              <a:t>MIT테크놀로지리뷰</a:t>
            </a:r>
            <a:r>
              <a:rPr lang="ko-KR" altLang="en-US" sz="831" b="0" dirty="0" err="1">
                <a:solidFill>
                  <a:srgbClr val="000000"/>
                </a:solidFill>
                <a:latin typeface="맑은 고딕" panose="020B0503020000020004" pitchFamily="50" charset="-127"/>
              </a:rPr>
              <a:t>를</a:t>
            </a:r>
            <a:r>
              <a:rPr lang="ko-KR" altLang="en-US" sz="831" b="0" dirty="0">
                <a:solidFill>
                  <a:srgbClr val="000000"/>
                </a:solidFill>
                <a:latin typeface="맑은 고딕" panose="020B0503020000020004" pitchFamily="50" charset="-127"/>
              </a:rPr>
              <a:t> </a:t>
            </a:r>
            <a:r>
              <a:rPr lang="en-US" altLang="ko-KR" sz="831" b="0" dirty="0">
                <a:solidFill>
                  <a:srgbClr val="000000"/>
                </a:solidFill>
                <a:latin typeface="맑은 고딕" panose="020B0503020000020004" pitchFamily="50" charset="-127"/>
              </a:rPr>
              <a:t>Tech M</a:t>
            </a:r>
            <a:r>
              <a:rPr lang="ko-KR" altLang="en-US" sz="831" b="0" dirty="0">
                <a:solidFill>
                  <a:srgbClr val="000000"/>
                </a:solidFill>
                <a:latin typeface="맑은 고딕" panose="020B0503020000020004" pitchFamily="50" charset="-127"/>
              </a:rPr>
              <a:t>에서 재인용 </a:t>
            </a:r>
            <a:r>
              <a:rPr lang="en-US" altLang="ko-KR" sz="369" b="0" dirty="0"/>
              <a:t> </a:t>
            </a:r>
            <a:r>
              <a:rPr lang="ko-KR" altLang="ko-KR" sz="738" b="0" dirty="0">
                <a:solidFill>
                  <a:srgbClr val="000000"/>
                </a:solidFill>
                <a:latin typeface="맑은 고딕" panose="020B0503020000020004" pitchFamily="50" charset="-127"/>
              </a:rPr>
              <a:t>2017.07.17</a:t>
            </a:r>
            <a:endParaRPr lang="ko-KR" altLang="ko-KR" sz="369" b="0" dirty="0"/>
          </a:p>
        </p:txBody>
      </p:sp>
      <p:sp>
        <p:nvSpPr>
          <p:cNvPr id="4" name="AutoShape 2" descr="로보어드바이저에 대한 이미지 검색결과">
            <a:extLst>
              <a:ext uri="{FF2B5EF4-FFF2-40B4-BE49-F238E27FC236}">
                <a16:creationId xmlns:a16="http://schemas.microsoft.com/office/drawing/2014/main" id="{6C10A6E0-2F46-447E-B264-F763D2B8BAFF}"/>
              </a:ext>
            </a:extLst>
          </p:cNvPr>
          <p:cNvSpPr>
            <a:spLocks noChangeAspect="1" noChangeArrowheads="1"/>
          </p:cNvSpPr>
          <p:nvPr/>
        </p:nvSpPr>
        <p:spPr bwMode="auto">
          <a:xfrm>
            <a:off x="4812323" y="3288323"/>
            <a:ext cx="281354" cy="281354"/>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84406" tIns="42203" rIns="84406" bIns="42203" numCol="1" anchor="t" anchorCtr="0" compatLnSpc="1">
            <a:prstTxWarp prst="textNoShape">
              <a:avLst/>
            </a:prstTxWarp>
          </a:bodyPr>
          <a:lstStyle/>
          <a:p>
            <a:endParaRPr lang="ko-KR" altLang="en-US" sz="1477"/>
          </a:p>
        </p:txBody>
      </p:sp>
      <p:pic>
        <p:nvPicPr>
          <p:cNvPr id="6" name="그림 5">
            <a:extLst>
              <a:ext uri="{FF2B5EF4-FFF2-40B4-BE49-F238E27FC236}">
                <a16:creationId xmlns:a16="http://schemas.microsoft.com/office/drawing/2014/main" id="{FFF95914-E7BD-4133-8C57-6287B2C9A6A6}"/>
              </a:ext>
            </a:extLst>
          </p:cNvPr>
          <p:cNvPicPr>
            <a:picLocks noChangeAspect="1"/>
          </p:cNvPicPr>
          <p:nvPr/>
        </p:nvPicPr>
        <p:blipFill rotWithShape="1">
          <a:blip r:embed="rId2"/>
          <a:srcRect r="2269" b="1575"/>
          <a:stretch/>
        </p:blipFill>
        <p:spPr>
          <a:xfrm>
            <a:off x="5750627" y="3277085"/>
            <a:ext cx="2840090" cy="2395757"/>
          </a:xfrm>
          <a:prstGeom prst="rect">
            <a:avLst/>
          </a:prstGeom>
        </p:spPr>
      </p:pic>
      <p:pic>
        <p:nvPicPr>
          <p:cNvPr id="2050" name="Picture 2" descr="ai fund managerì ëí ì´ë¯¸ì§ ê²ìê²°ê³¼"/>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7045" y="3331964"/>
            <a:ext cx="4572000" cy="228600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264977866"/>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내용 개체 틀 1">
            <a:extLst>
              <a:ext uri="{FF2B5EF4-FFF2-40B4-BE49-F238E27FC236}">
                <a16:creationId xmlns:a16="http://schemas.microsoft.com/office/drawing/2014/main" id="{143E91A8-8A20-4A48-9C3A-BB9DCB5F8B10}"/>
              </a:ext>
            </a:extLst>
          </p:cNvPr>
          <p:cNvSpPr>
            <a:spLocks noGrp="1"/>
          </p:cNvSpPr>
          <p:nvPr>
            <p:ph idx="1"/>
          </p:nvPr>
        </p:nvSpPr>
        <p:spPr>
          <a:xfrm>
            <a:off x="488504" y="1219402"/>
            <a:ext cx="4752528" cy="5328592"/>
          </a:xfrm>
        </p:spPr>
        <p:txBody>
          <a:bodyPr>
            <a:normAutofit/>
          </a:bodyPr>
          <a:lstStyle/>
          <a:p>
            <a:r>
              <a:rPr lang="ko-KR" altLang="en-US" dirty="0"/>
              <a:t>변호사 </a:t>
            </a:r>
            <a:r>
              <a:rPr lang="en-US" altLang="ko-KR" dirty="0"/>
              <a:t>360,000</a:t>
            </a:r>
            <a:r>
              <a:rPr lang="ko-KR" altLang="en-US" dirty="0"/>
              <a:t>시간의 업무 </a:t>
            </a:r>
            <a:r>
              <a:rPr lang="en-US" altLang="ko-KR" dirty="0">
                <a:sym typeface="Wingdings" panose="05000000000000000000" pitchFamily="2" charset="2"/>
              </a:rPr>
              <a:t></a:t>
            </a:r>
            <a:r>
              <a:rPr lang="ko-KR" altLang="en-US" dirty="0"/>
              <a:t> 즉시</a:t>
            </a:r>
            <a:r>
              <a:rPr lang="en-US" altLang="ko-KR" dirty="0"/>
              <a:t> </a:t>
            </a:r>
            <a:r>
              <a:rPr lang="ko-KR" altLang="en-US" dirty="0"/>
              <a:t>처리</a:t>
            </a:r>
            <a:r>
              <a:rPr lang="en-US" altLang="ko-KR" dirty="0"/>
              <a:t>, </a:t>
            </a:r>
            <a:r>
              <a:rPr lang="ko-KR" altLang="en-US" dirty="0"/>
              <a:t>더욱 높은 정확도 </a:t>
            </a:r>
            <a:endParaRPr lang="en-US" altLang="ko-KR" dirty="0"/>
          </a:p>
          <a:p>
            <a:r>
              <a:rPr lang="ko-KR" altLang="en-US" dirty="0"/>
              <a:t>많은 사람이 실수하는</a:t>
            </a:r>
            <a:r>
              <a:rPr lang="en-US" altLang="ko-KR" dirty="0">
                <a:sym typeface="Wingdings" panose="05000000000000000000" pitchFamily="2" charset="2"/>
              </a:rPr>
              <a:t> </a:t>
            </a:r>
            <a:r>
              <a:rPr lang="ko-KR" altLang="en-US" dirty="0"/>
              <a:t>대출 계약서 검토의 자동화</a:t>
            </a:r>
            <a:endParaRPr lang="en-US" altLang="ko-KR" dirty="0"/>
          </a:p>
          <a:p>
            <a:pPr lvl="1"/>
            <a:r>
              <a:rPr lang="en-US" altLang="ko-KR" dirty="0"/>
              <a:t>JP Morgan – COIN(Contract Intelligence) </a:t>
            </a:r>
          </a:p>
          <a:p>
            <a:r>
              <a:rPr lang="ko-KR" altLang="en-US" dirty="0"/>
              <a:t>보유한 계약서 이미지로 학습</a:t>
            </a:r>
            <a:endParaRPr lang="en-US" altLang="ko-KR" dirty="0"/>
          </a:p>
          <a:p>
            <a:pPr lvl="1"/>
            <a:r>
              <a:rPr lang="ko-KR" altLang="en-US" dirty="0" err="1"/>
              <a:t>머신러닝</a:t>
            </a:r>
            <a:r>
              <a:rPr lang="ko-KR" altLang="en-US" dirty="0"/>
              <a:t> 기술 활용으로 </a:t>
            </a:r>
            <a:r>
              <a:rPr lang="en-US" altLang="ko-KR" dirty="0"/>
              <a:t>150</a:t>
            </a:r>
            <a:r>
              <a:rPr lang="ko-KR" altLang="en-US" dirty="0"/>
              <a:t>가지 특성 도출</a:t>
            </a:r>
            <a:endParaRPr lang="en-US" altLang="ko-KR" dirty="0"/>
          </a:p>
          <a:p>
            <a:r>
              <a:rPr lang="ko-KR" altLang="en-US" dirty="0"/>
              <a:t>이를 기반으로 신규 계약서 검토</a:t>
            </a:r>
            <a:endParaRPr lang="en-US" altLang="ko-KR" dirty="0"/>
          </a:p>
        </p:txBody>
      </p:sp>
      <p:sp>
        <p:nvSpPr>
          <p:cNvPr id="3" name="제목 2">
            <a:extLst>
              <a:ext uri="{FF2B5EF4-FFF2-40B4-BE49-F238E27FC236}">
                <a16:creationId xmlns:a16="http://schemas.microsoft.com/office/drawing/2014/main" id="{FEC516DD-0C30-4337-ADB5-A08040553645}"/>
              </a:ext>
            </a:extLst>
          </p:cNvPr>
          <p:cNvSpPr>
            <a:spLocks noGrp="1"/>
          </p:cNvSpPr>
          <p:nvPr>
            <p:ph type="title"/>
          </p:nvPr>
        </p:nvSpPr>
        <p:spPr/>
        <p:txBody>
          <a:bodyPr/>
          <a:lstStyle/>
          <a:p>
            <a:r>
              <a:rPr lang="ko-KR" altLang="en-US" dirty="0"/>
              <a:t>변호사 대신해서 계약서 검토</a:t>
            </a:r>
          </a:p>
        </p:txBody>
      </p:sp>
      <p:sp>
        <p:nvSpPr>
          <p:cNvPr id="12" name="텍스트 개체 틀 11">
            <a:extLst>
              <a:ext uri="{FF2B5EF4-FFF2-40B4-BE49-F238E27FC236}">
                <a16:creationId xmlns:a16="http://schemas.microsoft.com/office/drawing/2014/main" id="{F408DBC3-26F1-4355-B0B9-04136551C0DD}"/>
              </a:ext>
            </a:extLst>
          </p:cNvPr>
          <p:cNvSpPr>
            <a:spLocks noGrp="1"/>
          </p:cNvSpPr>
          <p:nvPr>
            <p:ph type="body" sz="quarter" idx="10"/>
          </p:nvPr>
        </p:nvSpPr>
        <p:spPr/>
        <p:txBody>
          <a:bodyPr/>
          <a:lstStyle/>
          <a:p>
            <a:endParaRPr lang="ko-KR" altLang="en-US"/>
          </a:p>
        </p:txBody>
      </p:sp>
      <p:pic>
        <p:nvPicPr>
          <p:cNvPr id="7" name="Picture 4" descr="C:\Users\mirim\Desktop\Screen-Shot-2017-03-05-at-5.51.21-PM.jpg">
            <a:extLst>
              <a:ext uri="{FF2B5EF4-FFF2-40B4-BE49-F238E27FC236}">
                <a16:creationId xmlns:a16="http://schemas.microsoft.com/office/drawing/2014/main" id="{C7385C7D-9433-43AE-A7FA-12677A8ADCA4}"/>
              </a:ext>
            </a:extLst>
          </p:cNvPr>
          <p:cNvPicPr>
            <a:picLocks noChangeAspect="1" noChangeArrowheads="1"/>
          </p:cNvPicPr>
          <p:nvPr/>
        </p:nvPicPr>
        <p:blipFill rotWithShape="1">
          <a:blip r:embed="rId2" cstate="print"/>
          <a:srcRect b="16470"/>
          <a:stretch/>
        </p:blipFill>
        <p:spPr bwMode="auto">
          <a:xfrm>
            <a:off x="5777236" y="3801677"/>
            <a:ext cx="3422996" cy="2806630"/>
          </a:xfrm>
          <a:prstGeom prst="rect">
            <a:avLst/>
          </a:prstGeom>
          <a:noFill/>
        </p:spPr>
      </p:pic>
      <p:pic>
        <p:nvPicPr>
          <p:cNvPr id="2050" name="Picture 2" descr="ìë¬¸ ê³ì½ì ì´ë¯¸ì§ì ëí ì´ë¯¸ì§ ê²ìê²°ê³¼">
            <a:extLst>
              <a:ext uri="{FF2B5EF4-FFF2-40B4-BE49-F238E27FC236}">
                <a16:creationId xmlns:a16="http://schemas.microsoft.com/office/drawing/2014/main" id="{6E5CC76D-FE6E-49E0-92B1-7F3700593F8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72433" y="1340768"/>
            <a:ext cx="3737050" cy="238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5843403"/>
      </p:ext>
    </p:extLst>
  </p:cSld>
  <p:clrMapOvr>
    <a:masterClrMapping/>
  </p:clrMapOvr>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PRi_테마1">
  <a:themeElements>
    <a:clrScheme name="균형">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11_원본">
      <a:majorFont>
        <a:latin typeface="맑은 고딕"/>
        <a:ea typeface="맑은 고딕"/>
        <a:cs typeface=""/>
      </a:majorFont>
      <a:minorFont>
        <a:latin typeface="Gill Sans MT"/>
        <a:ea typeface="맑은 고딕"/>
        <a:cs typeface=""/>
      </a:minorFont>
    </a:fontScheme>
    <a:fmtScheme name="균형">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gradFill rotWithShape="0">
          <a:gsLst>
            <a:gs pos="0">
              <a:srgbClr val="98781E"/>
            </a:gs>
            <a:gs pos="50000">
              <a:srgbClr val="F2EFE4"/>
            </a:gs>
            <a:gs pos="100000">
              <a:srgbClr val="98781E"/>
            </a:gs>
          </a:gsLst>
          <a:lin ang="0" scaled="1"/>
        </a:gradFill>
        <a:ln w="9525">
          <a:noFill/>
          <a:round/>
          <a:headEnd/>
          <a:tailEnd/>
        </a:ln>
      </a:spPr>
      <a:bodyPr wrap="none" anchor="ctr"/>
      <a:lstStyle>
        <a:defPPr>
          <a:defRPr sz="1800"/>
        </a:defPPr>
      </a:lstStyle>
    </a:spDef>
  </a:objectDefaults>
  <a:extraClrSchemeLst>
    <a:extraClrScheme>
      <a:clrScheme name="11_원본 1">
        <a:dk1>
          <a:srgbClr val="000000"/>
        </a:dk1>
        <a:lt1>
          <a:srgbClr val="FFFFFF"/>
        </a:lt1>
        <a:dk2>
          <a:srgbClr val="464653"/>
        </a:dk2>
        <a:lt2>
          <a:srgbClr val="DDE9EC"/>
        </a:lt2>
        <a:accent1>
          <a:srgbClr val="727CA3"/>
        </a:accent1>
        <a:accent2>
          <a:srgbClr val="9FB8CD"/>
        </a:accent2>
        <a:accent3>
          <a:srgbClr val="FFFFFF"/>
        </a:accent3>
        <a:accent4>
          <a:srgbClr val="000000"/>
        </a:accent4>
        <a:accent5>
          <a:srgbClr val="BCBFCE"/>
        </a:accent5>
        <a:accent6>
          <a:srgbClr val="90A6BA"/>
        </a:accent6>
        <a:hlink>
          <a:srgbClr val="B292CA"/>
        </a:hlink>
        <a:folHlink>
          <a:srgbClr val="6B568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테마">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테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100239</TotalTime>
  <Words>2444</Words>
  <Application>Microsoft Office PowerPoint</Application>
  <PresentationFormat>A4 용지(210x297mm)</PresentationFormat>
  <Paragraphs>483</Paragraphs>
  <Slides>41</Slides>
  <Notes>6</Notes>
  <HiddenSlides>0</HiddenSlides>
  <MMClips>8</MMClips>
  <ScaleCrop>false</ScaleCrop>
  <HeadingPairs>
    <vt:vector size="6" baseType="variant">
      <vt:variant>
        <vt:lpstr>사용한 글꼴</vt:lpstr>
      </vt:variant>
      <vt:variant>
        <vt:i4>7</vt:i4>
      </vt:variant>
      <vt:variant>
        <vt:lpstr>테마</vt:lpstr>
      </vt:variant>
      <vt:variant>
        <vt:i4>1</vt:i4>
      </vt:variant>
      <vt:variant>
        <vt:lpstr>슬라이드 제목</vt:lpstr>
      </vt:variant>
      <vt:variant>
        <vt:i4>41</vt:i4>
      </vt:variant>
    </vt:vector>
  </HeadingPairs>
  <TitlesOfParts>
    <vt:vector size="49" baseType="lpstr">
      <vt:lpstr>Arial</vt:lpstr>
      <vt:lpstr>Century Gothic</vt:lpstr>
      <vt:lpstr>굴림</vt:lpstr>
      <vt:lpstr>Wingdings</vt:lpstr>
      <vt:lpstr>MD개성체</vt:lpstr>
      <vt:lpstr>맑은 고딕</vt:lpstr>
      <vt:lpstr>Gill Sans MT</vt:lpstr>
      <vt:lpstr>SPRi_테마1</vt:lpstr>
      <vt:lpstr>인공지능은 한국에게  기회일까 위협일까?</vt:lpstr>
      <vt:lpstr>PowerPoint 프레젠테이션</vt:lpstr>
      <vt:lpstr>AI의 (현재) 능력과 한계를 정확하게 알아야</vt:lpstr>
      <vt:lpstr>한국에게 알파고 사건은 역설적 행운</vt:lpstr>
      <vt:lpstr>AI가 자연어로 토론하는 수준까지</vt:lpstr>
      <vt:lpstr>무인자율 자동차, 배달 및 택시 서비스 시작</vt:lpstr>
      <vt:lpstr>인공지능의 당뇨성 망막증 진단</vt:lpstr>
      <vt:lpstr>인공지능, 주식투자 ‘신의 손’ 될까</vt:lpstr>
      <vt:lpstr>변호사 대신해서 계약서 검토</vt:lpstr>
      <vt:lpstr>농업에서의 AI : See and Spray</vt:lpstr>
      <vt:lpstr>주어진 주제로 가짜 이야기 제자</vt:lpstr>
      <vt:lpstr>당신이 보는 비디오가 조작 됐을 수도</vt:lpstr>
      <vt:lpstr>AI : 컴퓨터로 하여금 “지능적 행동”을 하게하는 기술   컴퓨터를 더 스마트하게 … 인지기능을 갖는 컴퓨터 만들기</vt:lpstr>
      <vt:lpstr>컴퓨터 상에서 문제풀이 : 알고리즘</vt:lpstr>
      <vt:lpstr>알고리즘 만드는 방법 = AI 개발 방법</vt:lpstr>
      <vt:lpstr>지식기반 AI의 성공 사례</vt:lpstr>
      <vt:lpstr>데이터 기반, 기계학습의 발전</vt:lpstr>
      <vt:lpstr>딥러닝의 성공사례 : 영상인식</vt:lpstr>
      <vt:lpstr>딥러닝의 성공사례 : Style Transfer</vt:lpstr>
      <vt:lpstr>딥러닝의 성공사례 : 언어-문장의 이해</vt:lpstr>
      <vt:lpstr>시행착오를 통한 능력 향상 : 강화학습</vt:lpstr>
      <vt:lpstr>AI는 발전 도상의 기술, 아직 많은 한계</vt:lpstr>
      <vt:lpstr>현재는 Narrow AI 뿐, 그 성공의 핵심 요소 </vt:lpstr>
      <vt:lpstr>AI는 혁신의 도구, 생산성 향상, 경제성장의 견인차</vt:lpstr>
      <vt:lpstr>Every Country on the AI Bandwagon</vt:lpstr>
      <vt:lpstr>AI Nationalism의 부상</vt:lpstr>
      <vt:lpstr>Base Model 확보 경쟁 심화</vt:lpstr>
      <vt:lpstr>핵심 요소로 본 한국 AI 경쟁력</vt:lpstr>
      <vt:lpstr>알고리즘 Power = 과학기술 인력 </vt:lpstr>
      <vt:lpstr>Computing Power</vt:lpstr>
      <vt:lpstr>Data Power</vt:lpstr>
      <vt:lpstr>한국은 인공지능 시대의 역기능에 대비하고 있는가?</vt:lpstr>
      <vt:lpstr>다양한 AI 사업이 활발히 시도</vt:lpstr>
      <vt:lpstr>한국은 왜 AI를 하는가? 전략적 사고가 필요</vt:lpstr>
      <vt:lpstr>AI 산업 생태계 : 우리는 어디를 공략해야?</vt:lpstr>
      <vt:lpstr>AI는 혁신이 보상받는 사회에서 꽃 핀다 </vt:lpstr>
      <vt:lpstr>광주형 인공지능 비즈니스 모델</vt:lpstr>
      <vt:lpstr>인공지능 시대의 도래는 우리에게 기회인가 ? </vt:lpstr>
      <vt:lpstr>새로운 경쟁의 시작</vt:lpstr>
      <vt:lpstr>우리의 미래는 우리가 하기 나름</vt:lpstr>
      <vt:lpstr>“우리가 가진 AI는 앞으로 25년 간 있을 것에 비하면 아무 것도 아니다”  – Kevin Kelly </vt:lpstr>
    </vt:vector>
  </TitlesOfParts>
  <Company>FINAL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모바일동향</dc:title>
  <dc:creator>김진형</dc:creator>
  <cp:lastModifiedBy>profjkim</cp:lastModifiedBy>
  <cp:revision>5638</cp:revision>
  <cp:lastPrinted>2019-03-28T05:57:18Z</cp:lastPrinted>
  <dcterms:created xsi:type="dcterms:W3CDTF">2009-09-27T16:31:14Z</dcterms:created>
  <dcterms:modified xsi:type="dcterms:W3CDTF">2019-10-09T13:30:07Z</dcterms:modified>
</cp:coreProperties>
</file>